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27BD-0984-4939-9193-784F72145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0496-C876-41DB-8D2D-63578501153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27BD-0984-4939-9193-784F72145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0496-C876-41DB-8D2D-635785011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27BD-0984-4939-9193-784F72145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0496-C876-41DB-8D2D-635785011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27BD-0984-4939-9193-784F72145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0496-C876-41DB-8D2D-635785011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27BD-0984-4939-9193-784F72145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0496-C876-41DB-8D2D-6357850115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27BD-0984-4939-9193-784F72145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0496-C876-41DB-8D2D-635785011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27BD-0984-4939-9193-784F72145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0496-C876-41DB-8D2D-635785011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27BD-0984-4939-9193-784F72145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0496-C876-41DB-8D2D-635785011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27BD-0984-4939-9193-784F72145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0496-C876-41DB-8D2D-635785011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27BD-0984-4939-9193-784F72145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0496-C876-41DB-8D2D-63578501153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94A27BD-0984-4939-9193-784F72145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74F0496-C876-41DB-8D2D-6357850115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94A27BD-0984-4939-9193-784F72145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74F0496-C876-41DB-8D2D-6357850115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5184648"/>
            <a:ext cx="8077200" cy="1673352"/>
          </a:xfrm>
        </p:spPr>
        <p:txBody>
          <a:bodyPr>
            <a:normAutofit/>
          </a:bodyPr>
          <a:lstStyle/>
          <a:p>
            <a:r>
              <a:rPr lang="en-US" sz="2800" dirty="0"/>
              <a:t>Group No :- 5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1571612"/>
            <a:ext cx="8029604" cy="310039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gency FB" pitchFamily="34" charset="0"/>
              </a:rPr>
              <a:t>Weather  Monitoring System </a:t>
            </a:r>
          </a:p>
        </p:txBody>
      </p:sp>
      <p:pic>
        <p:nvPicPr>
          <p:cNvPr id="4" name="Picture 3" descr="tempera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9322" y="3571876"/>
            <a:ext cx="1143008" cy="11430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6852-BB9A-47D5-8324-17FD89BA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hjhjhjhjhj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B5989-4A3A-08A8-BE80-F17D1E43E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288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</TotalTime>
  <Words>8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Agency FB</vt:lpstr>
      <vt:lpstr>Arial</vt:lpstr>
      <vt:lpstr>Corbel</vt:lpstr>
      <vt:lpstr>Wingdings</vt:lpstr>
      <vt:lpstr>Wingdings 2</vt:lpstr>
      <vt:lpstr>Wingdings 3</vt:lpstr>
      <vt:lpstr>Module</vt:lpstr>
      <vt:lpstr>Group No :- 5</vt:lpstr>
      <vt:lpstr>hjhjhjhjhj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Utsav Dhakecha</cp:lastModifiedBy>
  <cp:revision>3</cp:revision>
  <dcterms:created xsi:type="dcterms:W3CDTF">2023-01-25T07:30:16Z</dcterms:created>
  <dcterms:modified xsi:type="dcterms:W3CDTF">2023-01-25T08:48:44Z</dcterms:modified>
</cp:coreProperties>
</file>