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57" r:id="rId4"/>
    <p:sldId id="264" r:id="rId5"/>
    <p:sldId id="258" r:id="rId6"/>
    <p:sldId id="261" r:id="rId7"/>
    <p:sldId id="265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62" r:id="rId16"/>
    <p:sldId id="266" r:id="rId17"/>
    <p:sldId id="267" r:id="rId18"/>
    <p:sldId id="263" r:id="rId19"/>
    <p:sldId id="279" r:id="rId20"/>
    <p:sldId id="271" r:id="rId21"/>
    <p:sldId id="272" r:id="rId22"/>
    <p:sldId id="281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1453" autoAdjust="0"/>
  </p:normalViewPr>
  <p:slideViewPr>
    <p:cSldViewPr snapToGrid="0">
      <p:cViewPr varScale="1">
        <p:scale>
          <a:sx n="56" d="100"/>
          <a:sy n="5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59B8B-8625-4402-88B4-7A17A0090C21}" type="doc">
      <dgm:prSet loTypeId="urn:microsoft.com/office/officeart/2005/8/layout/default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914DE6-C736-499F-B876-A1C896637405}">
      <dgm:prSet/>
      <dgm:spPr/>
      <dgm:t>
        <a:bodyPr/>
        <a:lstStyle/>
        <a:p>
          <a:r>
            <a:rPr lang="en-US" dirty="0"/>
            <a:t>Pirates of the Caribbean: At World's End (2007) production cost: $341 million</a:t>
          </a:r>
        </a:p>
      </dgm:t>
    </dgm:pt>
    <dgm:pt modelId="{2C185081-E2DB-4431-9AB4-D3C264D80B49}" type="parTrans" cxnId="{39A3333B-2386-411B-87E4-36E0CD4C08C8}">
      <dgm:prSet/>
      <dgm:spPr/>
      <dgm:t>
        <a:bodyPr/>
        <a:lstStyle/>
        <a:p>
          <a:endParaRPr lang="en-US"/>
        </a:p>
      </dgm:t>
    </dgm:pt>
    <dgm:pt modelId="{DA2EDC92-DC78-4FB4-9A87-3ABF5B398F3F}" type="sibTrans" cxnId="{39A3333B-2386-411B-87E4-36E0CD4C08C8}">
      <dgm:prSet/>
      <dgm:spPr/>
      <dgm:t>
        <a:bodyPr/>
        <a:lstStyle/>
        <a:p>
          <a:endParaRPr lang="en-US"/>
        </a:p>
      </dgm:t>
    </dgm:pt>
    <dgm:pt modelId="{61977F96-65FA-4574-B0C2-EA8FA90D9A38}">
      <dgm:prSet/>
      <dgm:spPr/>
      <dgm:t>
        <a:bodyPr/>
        <a:lstStyle/>
        <a:p>
          <a:r>
            <a:rPr lang="en-US" dirty="0"/>
            <a:t>Endowment of WPI: $435 million</a:t>
          </a:r>
        </a:p>
      </dgm:t>
    </dgm:pt>
    <dgm:pt modelId="{A2201D39-8663-43DC-AF55-647841E059A8}" type="parTrans" cxnId="{D63C5C92-36CD-49E2-AB82-61F2DDA1A37B}">
      <dgm:prSet/>
      <dgm:spPr/>
      <dgm:t>
        <a:bodyPr/>
        <a:lstStyle/>
        <a:p>
          <a:endParaRPr lang="en-US"/>
        </a:p>
      </dgm:t>
    </dgm:pt>
    <dgm:pt modelId="{9A56FEEE-B134-4AB8-A649-8212607CD1D5}" type="sibTrans" cxnId="{D63C5C92-36CD-49E2-AB82-61F2DDA1A37B}">
      <dgm:prSet/>
      <dgm:spPr/>
      <dgm:t>
        <a:bodyPr/>
        <a:lstStyle/>
        <a:p>
          <a:endParaRPr lang="en-US"/>
        </a:p>
      </dgm:t>
    </dgm:pt>
    <dgm:pt modelId="{4AB8075A-60BE-4885-8437-14AF22928FC3}">
      <dgm:prSet/>
      <dgm:spPr/>
      <dgm:t>
        <a:bodyPr/>
        <a:lstStyle/>
        <a:p>
          <a:r>
            <a:rPr lang="en-US" dirty="0"/>
            <a:t>Federated States of Micronesia 2016 Gross Domestic Product (GDP): $322 million</a:t>
          </a:r>
        </a:p>
      </dgm:t>
    </dgm:pt>
    <dgm:pt modelId="{C543ED8F-BCF4-4C65-8374-8E38906936E2}" type="parTrans" cxnId="{929807BD-FBCC-4277-8544-62B97385A720}">
      <dgm:prSet/>
      <dgm:spPr/>
      <dgm:t>
        <a:bodyPr/>
        <a:lstStyle/>
        <a:p>
          <a:endParaRPr lang="en-US"/>
        </a:p>
      </dgm:t>
    </dgm:pt>
    <dgm:pt modelId="{DE86A12E-0133-40BB-8F02-8159791FB1ED}" type="sibTrans" cxnId="{929807BD-FBCC-4277-8544-62B97385A720}">
      <dgm:prSet/>
      <dgm:spPr/>
      <dgm:t>
        <a:bodyPr/>
        <a:lstStyle/>
        <a:p>
          <a:endParaRPr lang="en-US"/>
        </a:p>
      </dgm:t>
    </dgm:pt>
    <dgm:pt modelId="{A29558B2-E78A-41C2-88E7-95C9175CF0F3}" type="pres">
      <dgm:prSet presAssocID="{EC859B8B-8625-4402-88B4-7A17A0090C21}" presName="diagram" presStyleCnt="0">
        <dgm:presLayoutVars>
          <dgm:dir/>
          <dgm:resizeHandles val="exact"/>
        </dgm:presLayoutVars>
      </dgm:prSet>
      <dgm:spPr/>
    </dgm:pt>
    <dgm:pt modelId="{E2A25CD4-85D6-4768-BF40-4BDEDF902863}" type="pres">
      <dgm:prSet presAssocID="{4E914DE6-C736-499F-B876-A1C896637405}" presName="node" presStyleLbl="node1" presStyleIdx="0" presStyleCnt="3">
        <dgm:presLayoutVars>
          <dgm:bulletEnabled val="1"/>
        </dgm:presLayoutVars>
      </dgm:prSet>
      <dgm:spPr/>
    </dgm:pt>
    <dgm:pt modelId="{250EF752-760A-446C-83EC-CE8FD83916A4}" type="pres">
      <dgm:prSet presAssocID="{DA2EDC92-DC78-4FB4-9A87-3ABF5B398F3F}" presName="sibTrans" presStyleCnt="0"/>
      <dgm:spPr/>
    </dgm:pt>
    <dgm:pt modelId="{6E3F3914-72D1-4319-8746-B9CDD27C7400}" type="pres">
      <dgm:prSet presAssocID="{61977F96-65FA-4574-B0C2-EA8FA90D9A38}" presName="node" presStyleLbl="node1" presStyleIdx="1" presStyleCnt="3">
        <dgm:presLayoutVars>
          <dgm:bulletEnabled val="1"/>
        </dgm:presLayoutVars>
      </dgm:prSet>
      <dgm:spPr/>
    </dgm:pt>
    <dgm:pt modelId="{8BD7F7B9-AA80-4A3D-A537-C3E586505144}" type="pres">
      <dgm:prSet presAssocID="{9A56FEEE-B134-4AB8-A649-8212607CD1D5}" presName="sibTrans" presStyleCnt="0"/>
      <dgm:spPr/>
    </dgm:pt>
    <dgm:pt modelId="{39032D1B-1968-4B61-AF2F-37AC8B3D8B0A}" type="pres">
      <dgm:prSet presAssocID="{4AB8075A-60BE-4885-8437-14AF22928FC3}" presName="node" presStyleLbl="node1" presStyleIdx="2" presStyleCnt="3">
        <dgm:presLayoutVars>
          <dgm:bulletEnabled val="1"/>
        </dgm:presLayoutVars>
      </dgm:prSet>
      <dgm:spPr/>
    </dgm:pt>
  </dgm:ptLst>
  <dgm:cxnLst>
    <dgm:cxn modelId="{0FFD522E-C392-4694-93BA-31C5B8E0D10A}" type="presOf" srcId="{61977F96-65FA-4574-B0C2-EA8FA90D9A38}" destId="{6E3F3914-72D1-4319-8746-B9CDD27C7400}" srcOrd="0" destOrd="0" presId="urn:microsoft.com/office/officeart/2005/8/layout/default"/>
    <dgm:cxn modelId="{76C6D235-DF46-4D5E-A8C5-145416DF26EA}" type="presOf" srcId="{EC859B8B-8625-4402-88B4-7A17A0090C21}" destId="{A29558B2-E78A-41C2-88E7-95C9175CF0F3}" srcOrd="0" destOrd="0" presId="urn:microsoft.com/office/officeart/2005/8/layout/default"/>
    <dgm:cxn modelId="{39A3333B-2386-411B-87E4-36E0CD4C08C8}" srcId="{EC859B8B-8625-4402-88B4-7A17A0090C21}" destId="{4E914DE6-C736-499F-B876-A1C896637405}" srcOrd="0" destOrd="0" parTransId="{2C185081-E2DB-4431-9AB4-D3C264D80B49}" sibTransId="{DA2EDC92-DC78-4FB4-9A87-3ABF5B398F3F}"/>
    <dgm:cxn modelId="{2528134A-BF8F-4D58-A258-54D6AF937A1A}" type="presOf" srcId="{4E914DE6-C736-499F-B876-A1C896637405}" destId="{E2A25CD4-85D6-4768-BF40-4BDEDF902863}" srcOrd="0" destOrd="0" presId="urn:microsoft.com/office/officeart/2005/8/layout/default"/>
    <dgm:cxn modelId="{D63C5C92-36CD-49E2-AB82-61F2DDA1A37B}" srcId="{EC859B8B-8625-4402-88B4-7A17A0090C21}" destId="{61977F96-65FA-4574-B0C2-EA8FA90D9A38}" srcOrd="1" destOrd="0" parTransId="{A2201D39-8663-43DC-AF55-647841E059A8}" sibTransId="{9A56FEEE-B134-4AB8-A649-8212607CD1D5}"/>
    <dgm:cxn modelId="{929807BD-FBCC-4277-8544-62B97385A720}" srcId="{EC859B8B-8625-4402-88B4-7A17A0090C21}" destId="{4AB8075A-60BE-4885-8437-14AF22928FC3}" srcOrd="2" destOrd="0" parTransId="{C543ED8F-BCF4-4C65-8374-8E38906936E2}" sibTransId="{DE86A12E-0133-40BB-8F02-8159791FB1ED}"/>
    <dgm:cxn modelId="{3DCE16C6-6C46-42FB-A439-72C1D2318ADF}" type="presOf" srcId="{4AB8075A-60BE-4885-8437-14AF22928FC3}" destId="{39032D1B-1968-4B61-AF2F-37AC8B3D8B0A}" srcOrd="0" destOrd="0" presId="urn:microsoft.com/office/officeart/2005/8/layout/default"/>
    <dgm:cxn modelId="{11CB3099-E6C8-4BAA-8DDD-F20385D246F5}" type="presParOf" srcId="{A29558B2-E78A-41C2-88E7-95C9175CF0F3}" destId="{E2A25CD4-85D6-4768-BF40-4BDEDF902863}" srcOrd="0" destOrd="0" presId="urn:microsoft.com/office/officeart/2005/8/layout/default"/>
    <dgm:cxn modelId="{0840B937-097D-487D-AC76-6AB6915FFCBA}" type="presParOf" srcId="{A29558B2-E78A-41C2-88E7-95C9175CF0F3}" destId="{250EF752-760A-446C-83EC-CE8FD83916A4}" srcOrd="1" destOrd="0" presId="urn:microsoft.com/office/officeart/2005/8/layout/default"/>
    <dgm:cxn modelId="{3E79E712-E0BD-4006-87C5-A0EA11AFEB83}" type="presParOf" srcId="{A29558B2-E78A-41C2-88E7-95C9175CF0F3}" destId="{6E3F3914-72D1-4319-8746-B9CDD27C7400}" srcOrd="2" destOrd="0" presId="urn:microsoft.com/office/officeart/2005/8/layout/default"/>
    <dgm:cxn modelId="{EACD34B0-60DB-4496-8FB2-B9FFECF5FF2B}" type="presParOf" srcId="{A29558B2-E78A-41C2-88E7-95C9175CF0F3}" destId="{8BD7F7B9-AA80-4A3D-A537-C3E586505144}" srcOrd="3" destOrd="0" presId="urn:microsoft.com/office/officeart/2005/8/layout/default"/>
    <dgm:cxn modelId="{6DA71A64-96D4-49DF-9BC4-7A785B872498}" type="presParOf" srcId="{A29558B2-E78A-41C2-88E7-95C9175CF0F3}" destId="{39032D1B-1968-4B61-AF2F-37AC8B3D8B0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01C01-3CC0-4DE1-8E48-CE251DF869EC}" type="doc">
      <dgm:prSet loTypeId="urn:microsoft.com/office/officeart/2005/8/layout/hierarchy2" loCatId="Inbo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1C97EDB-484C-42C9-9B3A-56BFFC1558EA}">
      <dgm:prSet/>
      <dgm:spPr/>
      <dgm:t>
        <a:bodyPr/>
        <a:lstStyle/>
        <a:p>
          <a:r>
            <a:rPr lang="en-US" dirty="0"/>
            <a:t>Data Sources</a:t>
          </a:r>
        </a:p>
      </dgm:t>
    </dgm:pt>
    <dgm:pt modelId="{1982F900-7B27-4D60-89D8-A4AC8AF72741}" type="parTrans" cxnId="{11E04259-2CE9-4197-9ACD-2A7C24447468}">
      <dgm:prSet/>
      <dgm:spPr/>
      <dgm:t>
        <a:bodyPr/>
        <a:lstStyle/>
        <a:p>
          <a:endParaRPr lang="en-US"/>
        </a:p>
      </dgm:t>
    </dgm:pt>
    <dgm:pt modelId="{08E10F43-0A8F-4BB6-97A8-3C34ABFA5A3B}" type="sibTrans" cxnId="{11E04259-2CE9-4197-9ACD-2A7C24447468}">
      <dgm:prSet/>
      <dgm:spPr/>
      <dgm:t>
        <a:bodyPr/>
        <a:lstStyle/>
        <a:p>
          <a:endParaRPr lang="en-US"/>
        </a:p>
      </dgm:t>
    </dgm:pt>
    <dgm:pt modelId="{831C6F15-5B2D-4E2D-BEFC-C490A8EF9871}">
      <dgm:prSet/>
      <dgm:spPr/>
      <dgm:t>
        <a:bodyPr/>
        <a:lstStyle/>
        <a:p>
          <a:r>
            <a:rPr lang="en-US" dirty="0"/>
            <a:t>MovieLens</a:t>
          </a:r>
        </a:p>
      </dgm:t>
    </dgm:pt>
    <dgm:pt modelId="{633064C6-D42A-41D8-BD9C-60B5BF486B3B}" type="parTrans" cxnId="{3CF169B5-D268-4203-8BFB-1865D0F9E905}">
      <dgm:prSet/>
      <dgm:spPr/>
      <dgm:t>
        <a:bodyPr/>
        <a:lstStyle/>
        <a:p>
          <a:endParaRPr lang="en-US" dirty="0"/>
        </a:p>
      </dgm:t>
    </dgm:pt>
    <dgm:pt modelId="{7988D31B-AF39-4763-A943-ECE61A63C725}" type="sibTrans" cxnId="{3CF169B5-D268-4203-8BFB-1865D0F9E905}">
      <dgm:prSet/>
      <dgm:spPr/>
      <dgm:t>
        <a:bodyPr/>
        <a:lstStyle/>
        <a:p>
          <a:endParaRPr lang="en-US"/>
        </a:p>
      </dgm:t>
    </dgm:pt>
    <dgm:pt modelId="{22F93852-1520-48C0-8F28-8A1A9CC08686}">
      <dgm:prSet/>
      <dgm:spPr/>
      <dgm:t>
        <a:bodyPr/>
        <a:lstStyle/>
        <a:p>
          <a:r>
            <a:rPr lang="en-US" dirty="0"/>
            <a:t>BoxOfficeMojo and IMDB and YouTube</a:t>
          </a:r>
        </a:p>
      </dgm:t>
    </dgm:pt>
    <dgm:pt modelId="{F4B204D5-3CE6-4538-875F-B3C6DF8AA2C9}" type="parTrans" cxnId="{CCD5283F-F4D6-41BE-8480-70C2505EFED5}">
      <dgm:prSet/>
      <dgm:spPr/>
      <dgm:t>
        <a:bodyPr/>
        <a:lstStyle/>
        <a:p>
          <a:endParaRPr lang="en-US" dirty="0"/>
        </a:p>
      </dgm:t>
    </dgm:pt>
    <dgm:pt modelId="{A6B8BE4A-F958-4583-9396-E84F7DB6A2F7}" type="sibTrans" cxnId="{CCD5283F-F4D6-41BE-8480-70C2505EFED5}">
      <dgm:prSet/>
      <dgm:spPr/>
      <dgm:t>
        <a:bodyPr/>
        <a:lstStyle/>
        <a:p>
          <a:endParaRPr lang="en-US"/>
        </a:p>
      </dgm:t>
    </dgm:pt>
    <dgm:pt modelId="{F174FA1D-B7AE-46C7-8527-51E7231043B6}">
      <dgm:prSet/>
      <dgm:spPr/>
      <dgm:t>
        <a:bodyPr/>
        <a:lstStyle/>
        <a:p>
          <a:r>
            <a:rPr lang="en-US" dirty="0"/>
            <a:t>Analyzed data</a:t>
          </a:r>
        </a:p>
      </dgm:t>
    </dgm:pt>
    <dgm:pt modelId="{A62ED614-391A-41D6-96AC-FF5C1680D499}" type="parTrans" cxnId="{71C8EE14-A585-46C6-81A7-D8B5616BB627}">
      <dgm:prSet/>
      <dgm:spPr/>
      <dgm:t>
        <a:bodyPr/>
        <a:lstStyle/>
        <a:p>
          <a:endParaRPr lang="en-US"/>
        </a:p>
      </dgm:t>
    </dgm:pt>
    <dgm:pt modelId="{68307413-6592-4EA3-BFC4-D361B0C5D97E}" type="sibTrans" cxnId="{71C8EE14-A585-46C6-81A7-D8B5616BB627}">
      <dgm:prSet/>
      <dgm:spPr/>
      <dgm:t>
        <a:bodyPr/>
        <a:lstStyle/>
        <a:p>
          <a:endParaRPr lang="en-US"/>
        </a:p>
      </dgm:t>
    </dgm:pt>
    <dgm:pt modelId="{C75421A8-5DC1-457A-A836-3CA62397C948}">
      <dgm:prSet/>
      <dgm:spPr/>
      <dgm:t>
        <a:bodyPr/>
        <a:lstStyle/>
        <a:p>
          <a:r>
            <a:rPr lang="en-US" dirty="0"/>
            <a:t>Provided a business question recommendation</a:t>
          </a:r>
        </a:p>
      </dgm:t>
    </dgm:pt>
    <dgm:pt modelId="{D2098820-3462-4481-954F-FA9E91B177C6}" type="parTrans" cxnId="{1D88A1CE-58F5-437E-8848-7C0F5319F35E}">
      <dgm:prSet/>
      <dgm:spPr/>
      <dgm:t>
        <a:bodyPr/>
        <a:lstStyle/>
        <a:p>
          <a:endParaRPr lang="en-US"/>
        </a:p>
      </dgm:t>
    </dgm:pt>
    <dgm:pt modelId="{ABCA5A97-D3B1-4219-91A2-2DBD6AC790A7}" type="sibTrans" cxnId="{1D88A1CE-58F5-437E-8848-7C0F5319F35E}">
      <dgm:prSet/>
      <dgm:spPr/>
      <dgm:t>
        <a:bodyPr/>
        <a:lstStyle/>
        <a:p>
          <a:endParaRPr lang="en-US"/>
        </a:p>
      </dgm:t>
    </dgm:pt>
    <dgm:pt modelId="{3BF4A0D4-5DE4-4D84-BE2A-E22666ABBCDA}" type="pres">
      <dgm:prSet presAssocID="{9CD01C01-3CC0-4DE1-8E48-CE251DF869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5B35D2-B459-420D-95AB-C0F91526049E}" type="pres">
      <dgm:prSet presAssocID="{91C97EDB-484C-42C9-9B3A-56BFFC1558EA}" presName="root1" presStyleCnt="0"/>
      <dgm:spPr/>
    </dgm:pt>
    <dgm:pt modelId="{B1AA13BC-2757-4334-BD07-0B3901BB1AEF}" type="pres">
      <dgm:prSet presAssocID="{91C97EDB-484C-42C9-9B3A-56BFFC1558EA}" presName="LevelOneTextNode" presStyleLbl="node0" presStyleIdx="0" presStyleCnt="3">
        <dgm:presLayoutVars>
          <dgm:chPref val="3"/>
        </dgm:presLayoutVars>
      </dgm:prSet>
      <dgm:spPr/>
    </dgm:pt>
    <dgm:pt modelId="{2FB48335-533A-4A96-B2DF-731DBFB25917}" type="pres">
      <dgm:prSet presAssocID="{91C97EDB-484C-42C9-9B3A-56BFFC1558EA}" presName="level2hierChild" presStyleCnt="0"/>
      <dgm:spPr/>
    </dgm:pt>
    <dgm:pt modelId="{E21F6C0E-1B99-4900-A96E-3D4EBF0E2693}" type="pres">
      <dgm:prSet presAssocID="{633064C6-D42A-41D8-BD9C-60B5BF486B3B}" presName="conn2-1" presStyleLbl="parChTrans1D2" presStyleIdx="0" presStyleCnt="2"/>
      <dgm:spPr/>
    </dgm:pt>
    <dgm:pt modelId="{A6BD3083-BA4C-4500-AF1B-A498649236B6}" type="pres">
      <dgm:prSet presAssocID="{633064C6-D42A-41D8-BD9C-60B5BF486B3B}" presName="connTx" presStyleLbl="parChTrans1D2" presStyleIdx="0" presStyleCnt="2"/>
      <dgm:spPr/>
    </dgm:pt>
    <dgm:pt modelId="{65121C03-250B-4594-9E3B-7385A90F2A34}" type="pres">
      <dgm:prSet presAssocID="{831C6F15-5B2D-4E2D-BEFC-C490A8EF9871}" presName="root2" presStyleCnt="0"/>
      <dgm:spPr/>
    </dgm:pt>
    <dgm:pt modelId="{0834A1E4-1EBD-4032-81FA-B0EB1E413174}" type="pres">
      <dgm:prSet presAssocID="{831C6F15-5B2D-4E2D-BEFC-C490A8EF9871}" presName="LevelTwoTextNode" presStyleLbl="node2" presStyleIdx="0" presStyleCnt="2">
        <dgm:presLayoutVars>
          <dgm:chPref val="3"/>
        </dgm:presLayoutVars>
      </dgm:prSet>
      <dgm:spPr/>
    </dgm:pt>
    <dgm:pt modelId="{4D9DAD92-80E9-4ABC-8B06-119DC8E8006A}" type="pres">
      <dgm:prSet presAssocID="{831C6F15-5B2D-4E2D-BEFC-C490A8EF9871}" presName="level3hierChild" presStyleCnt="0"/>
      <dgm:spPr/>
    </dgm:pt>
    <dgm:pt modelId="{BC497802-39EF-4497-8B7E-6E3BD76CB96A}" type="pres">
      <dgm:prSet presAssocID="{F4B204D5-3CE6-4538-875F-B3C6DF8AA2C9}" presName="conn2-1" presStyleLbl="parChTrans1D2" presStyleIdx="1" presStyleCnt="2"/>
      <dgm:spPr/>
    </dgm:pt>
    <dgm:pt modelId="{0DACDC75-3BB5-47DD-A1EF-5D5A766B9FBF}" type="pres">
      <dgm:prSet presAssocID="{F4B204D5-3CE6-4538-875F-B3C6DF8AA2C9}" presName="connTx" presStyleLbl="parChTrans1D2" presStyleIdx="1" presStyleCnt="2"/>
      <dgm:spPr/>
    </dgm:pt>
    <dgm:pt modelId="{E09B34C8-931A-4767-AF37-B3B72A224E0A}" type="pres">
      <dgm:prSet presAssocID="{22F93852-1520-48C0-8F28-8A1A9CC08686}" presName="root2" presStyleCnt="0"/>
      <dgm:spPr/>
    </dgm:pt>
    <dgm:pt modelId="{B445E136-0138-4EE7-83D4-550AA3C087D6}" type="pres">
      <dgm:prSet presAssocID="{22F93852-1520-48C0-8F28-8A1A9CC08686}" presName="LevelTwoTextNode" presStyleLbl="node2" presStyleIdx="1" presStyleCnt="2">
        <dgm:presLayoutVars>
          <dgm:chPref val="3"/>
        </dgm:presLayoutVars>
      </dgm:prSet>
      <dgm:spPr/>
    </dgm:pt>
    <dgm:pt modelId="{99D52D78-7654-467C-A62B-86AE1A1FF8C0}" type="pres">
      <dgm:prSet presAssocID="{22F93852-1520-48C0-8F28-8A1A9CC08686}" presName="level3hierChild" presStyleCnt="0"/>
      <dgm:spPr/>
    </dgm:pt>
    <dgm:pt modelId="{7E2A31BA-0B0F-4B9C-8D4E-CA664D9613C7}" type="pres">
      <dgm:prSet presAssocID="{F174FA1D-B7AE-46C7-8527-51E7231043B6}" presName="root1" presStyleCnt="0"/>
      <dgm:spPr/>
    </dgm:pt>
    <dgm:pt modelId="{F226C9F2-4C7A-408F-AF5E-836A7A22ACF9}" type="pres">
      <dgm:prSet presAssocID="{F174FA1D-B7AE-46C7-8527-51E7231043B6}" presName="LevelOneTextNode" presStyleLbl="node0" presStyleIdx="1" presStyleCnt="3">
        <dgm:presLayoutVars>
          <dgm:chPref val="3"/>
        </dgm:presLayoutVars>
      </dgm:prSet>
      <dgm:spPr/>
    </dgm:pt>
    <dgm:pt modelId="{0529522A-ABBE-4BDE-922A-1AE3209C7706}" type="pres">
      <dgm:prSet presAssocID="{F174FA1D-B7AE-46C7-8527-51E7231043B6}" presName="level2hierChild" presStyleCnt="0"/>
      <dgm:spPr/>
    </dgm:pt>
    <dgm:pt modelId="{2D57863E-34F4-48EF-B3C6-0D74ABC9BF42}" type="pres">
      <dgm:prSet presAssocID="{C75421A8-5DC1-457A-A836-3CA62397C948}" presName="root1" presStyleCnt="0"/>
      <dgm:spPr/>
    </dgm:pt>
    <dgm:pt modelId="{6ADA8EEE-6F5A-4524-B097-2FC83727AA1F}" type="pres">
      <dgm:prSet presAssocID="{C75421A8-5DC1-457A-A836-3CA62397C948}" presName="LevelOneTextNode" presStyleLbl="node0" presStyleIdx="2" presStyleCnt="3">
        <dgm:presLayoutVars>
          <dgm:chPref val="3"/>
        </dgm:presLayoutVars>
      </dgm:prSet>
      <dgm:spPr/>
    </dgm:pt>
    <dgm:pt modelId="{0A48BDD0-942E-44CC-B3DA-835C00A33A36}" type="pres">
      <dgm:prSet presAssocID="{C75421A8-5DC1-457A-A836-3CA62397C948}" presName="level2hierChild" presStyleCnt="0"/>
      <dgm:spPr/>
    </dgm:pt>
  </dgm:ptLst>
  <dgm:cxnLst>
    <dgm:cxn modelId="{98A7FA0E-4B30-4346-BA71-551DFAB37A4E}" type="presOf" srcId="{633064C6-D42A-41D8-BD9C-60B5BF486B3B}" destId="{A6BD3083-BA4C-4500-AF1B-A498649236B6}" srcOrd="1" destOrd="0" presId="urn:microsoft.com/office/officeart/2005/8/layout/hierarchy2"/>
    <dgm:cxn modelId="{71C8EE14-A585-46C6-81A7-D8B5616BB627}" srcId="{9CD01C01-3CC0-4DE1-8E48-CE251DF869EC}" destId="{F174FA1D-B7AE-46C7-8527-51E7231043B6}" srcOrd="1" destOrd="0" parTransId="{A62ED614-391A-41D6-96AC-FF5C1680D499}" sibTransId="{68307413-6592-4EA3-BFC4-D361B0C5D97E}"/>
    <dgm:cxn modelId="{75099D19-60BE-41E4-969E-2FA6013449EB}" type="presOf" srcId="{F4B204D5-3CE6-4538-875F-B3C6DF8AA2C9}" destId="{0DACDC75-3BB5-47DD-A1EF-5D5A766B9FBF}" srcOrd="1" destOrd="0" presId="urn:microsoft.com/office/officeart/2005/8/layout/hierarchy2"/>
    <dgm:cxn modelId="{B1A8B437-1143-4C31-8820-757F8E39F9CC}" type="presOf" srcId="{9CD01C01-3CC0-4DE1-8E48-CE251DF869EC}" destId="{3BF4A0D4-5DE4-4D84-BE2A-E22666ABBCDA}" srcOrd="0" destOrd="0" presId="urn:microsoft.com/office/officeart/2005/8/layout/hierarchy2"/>
    <dgm:cxn modelId="{CCD5283F-F4D6-41BE-8480-70C2505EFED5}" srcId="{91C97EDB-484C-42C9-9B3A-56BFFC1558EA}" destId="{22F93852-1520-48C0-8F28-8A1A9CC08686}" srcOrd="1" destOrd="0" parTransId="{F4B204D5-3CE6-4538-875F-B3C6DF8AA2C9}" sibTransId="{A6B8BE4A-F958-4583-9396-E84F7DB6A2F7}"/>
    <dgm:cxn modelId="{C3B3386F-48C9-4BDB-A4D7-FD6F3A78B86E}" type="presOf" srcId="{C75421A8-5DC1-457A-A836-3CA62397C948}" destId="{6ADA8EEE-6F5A-4524-B097-2FC83727AA1F}" srcOrd="0" destOrd="0" presId="urn:microsoft.com/office/officeart/2005/8/layout/hierarchy2"/>
    <dgm:cxn modelId="{11E04259-2CE9-4197-9ACD-2A7C24447468}" srcId="{9CD01C01-3CC0-4DE1-8E48-CE251DF869EC}" destId="{91C97EDB-484C-42C9-9B3A-56BFFC1558EA}" srcOrd="0" destOrd="0" parTransId="{1982F900-7B27-4D60-89D8-A4AC8AF72741}" sibTransId="{08E10F43-0A8F-4BB6-97A8-3C34ABFA5A3B}"/>
    <dgm:cxn modelId="{A2C6DA7A-514F-482D-A0FC-7FBEF4683520}" type="presOf" srcId="{633064C6-D42A-41D8-BD9C-60B5BF486B3B}" destId="{E21F6C0E-1B99-4900-A96E-3D4EBF0E2693}" srcOrd="0" destOrd="0" presId="urn:microsoft.com/office/officeart/2005/8/layout/hierarchy2"/>
    <dgm:cxn modelId="{3CF169B5-D268-4203-8BFB-1865D0F9E905}" srcId="{91C97EDB-484C-42C9-9B3A-56BFFC1558EA}" destId="{831C6F15-5B2D-4E2D-BEFC-C490A8EF9871}" srcOrd="0" destOrd="0" parTransId="{633064C6-D42A-41D8-BD9C-60B5BF486B3B}" sibTransId="{7988D31B-AF39-4763-A943-ECE61A63C725}"/>
    <dgm:cxn modelId="{5CA208BF-8787-4B7E-86CA-1FE3FDD230B5}" type="presOf" srcId="{831C6F15-5B2D-4E2D-BEFC-C490A8EF9871}" destId="{0834A1E4-1EBD-4032-81FA-B0EB1E413174}" srcOrd="0" destOrd="0" presId="urn:microsoft.com/office/officeart/2005/8/layout/hierarchy2"/>
    <dgm:cxn modelId="{1D88A1CE-58F5-437E-8848-7C0F5319F35E}" srcId="{9CD01C01-3CC0-4DE1-8E48-CE251DF869EC}" destId="{C75421A8-5DC1-457A-A836-3CA62397C948}" srcOrd="2" destOrd="0" parTransId="{D2098820-3462-4481-954F-FA9E91B177C6}" sibTransId="{ABCA5A97-D3B1-4219-91A2-2DBD6AC790A7}"/>
    <dgm:cxn modelId="{7E48AADA-D34B-4948-9F6B-6060D10A328E}" type="presOf" srcId="{22F93852-1520-48C0-8F28-8A1A9CC08686}" destId="{B445E136-0138-4EE7-83D4-550AA3C087D6}" srcOrd="0" destOrd="0" presId="urn:microsoft.com/office/officeart/2005/8/layout/hierarchy2"/>
    <dgm:cxn modelId="{2D543FE9-34E4-4757-9F2F-DC017CD0318B}" type="presOf" srcId="{F4B204D5-3CE6-4538-875F-B3C6DF8AA2C9}" destId="{BC497802-39EF-4497-8B7E-6E3BD76CB96A}" srcOrd="0" destOrd="0" presId="urn:microsoft.com/office/officeart/2005/8/layout/hierarchy2"/>
    <dgm:cxn modelId="{84B79EFD-431B-48F7-9B53-955970052C8D}" type="presOf" srcId="{91C97EDB-484C-42C9-9B3A-56BFFC1558EA}" destId="{B1AA13BC-2757-4334-BD07-0B3901BB1AEF}" srcOrd="0" destOrd="0" presId="urn:microsoft.com/office/officeart/2005/8/layout/hierarchy2"/>
    <dgm:cxn modelId="{E7CE8EFE-22E1-40E1-8DA9-967632E2BC4E}" type="presOf" srcId="{F174FA1D-B7AE-46C7-8527-51E7231043B6}" destId="{F226C9F2-4C7A-408F-AF5E-836A7A22ACF9}" srcOrd="0" destOrd="0" presId="urn:microsoft.com/office/officeart/2005/8/layout/hierarchy2"/>
    <dgm:cxn modelId="{A7812A37-AD8D-4D3E-8A21-43B257C76344}" type="presParOf" srcId="{3BF4A0D4-5DE4-4D84-BE2A-E22666ABBCDA}" destId="{205B35D2-B459-420D-95AB-C0F91526049E}" srcOrd="0" destOrd="0" presId="urn:microsoft.com/office/officeart/2005/8/layout/hierarchy2"/>
    <dgm:cxn modelId="{9DF75534-FE7C-4B2B-A11A-85FBB25FCE96}" type="presParOf" srcId="{205B35D2-B459-420D-95AB-C0F91526049E}" destId="{B1AA13BC-2757-4334-BD07-0B3901BB1AEF}" srcOrd="0" destOrd="0" presId="urn:microsoft.com/office/officeart/2005/8/layout/hierarchy2"/>
    <dgm:cxn modelId="{5E5491D7-2B32-45BE-BC98-2C9B5EEAABA4}" type="presParOf" srcId="{205B35D2-B459-420D-95AB-C0F91526049E}" destId="{2FB48335-533A-4A96-B2DF-731DBFB25917}" srcOrd="1" destOrd="0" presId="urn:microsoft.com/office/officeart/2005/8/layout/hierarchy2"/>
    <dgm:cxn modelId="{2961D611-210D-4315-B32D-55F6B959A362}" type="presParOf" srcId="{2FB48335-533A-4A96-B2DF-731DBFB25917}" destId="{E21F6C0E-1B99-4900-A96E-3D4EBF0E2693}" srcOrd="0" destOrd="0" presId="urn:microsoft.com/office/officeart/2005/8/layout/hierarchy2"/>
    <dgm:cxn modelId="{6B281BA1-480F-4483-9D7F-D2267ABF342A}" type="presParOf" srcId="{E21F6C0E-1B99-4900-A96E-3D4EBF0E2693}" destId="{A6BD3083-BA4C-4500-AF1B-A498649236B6}" srcOrd="0" destOrd="0" presId="urn:microsoft.com/office/officeart/2005/8/layout/hierarchy2"/>
    <dgm:cxn modelId="{6CB7C70E-FE7E-4810-8D6B-AB64CA22403C}" type="presParOf" srcId="{2FB48335-533A-4A96-B2DF-731DBFB25917}" destId="{65121C03-250B-4594-9E3B-7385A90F2A34}" srcOrd="1" destOrd="0" presId="urn:microsoft.com/office/officeart/2005/8/layout/hierarchy2"/>
    <dgm:cxn modelId="{B12C8C6A-4FDF-41AD-ABEF-267F84112050}" type="presParOf" srcId="{65121C03-250B-4594-9E3B-7385A90F2A34}" destId="{0834A1E4-1EBD-4032-81FA-B0EB1E413174}" srcOrd="0" destOrd="0" presId="urn:microsoft.com/office/officeart/2005/8/layout/hierarchy2"/>
    <dgm:cxn modelId="{522F6104-2D15-4756-9C44-839F0DCFF8D3}" type="presParOf" srcId="{65121C03-250B-4594-9E3B-7385A90F2A34}" destId="{4D9DAD92-80E9-4ABC-8B06-119DC8E8006A}" srcOrd="1" destOrd="0" presId="urn:microsoft.com/office/officeart/2005/8/layout/hierarchy2"/>
    <dgm:cxn modelId="{D7F1F92C-CF5C-4BD6-8441-182630E81BEC}" type="presParOf" srcId="{2FB48335-533A-4A96-B2DF-731DBFB25917}" destId="{BC497802-39EF-4497-8B7E-6E3BD76CB96A}" srcOrd="2" destOrd="0" presId="urn:microsoft.com/office/officeart/2005/8/layout/hierarchy2"/>
    <dgm:cxn modelId="{6773C5EE-6F9C-45D5-9A51-8788572076F2}" type="presParOf" srcId="{BC497802-39EF-4497-8B7E-6E3BD76CB96A}" destId="{0DACDC75-3BB5-47DD-A1EF-5D5A766B9FBF}" srcOrd="0" destOrd="0" presId="urn:microsoft.com/office/officeart/2005/8/layout/hierarchy2"/>
    <dgm:cxn modelId="{2B14C912-135B-4359-BD0C-F11E350A2012}" type="presParOf" srcId="{2FB48335-533A-4A96-B2DF-731DBFB25917}" destId="{E09B34C8-931A-4767-AF37-B3B72A224E0A}" srcOrd="3" destOrd="0" presId="urn:microsoft.com/office/officeart/2005/8/layout/hierarchy2"/>
    <dgm:cxn modelId="{82D84FA2-3B46-46C7-B2FA-AFFC70605E35}" type="presParOf" srcId="{E09B34C8-931A-4767-AF37-B3B72A224E0A}" destId="{B445E136-0138-4EE7-83D4-550AA3C087D6}" srcOrd="0" destOrd="0" presId="urn:microsoft.com/office/officeart/2005/8/layout/hierarchy2"/>
    <dgm:cxn modelId="{994B755C-670F-47DD-AF6D-29F6586CF399}" type="presParOf" srcId="{E09B34C8-931A-4767-AF37-B3B72A224E0A}" destId="{99D52D78-7654-467C-A62B-86AE1A1FF8C0}" srcOrd="1" destOrd="0" presId="urn:microsoft.com/office/officeart/2005/8/layout/hierarchy2"/>
    <dgm:cxn modelId="{3E3008D8-C751-4C2F-868A-70F971898AF5}" type="presParOf" srcId="{3BF4A0D4-5DE4-4D84-BE2A-E22666ABBCDA}" destId="{7E2A31BA-0B0F-4B9C-8D4E-CA664D9613C7}" srcOrd="1" destOrd="0" presId="urn:microsoft.com/office/officeart/2005/8/layout/hierarchy2"/>
    <dgm:cxn modelId="{1E8B5EB7-8414-4F91-A4DC-C7327B090193}" type="presParOf" srcId="{7E2A31BA-0B0F-4B9C-8D4E-CA664D9613C7}" destId="{F226C9F2-4C7A-408F-AF5E-836A7A22ACF9}" srcOrd="0" destOrd="0" presId="urn:microsoft.com/office/officeart/2005/8/layout/hierarchy2"/>
    <dgm:cxn modelId="{33EA1800-C466-4616-87CF-2E85C83BA531}" type="presParOf" srcId="{7E2A31BA-0B0F-4B9C-8D4E-CA664D9613C7}" destId="{0529522A-ABBE-4BDE-922A-1AE3209C7706}" srcOrd="1" destOrd="0" presId="urn:microsoft.com/office/officeart/2005/8/layout/hierarchy2"/>
    <dgm:cxn modelId="{D1647B28-BBA2-4E41-90A8-C37CDDCFFC7F}" type="presParOf" srcId="{3BF4A0D4-5DE4-4D84-BE2A-E22666ABBCDA}" destId="{2D57863E-34F4-48EF-B3C6-0D74ABC9BF42}" srcOrd="2" destOrd="0" presId="urn:microsoft.com/office/officeart/2005/8/layout/hierarchy2"/>
    <dgm:cxn modelId="{F34956A1-48A6-40D6-A23E-7E8FFA48EBE1}" type="presParOf" srcId="{2D57863E-34F4-48EF-B3C6-0D74ABC9BF42}" destId="{6ADA8EEE-6F5A-4524-B097-2FC83727AA1F}" srcOrd="0" destOrd="0" presId="urn:microsoft.com/office/officeart/2005/8/layout/hierarchy2"/>
    <dgm:cxn modelId="{D014F0DD-AF73-4B06-968A-9F1718CB151B}" type="presParOf" srcId="{2D57863E-34F4-48EF-B3C6-0D74ABC9BF42}" destId="{0A48BDD0-942E-44CC-B3DA-835C00A33A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BF2D9E-39A5-43F0-9F72-0369E51E203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7833977-F2B9-430C-AC9C-32C6DF85854C}">
      <dgm:prSet/>
      <dgm:spPr/>
      <dgm:t>
        <a:bodyPr/>
        <a:lstStyle/>
        <a:p>
          <a:r>
            <a:rPr lang="en-US" dirty="0"/>
            <a:t>Unlock value using statistical rigor</a:t>
          </a:r>
        </a:p>
      </dgm:t>
    </dgm:pt>
    <dgm:pt modelId="{8C700077-AACB-471F-8873-10EAC0ED42A4}" type="parTrans" cxnId="{BDBBEB3D-FAF9-4AE2-A51A-179F796CFC53}">
      <dgm:prSet/>
      <dgm:spPr/>
      <dgm:t>
        <a:bodyPr/>
        <a:lstStyle/>
        <a:p>
          <a:endParaRPr lang="en-US"/>
        </a:p>
      </dgm:t>
    </dgm:pt>
    <dgm:pt modelId="{9710F1E6-E96F-4322-9576-8D0EE0479AE0}" type="sibTrans" cxnId="{BDBBEB3D-FAF9-4AE2-A51A-179F796CFC53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F52DAB2C-3A69-4A75-9C27-F74F63D161FE}">
      <dgm:prSet/>
      <dgm:spPr/>
      <dgm:t>
        <a:bodyPr/>
        <a:lstStyle/>
        <a:p>
          <a:r>
            <a:rPr lang="en-US" dirty="0"/>
            <a:t>Help DreamWorks grow</a:t>
          </a:r>
        </a:p>
      </dgm:t>
    </dgm:pt>
    <dgm:pt modelId="{E774081C-A4EA-4208-95BF-0C0AE07309B7}" type="parTrans" cxnId="{0B233486-47E1-4285-9B83-040C148AE9D3}">
      <dgm:prSet/>
      <dgm:spPr/>
      <dgm:t>
        <a:bodyPr/>
        <a:lstStyle/>
        <a:p>
          <a:endParaRPr lang="en-US"/>
        </a:p>
      </dgm:t>
    </dgm:pt>
    <dgm:pt modelId="{1EC74792-0462-4665-BEA2-56B36764C6A4}" type="sibTrans" cxnId="{0B233486-47E1-4285-9B83-040C148AE9D3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1F5BBC0B-D57E-41A9-8735-91AD4E9E2BFD}">
      <dgm:prSet/>
      <dgm:spPr/>
      <dgm:t>
        <a:bodyPr/>
        <a:lstStyle/>
        <a:p>
          <a:r>
            <a:rPr lang="en-US" dirty="0"/>
            <a:t>Determine most successful movie genre</a:t>
          </a:r>
        </a:p>
      </dgm:t>
    </dgm:pt>
    <dgm:pt modelId="{B0DD9E79-83FF-46EF-AB0B-358BBC38FC20}" type="parTrans" cxnId="{9258420A-B710-44EC-9DC4-9B2DC79CB732}">
      <dgm:prSet/>
      <dgm:spPr/>
      <dgm:t>
        <a:bodyPr/>
        <a:lstStyle/>
        <a:p>
          <a:endParaRPr lang="en-US"/>
        </a:p>
      </dgm:t>
    </dgm:pt>
    <dgm:pt modelId="{191CC94E-9198-40C6-8E51-7BD8EE82D3E0}" type="sibTrans" cxnId="{9258420A-B710-44EC-9DC4-9B2DC79CB732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085622A5-CE29-4220-BBE3-32C12E652CD5}">
      <dgm:prSet/>
      <dgm:spPr/>
      <dgm:t>
        <a:bodyPr/>
        <a:lstStyle/>
        <a:p>
          <a:r>
            <a:rPr lang="en-US" dirty="0"/>
            <a:t>Making a Hollywood movie is not easy</a:t>
          </a:r>
        </a:p>
      </dgm:t>
    </dgm:pt>
    <dgm:pt modelId="{3F9E76C3-4930-4981-A31C-02A63DCAE996}" type="parTrans" cxnId="{46751D4D-D844-4B63-9D0C-75CE6843A57B}">
      <dgm:prSet/>
      <dgm:spPr/>
      <dgm:t>
        <a:bodyPr/>
        <a:lstStyle/>
        <a:p>
          <a:endParaRPr lang="en-US"/>
        </a:p>
      </dgm:t>
    </dgm:pt>
    <dgm:pt modelId="{2B6F00C4-2B98-4921-B4FF-C7FE2AD7B7E3}" type="sibTrans" cxnId="{46751D4D-D844-4B63-9D0C-75CE6843A57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7272F5-EECF-4330-A0D8-055C7272F70B}" type="pres">
      <dgm:prSet presAssocID="{3BBF2D9E-39A5-43F0-9F72-0369E51E2035}" presName="Name0" presStyleCnt="0">
        <dgm:presLayoutVars>
          <dgm:animLvl val="lvl"/>
          <dgm:resizeHandles val="exact"/>
        </dgm:presLayoutVars>
      </dgm:prSet>
      <dgm:spPr/>
    </dgm:pt>
    <dgm:pt modelId="{441DD39A-D7D8-497E-9843-38D129D8CCA2}" type="pres">
      <dgm:prSet presAssocID="{085622A5-CE29-4220-BBE3-32C12E652CD5}" presName="compositeNode" presStyleCnt="0">
        <dgm:presLayoutVars>
          <dgm:bulletEnabled val="1"/>
        </dgm:presLayoutVars>
      </dgm:prSet>
      <dgm:spPr/>
    </dgm:pt>
    <dgm:pt modelId="{9047B531-898F-44FC-BEA7-9656D2F70FD1}" type="pres">
      <dgm:prSet presAssocID="{085622A5-CE29-4220-BBE3-32C12E652CD5}" presName="bgRect" presStyleLbl="bgAccFollowNode1" presStyleIdx="0" presStyleCnt="4"/>
      <dgm:spPr/>
    </dgm:pt>
    <dgm:pt modelId="{294AF8CD-9256-4641-BEC7-F390068EEB75}" type="pres">
      <dgm:prSet presAssocID="{2B6F00C4-2B98-4921-B4FF-C7FE2AD7B7E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6DCF9C8-1EB0-4384-8F08-1A56E9352B10}" type="pres">
      <dgm:prSet presAssocID="{085622A5-CE29-4220-BBE3-32C12E652CD5}" presName="bottomLine" presStyleLbl="alignNode1" presStyleIdx="1" presStyleCnt="8">
        <dgm:presLayoutVars/>
      </dgm:prSet>
      <dgm:spPr/>
    </dgm:pt>
    <dgm:pt modelId="{1B6C5163-49E2-462B-8E5F-B3DC8E83E553}" type="pres">
      <dgm:prSet presAssocID="{085622A5-CE29-4220-BBE3-32C12E652CD5}" presName="nodeText" presStyleLbl="bgAccFollowNode1" presStyleIdx="0" presStyleCnt="4">
        <dgm:presLayoutVars>
          <dgm:bulletEnabled val="1"/>
        </dgm:presLayoutVars>
      </dgm:prSet>
      <dgm:spPr/>
    </dgm:pt>
    <dgm:pt modelId="{A0EBC13B-646B-41B4-9F73-1F13EF08560C}" type="pres">
      <dgm:prSet presAssocID="{2B6F00C4-2B98-4921-B4FF-C7FE2AD7B7E3}" presName="sibTrans" presStyleCnt="0"/>
      <dgm:spPr/>
    </dgm:pt>
    <dgm:pt modelId="{CC9CBEAB-1D0E-4750-A8E2-DF92B46F84F4}" type="pres">
      <dgm:prSet presAssocID="{07833977-F2B9-430C-AC9C-32C6DF85854C}" presName="compositeNode" presStyleCnt="0">
        <dgm:presLayoutVars>
          <dgm:bulletEnabled val="1"/>
        </dgm:presLayoutVars>
      </dgm:prSet>
      <dgm:spPr/>
    </dgm:pt>
    <dgm:pt modelId="{970449E6-0F58-4CAF-A38E-45D0137CD1E8}" type="pres">
      <dgm:prSet presAssocID="{07833977-F2B9-430C-AC9C-32C6DF85854C}" presName="bgRect" presStyleLbl="bgAccFollowNode1" presStyleIdx="1" presStyleCnt="4"/>
      <dgm:spPr/>
    </dgm:pt>
    <dgm:pt modelId="{8B500250-1CA2-497B-8E79-D6CC12B3A2AB}" type="pres">
      <dgm:prSet presAssocID="{9710F1E6-E96F-4322-9576-8D0EE0479AE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257884E-E66D-4F7D-A02E-D391AFF5D423}" type="pres">
      <dgm:prSet presAssocID="{07833977-F2B9-430C-AC9C-32C6DF85854C}" presName="bottomLine" presStyleLbl="alignNode1" presStyleIdx="3" presStyleCnt="8">
        <dgm:presLayoutVars/>
      </dgm:prSet>
      <dgm:spPr/>
    </dgm:pt>
    <dgm:pt modelId="{3891C07C-539C-4B96-9BF1-22DFB735698F}" type="pres">
      <dgm:prSet presAssocID="{07833977-F2B9-430C-AC9C-32C6DF85854C}" presName="nodeText" presStyleLbl="bgAccFollowNode1" presStyleIdx="1" presStyleCnt="4">
        <dgm:presLayoutVars>
          <dgm:bulletEnabled val="1"/>
        </dgm:presLayoutVars>
      </dgm:prSet>
      <dgm:spPr/>
    </dgm:pt>
    <dgm:pt modelId="{AE6F3F8F-7AD1-43C8-A2E3-0B31EE7F2CC4}" type="pres">
      <dgm:prSet presAssocID="{9710F1E6-E96F-4322-9576-8D0EE0479AE0}" presName="sibTrans" presStyleCnt="0"/>
      <dgm:spPr/>
    </dgm:pt>
    <dgm:pt modelId="{606FC16B-D055-4CAA-AFC7-D81BD2ECBB62}" type="pres">
      <dgm:prSet presAssocID="{1F5BBC0B-D57E-41A9-8735-91AD4E9E2BFD}" presName="compositeNode" presStyleCnt="0">
        <dgm:presLayoutVars>
          <dgm:bulletEnabled val="1"/>
        </dgm:presLayoutVars>
      </dgm:prSet>
      <dgm:spPr/>
    </dgm:pt>
    <dgm:pt modelId="{DB05AC1C-A203-4754-BB51-53D47B752321}" type="pres">
      <dgm:prSet presAssocID="{1F5BBC0B-D57E-41A9-8735-91AD4E9E2BFD}" presName="bgRect" presStyleLbl="bgAccFollowNode1" presStyleIdx="2" presStyleCnt="4"/>
      <dgm:spPr/>
    </dgm:pt>
    <dgm:pt modelId="{AE11FA8B-8BFF-4F32-9EA4-A994FBFCDA23}" type="pres">
      <dgm:prSet presAssocID="{191CC94E-9198-40C6-8E51-7BD8EE82D3E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0CAF4B9-F316-4E83-98DA-8FCE83980064}" type="pres">
      <dgm:prSet presAssocID="{1F5BBC0B-D57E-41A9-8735-91AD4E9E2BFD}" presName="bottomLine" presStyleLbl="alignNode1" presStyleIdx="5" presStyleCnt="8">
        <dgm:presLayoutVars/>
      </dgm:prSet>
      <dgm:spPr/>
    </dgm:pt>
    <dgm:pt modelId="{2A08D8DF-2FAF-41AC-B0CB-24BCB1809401}" type="pres">
      <dgm:prSet presAssocID="{1F5BBC0B-D57E-41A9-8735-91AD4E9E2BFD}" presName="nodeText" presStyleLbl="bgAccFollowNode1" presStyleIdx="2" presStyleCnt="4">
        <dgm:presLayoutVars>
          <dgm:bulletEnabled val="1"/>
        </dgm:presLayoutVars>
      </dgm:prSet>
      <dgm:spPr/>
    </dgm:pt>
    <dgm:pt modelId="{D6B6E8EE-A8FA-49A3-A5A2-4699057F0677}" type="pres">
      <dgm:prSet presAssocID="{191CC94E-9198-40C6-8E51-7BD8EE82D3E0}" presName="sibTrans" presStyleCnt="0"/>
      <dgm:spPr/>
    </dgm:pt>
    <dgm:pt modelId="{1445FA97-E011-4E21-82B7-372EF16A590C}" type="pres">
      <dgm:prSet presAssocID="{F52DAB2C-3A69-4A75-9C27-F74F63D161FE}" presName="compositeNode" presStyleCnt="0">
        <dgm:presLayoutVars>
          <dgm:bulletEnabled val="1"/>
        </dgm:presLayoutVars>
      </dgm:prSet>
      <dgm:spPr/>
    </dgm:pt>
    <dgm:pt modelId="{1EE5257D-4873-4219-8B7E-74C1AF4DD36B}" type="pres">
      <dgm:prSet presAssocID="{F52DAB2C-3A69-4A75-9C27-F74F63D161FE}" presName="bgRect" presStyleLbl="bgAccFollowNode1" presStyleIdx="3" presStyleCnt="4"/>
      <dgm:spPr/>
    </dgm:pt>
    <dgm:pt modelId="{2CBB6687-C5BB-4EB9-ADF3-BE42868AB37C}" type="pres">
      <dgm:prSet presAssocID="{1EC74792-0462-4665-BEA2-56B36764C6A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8306229-5EBB-44AF-B70F-A9F8C88DB410}" type="pres">
      <dgm:prSet presAssocID="{F52DAB2C-3A69-4A75-9C27-F74F63D161FE}" presName="bottomLine" presStyleLbl="alignNode1" presStyleIdx="7" presStyleCnt="8">
        <dgm:presLayoutVars/>
      </dgm:prSet>
      <dgm:spPr/>
    </dgm:pt>
    <dgm:pt modelId="{1B7A219B-2AC5-4251-91CF-389C2A978EA7}" type="pres">
      <dgm:prSet presAssocID="{F52DAB2C-3A69-4A75-9C27-F74F63D161F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258420A-B710-44EC-9DC4-9B2DC79CB732}" srcId="{3BBF2D9E-39A5-43F0-9F72-0369E51E2035}" destId="{1F5BBC0B-D57E-41A9-8735-91AD4E9E2BFD}" srcOrd="2" destOrd="0" parTransId="{B0DD9E79-83FF-46EF-AB0B-358BBC38FC20}" sibTransId="{191CC94E-9198-40C6-8E51-7BD8EE82D3E0}"/>
    <dgm:cxn modelId="{BDBBEB3D-FAF9-4AE2-A51A-179F796CFC53}" srcId="{3BBF2D9E-39A5-43F0-9F72-0369E51E2035}" destId="{07833977-F2B9-430C-AC9C-32C6DF85854C}" srcOrd="1" destOrd="0" parTransId="{8C700077-AACB-471F-8873-10EAC0ED42A4}" sibTransId="{9710F1E6-E96F-4322-9576-8D0EE0479AE0}"/>
    <dgm:cxn modelId="{2BFB6D5B-2627-4793-AE90-A5D1ABE1428F}" type="presOf" srcId="{1EC74792-0462-4665-BEA2-56B36764C6A4}" destId="{2CBB6687-C5BB-4EB9-ADF3-BE42868AB37C}" srcOrd="0" destOrd="0" presId="urn:microsoft.com/office/officeart/2016/7/layout/BasicLinearProcessNumbered"/>
    <dgm:cxn modelId="{25A3985D-4FEF-46A1-9FD7-F29F4521A19B}" type="presOf" srcId="{191CC94E-9198-40C6-8E51-7BD8EE82D3E0}" destId="{AE11FA8B-8BFF-4F32-9EA4-A994FBFCDA23}" srcOrd="0" destOrd="0" presId="urn:microsoft.com/office/officeart/2016/7/layout/BasicLinearProcessNumbered"/>
    <dgm:cxn modelId="{5BF55663-3604-49FA-B0C7-C693F15E3AA9}" type="presOf" srcId="{07833977-F2B9-430C-AC9C-32C6DF85854C}" destId="{3891C07C-539C-4B96-9BF1-22DFB735698F}" srcOrd="1" destOrd="0" presId="urn:microsoft.com/office/officeart/2016/7/layout/BasicLinearProcessNumbered"/>
    <dgm:cxn modelId="{8F776F65-E3DE-409C-909B-220B4956C158}" type="presOf" srcId="{085622A5-CE29-4220-BBE3-32C12E652CD5}" destId="{9047B531-898F-44FC-BEA7-9656D2F70FD1}" srcOrd="0" destOrd="0" presId="urn:microsoft.com/office/officeart/2016/7/layout/BasicLinearProcessNumbered"/>
    <dgm:cxn modelId="{67CFA84B-D76E-473F-9306-78C087317AB4}" type="presOf" srcId="{1F5BBC0B-D57E-41A9-8735-91AD4E9E2BFD}" destId="{2A08D8DF-2FAF-41AC-B0CB-24BCB1809401}" srcOrd="1" destOrd="0" presId="urn:microsoft.com/office/officeart/2016/7/layout/BasicLinearProcessNumbered"/>
    <dgm:cxn modelId="{46751D4D-D844-4B63-9D0C-75CE6843A57B}" srcId="{3BBF2D9E-39A5-43F0-9F72-0369E51E2035}" destId="{085622A5-CE29-4220-BBE3-32C12E652CD5}" srcOrd="0" destOrd="0" parTransId="{3F9E76C3-4930-4981-A31C-02A63DCAE996}" sibTransId="{2B6F00C4-2B98-4921-B4FF-C7FE2AD7B7E3}"/>
    <dgm:cxn modelId="{4B8F106F-98FD-4F0C-BCCF-F0389A04C4C8}" type="presOf" srcId="{9710F1E6-E96F-4322-9576-8D0EE0479AE0}" destId="{8B500250-1CA2-497B-8E79-D6CC12B3A2AB}" srcOrd="0" destOrd="0" presId="urn:microsoft.com/office/officeart/2016/7/layout/BasicLinearProcessNumbered"/>
    <dgm:cxn modelId="{76A2494F-C6D0-4E14-B402-8C7F3E24FC00}" type="presOf" srcId="{1F5BBC0B-D57E-41A9-8735-91AD4E9E2BFD}" destId="{DB05AC1C-A203-4754-BB51-53D47B752321}" srcOrd="0" destOrd="0" presId="urn:microsoft.com/office/officeart/2016/7/layout/BasicLinearProcessNumbered"/>
    <dgm:cxn modelId="{0B233486-47E1-4285-9B83-040C148AE9D3}" srcId="{3BBF2D9E-39A5-43F0-9F72-0369E51E2035}" destId="{F52DAB2C-3A69-4A75-9C27-F74F63D161FE}" srcOrd="3" destOrd="0" parTransId="{E774081C-A4EA-4208-95BF-0C0AE07309B7}" sibTransId="{1EC74792-0462-4665-BEA2-56B36764C6A4}"/>
    <dgm:cxn modelId="{852E8599-2A02-4BCA-8C07-BE4FA43ED536}" type="presOf" srcId="{2B6F00C4-2B98-4921-B4FF-C7FE2AD7B7E3}" destId="{294AF8CD-9256-4641-BEC7-F390068EEB75}" srcOrd="0" destOrd="0" presId="urn:microsoft.com/office/officeart/2016/7/layout/BasicLinearProcessNumbered"/>
    <dgm:cxn modelId="{463AE3AC-43D8-4690-8FDA-82DA860715A3}" type="presOf" srcId="{F52DAB2C-3A69-4A75-9C27-F74F63D161FE}" destId="{1B7A219B-2AC5-4251-91CF-389C2A978EA7}" srcOrd="1" destOrd="0" presId="urn:microsoft.com/office/officeart/2016/7/layout/BasicLinearProcessNumbered"/>
    <dgm:cxn modelId="{9081EAB5-262D-4DCE-B7A9-668A5633D538}" type="presOf" srcId="{085622A5-CE29-4220-BBE3-32C12E652CD5}" destId="{1B6C5163-49E2-462B-8E5F-B3DC8E83E553}" srcOrd="1" destOrd="0" presId="urn:microsoft.com/office/officeart/2016/7/layout/BasicLinearProcessNumbered"/>
    <dgm:cxn modelId="{2D681DC9-1B97-4919-BEBD-AF5C2B1E6305}" type="presOf" srcId="{F52DAB2C-3A69-4A75-9C27-F74F63D161FE}" destId="{1EE5257D-4873-4219-8B7E-74C1AF4DD36B}" srcOrd="0" destOrd="0" presId="urn:microsoft.com/office/officeart/2016/7/layout/BasicLinearProcessNumbered"/>
    <dgm:cxn modelId="{CBF1DCF8-8916-4429-8585-B9AE95C612F1}" type="presOf" srcId="{3BBF2D9E-39A5-43F0-9F72-0369E51E2035}" destId="{857272F5-EECF-4330-A0D8-055C7272F70B}" srcOrd="0" destOrd="0" presId="urn:microsoft.com/office/officeart/2016/7/layout/BasicLinearProcessNumbered"/>
    <dgm:cxn modelId="{10A4CEFE-BF87-4B9D-B594-B9F5224B889F}" type="presOf" srcId="{07833977-F2B9-430C-AC9C-32C6DF85854C}" destId="{970449E6-0F58-4CAF-A38E-45D0137CD1E8}" srcOrd="0" destOrd="0" presId="urn:microsoft.com/office/officeart/2016/7/layout/BasicLinearProcessNumbered"/>
    <dgm:cxn modelId="{F36C3EB2-2DF0-4FBC-A19F-50869BF8B20C}" type="presParOf" srcId="{857272F5-EECF-4330-A0D8-055C7272F70B}" destId="{441DD39A-D7D8-497E-9843-38D129D8CCA2}" srcOrd="0" destOrd="0" presId="urn:microsoft.com/office/officeart/2016/7/layout/BasicLinearProcessNumbered"/>
    <dgm:cxn modelId="{DFF11C55-BEBE-4E5C-BEF8-628491FF38E5}" type="presParOf" srcId="{441DD39A-D7D8-497E-9843-38D129D8CCA2}" destId="{9047B531-898F-44FC-BEA7-9656D2F70FD1}" srcOrd="0" destOrd="0" presId="urn:microsoft.com/office/officeart/2016/7/layout/BasicLinearProcessNumbered"/>
    <dgm:cxn modelId="{12365BFE-2444-4FD6-81E1-315B4FF7B671}" type="presParOf" srcId="{441DD39A-D7D8-497E-9843-38D129D8CCA2}" destId="{294AF8CD-9256-4641-BEC7-F390068EEB75}" srcOrd="1" destOrd="0" presId="urn:microsoft.com/office/officeart/2016/7/layout/BasicLinearProcessNumbered"/>
    <dgm:cxn modelId="{72AD9EBD-FCD7-4454-9360-17CCFF52BD15}" type="presParOf" srcId="{441DD39A-D7D8-497E-9843-38D129D8CCA2}" destId="{76DCF9C8-1EB0-4384-8F08-1A56E9352B10}" srcOrd="2" destOrd="0" presId="urn:microsoft.com/office/officeart/2016/7/layout/BasicLinearProcessNumbered"/>
    <dgm:cxn modelId="{DDA77896-8447-4F61-9826-CF6F257A2559}" type="presParOf" srcId="{441DD39A-D7D8-497E-9843-38D129D8CCA2}" destId="{1B6C5163-49E2-462B-8E5F-B3DC8E83E553}" srcOrd="3" destOrd="0" presId="urn:microsoft.com/office/officeart/2016/7/layout/BasicLinearProcessNumbered"/>
    <dgm:cxn modelId="{7D235D89-CA16-41C2-A8F4-BD65CD008978}" type="presParOf" srcId="{857272F5-EECF-4330-A0D8-055C7272F70B}" destId="{A0EBC13B-646B-41B4-9F73-1F13EF08560C}" srcOrd="1" destOrd="0" presId="urn:microsoft.com/office/officeart/2016/7/layout/BasicLinearProcessNumbered"/>
    <dgm:cxn modelId="{EA7BC41D-DF68-48F0-9907-9DB217C37040}" type="presParOf" srcId="{857272F5-EECF-4330-A0D8-055C7272F70B}" destId="{CC9CBEAB-1D0E-4750-A8E2-DF92B46F84F4}" srcOrd="2" destOrd="0" presId="urn:microsoft.com/office/officeart/2016/7/layout/BasicLinearProcessNumbered"/>
    <dgm:cxn modelId="{B53E6BD5-EE61-4776-A4E3-F25496E47F49}" type="presParOf" srcId="{CC9CBEAB-1D0E-4750-A8E2-DF92B46F84F4}" destId="{970449E6-0F58-4CAF-A38E-45D0137CD1E8}" srcOrd="0" destOrd="0" presId="urn:microsoft.com/office/officeart/2016/7/layout/BasicLinearProcessNumbered"/>
    <dgm:cxn modelId="{46930CA5-3779-4576-AF8C-EAFC8F7F15B0}" type="presParOf" srcId="{CC9CBEAB-1D0E-4750-A8E2-DF92B46F84F4}" destId="{8B500250-1CA2-497B-8E79-D6CC12B3A2AB}" srcOrd="1" destOrd="0" presId="urn:microsoft.com/office/officeart/2016/7/layout/BasicLinearProcessNumbered"/>
    <dgm:cxn modelId="{83992832-F173-4991-B44D-93C08F1B563D}" type="presParOf" srcId="{CC9CBEAB-1D0E-4750-A8E2-DF92B46F84F4}" destId="{C257884E-E66D-4F7D-A02E-D391AFF5D423}" srcOrd="2" destOrd="0" presId="urn:microsoft.com/office/officeart/2016/7/layout/BasicLinearProcessNumbered"/>
    <dgm:cxn modelId="{5CA4E6A2-73DB-49C2-BF40-A059607A8516}" type="presParOf" srcId="{CC9CBEAB-1D0E-4750-A8E2-DF92B46F84F4}" destId="{3891C07C-539C-4B96-9BF1-22DFB735698F}" srcOrd="3" destOrd="0" presId="urn:microsoft.com/office/officeart/2016/7/layout/BasicLinearProcessNumbered"/>
    <dgm:cxn modelId="{B0864E10-33F8-4DBF-8C20-009DC9057DA3}" type="presParOf" srcId="{857272F5-EECF-4330-A0D8-055C7272F70B}" destId="{AE6F3F8F-7AD1-43C8-A2E3-0B31EE7F2CC4}" srcOrd="3" destOrd="0" presId="urn:microsoft.com/office/officeart/2016/7/layout/BasicLinearProcessNumbered"/>
    <dgm:cxn modelId="{775D1EC6-3850-4DA4-8731-6E500CD58062}" type="presParOf" srcId="{857272F5-EECF-4330-A0D8-055C7272F70B}" destId="{606FC16B-D055-4CAA-AFC7-D81BD2ECBB62}" srcOrd="4" destOrd="0" presId="urn:microsoft.com/office/officeart/2016/7/layout/BasicLinearProcessNumbered"/>
    <dgm:cxn modelId="{8D6A418B-F590-4CDC-840B-E02BAC006EF9}" type="presParOf" srcId="{606FC16B-D055-4CAA-AFC7-D81BD2ECBB62}" destId="{DB05AC1C-A203-4754-BB51-53D47B752321}" srcOrd="0" destOrd="0" presId="urn:microsoft.com/office/officeart/2016/7/layout/BasicLinearProcessNumbered"/>
    <dgm:cxn modelId="{3CF7E265-AE86-4D43-BD2D-5AF296968F5A}" type="presParOf" srcId="{606FC16B-D055-4CAA-AFC7-D81BD2ECBB62}" destId="{AE11FA8B-8BFF-4F32-9EA4-A994FBFCDA23}" srcOrd="1" destOrd="0" presId="urn:microsoft.com/office/officeart/2016/7/layout/BasicLinearProcessNumbered"/>
    <dgm:cxn modelId="{D7690F8C-B1B5-45F4-8D11-B5AA2141A6C2}" type="presParOf" srcId="{606FC16B-D055-4CAA-AFC7-D81BD2ECBB62}" destId="{50CAF4B9-F316-4E83-98DA-8FCE83980064}" srcOrd="2" destOrd="0" presId="urn:microsoft.com/office/officeart/2016/7/layout/BasicLinearProcessNumbered"/>
    <dgm:cxn modelId="{085FE1CA-2C08-4F69-ACF1-1AA760E51C31}" type="presParOf" srcId="{606FC16B-D055-4CAA-AFC7-D81BD2ECBB62}" destId="{2A08D8DF-2FAF-41AC-B0CB-24BCB1809401}" srcOrd="3" destOrd="0" presId="urn:microsoft.com/office/officeart/2016/7/layout/BasicLinearProcessNumbered"/>
    <dgm:cxn modelId="{67A2D822-ADD6-4113-987D-45561713175E}" type="presParOf" srcId="{857272F5-EECF-4330-A0D8-055C7272F70B}" destId="{D6B6E8EE-A8FA-49A3-A5A2-4699057F0677}" srcOrd="5" destOrd="0" presId="urn:microsoft.com/office/officeart/2016/7/layout/BasicLinearProcessNumbered"/>
    <dgm:cxn modelId="{15CF7CB5-BDE4-4F8E-AF33-94009B1CC3C9}" type="presParOf" srcId="{857272F5-EECF-4330-A0D8-055C7272F70B}" destId="{1445FA97-E011-4E21-82B7-372EF16A590C}" srcOrd="6" destOrd="0" presId="urn:microsoft.com/office/officeart/2016/7/layout/BasicLinearProcessNumbered"/>
    <dgm:cxn modelId="{C775EA13-4A67-4D7D-B1F5-346C6156EABF}" type="presParOf" srcId="{1445FA97-E011-4E21-82B7-372EF16A590C}" destId="{1EE5257D-4873-4219-8B7E-74C1AF4DD36B}" srcOrd="0" destOrd="0" presId="urn:microsoft.com/office/officeart/2016/7/layout/BasicLinearProcessNumbered"/>
    <dgm:cxn modelId="{73B330CA-38BB-4706-9145-3499025D5586}" type="presParOf" srcId="{1445FA97-E011-4E21-82B7-372EF16A590C}" destId="{2CBB6687-C5BB-4EB9-ADF3-BE42868AB37C}" srcOrd="1" destOrd="0" presId="urn:microsoft.com/office/officeart/2016/7/layout/BasicLinearProcessNumbered"/>
    <dgm:cxn modelId="{3807582D-0C6F-4029-8D81-D84632E3AF58}" type="presParOf" srcId="{1445FA97-E011-4E21-82B7-372EF16A590C}" destId="{F8306229-5EBB-44AF-B70F-A9F8C88DB410}" srcOrd="2" destOrd="0" presId="urn:microsoft.com/office/officeart/2016/7/layout/BasicLinearProcessNumbered"/>
    <dgm:cxn modelId="{2EDF57D1-1ED4-4496-8F96-968F3BB3EAA7}" type="presParOf" srcId="{1445FA97-E011-4E21-82B7-372EF16A590C}" destId="{1B7A219B-2AC5-4251-91CF-389C2A978EA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178A3E-1CB1-406D-AA9B-F1449FAD930F}" type="doc">
      <dgm:prSet loTypeId="urn:microsoft.com/office/officeart/2005/8/layout/list1" loCatId="Inbo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93264C4-E7E2-44AE-BBBC-76381CA4F76B}">
      <dgm:prSet/>
      <dgm:spPr/>
      <dgm:t>
        <a:bodyPr/>
        <a:lstStyle/>
        <a:p>
          <a:r>
            <a:rPr lang="en-US" dirty="0"/>
            <a:t>Analyze movies by rating, genre</a:t>
          </a:r>
        </a:p>
      </dgm:t>
    </dgm:pt>
    <dgm:pt modelId="{0312778F-B7A0-4127-BE1A-D4374D3E9943}" type="parTrans" cxnId="{5B688DD2-4DC2-4898-8A8D-7CDA9315D01A}">
      <dgm:prSet/>
      <dgm:spPr/>
      <dgm:t>
        <a:bodyPr/>
        <a:lstStyle/>
        <a:p>
          <a:endParaRPr lang="en-US"/>
        </a:p>
      </dgm:t>
    </dgm:pt>
    <dgm:pt modelId="{07FF72D7-C860-4686-B5BB-E350EE054933}" type="sibTrans" cxnId="{5B688DD2-4DC2-4898-8A8D-7CDA9315D01A}">
      <dgm:prSet/>
      <dgm:spPr/>
      <dgm:t>
        <a:bodyPr/>
        <a:lstStyle/>
        <a:p>
          <a:endParaRPr lang="en-US"/>
        </a:p>
      </dgm:t>
    </dgm:pt>
    <dgm:pt modelId="{798EC39E-13A4-4FE1-B6A5-F04AA4B26BCA}">
      <dgm:prSet/>
      <dgm:spPr/>
      <dgm:t>
        <a:bodyPr/>
        <a:lstStyle/>
        <a:p>
          <a:r>
            <a:rPr lang="en-US" dirty="0"/>
            <a:t>Categorize reviews by age, gender, occupation, location</a:t>
          </a:r>
        </a:p>
      </dgm:t>
    </dgm:pt>
    <dgm:pt modelId="{15B17CF9-B956-4E46-8BA7-BED103E636E4}" type="parTrans" cxnId="{6FAE1704-EC94-4512-A979-2CA13DA75D4C}">
      <dgm:prSet/>
      <dgm:spPr/>
      <dgm:t>
        <a:bodyPr/>
        <a:lstStyle/>
        <a:p>
          <a:endParaRPr lang="en-US"/>
        </a:p>
      </dgm:t>
    </dgm:pt>
    <dgm:pt modelId="{3E294382-119B-4404-859D-CA7950251972}" type="sibTrans" cxnId="{6FAE1704-EC94-4512-A979-2CA13DA75D4C}">
      <dgm:prSet/>
      <dgm:spPr/>
      <dgm:t>
        <a:bodyPr/>
        <a:lstStyle/>
        <a:p>
          <a:endParaRPr lang="en-US"/>
        </a:p>
      </dgm:t>
    </dgm:pt>
    <dgm:pt modelId="{6D1B2E66-553C-4C85-9EA3-6A10042E08F8}">
      <dgm:prSet/>
      <dgm:spPr/>
      <dgm:t>
        <a:bodyPr/>
        <a:lstStyle/>
        <a:p>
          <a:r>
            <a:rPr lang="en-US" dirty="0"/>
            <a:t>Compared data from BoxOfficeMojo, IMDB, YouTube</a:t>
          </a:r>
        </a:p>
      </dgm:t>
    </dgm:pt>
    <dgm:pt modelId="{7B9C311B-84AB-448E-8F01-5075A4381C96}" type="parTrans" cxnId="{1E0BE3FC-7F4C-4391-A2A2-1765C650C8B7}">
      <dgm:prSet/>
      <dgm:spPr/>
      <dgm:t>
        <a:bodyPr/>
        <a:lstStyle/>
        <a:p>
          <a:endParaRPr lang="en-US"/>
        </a:p>
      </dgm:t>
    </dgm:pt>
    <dgm:pt modelId="{E16CA6B9-1EF4-40AC-89D8-1C289DC58271}" type="sibTrans" cxnId="{1E0BE3FC-7F4C-4391-A2A2-1765C650C8B7}">
      <dgm:prSet/>
      <dgm:spPr/>
      <dgm:t>
        <a:bodyPr/>
        <a:lstStyle/>
        <a:p>
          <a:endParaRPr lang="en-US"/>
        </a:p>
      </dgm:t>
    </dgm:pt>
    <dgm:pt modelId="{591459ED-15B8-4311-9EF4-9014A9ED2727}" type="pres">
      <dgm:prSet presAssocID="{51178A3E-1CB1-406D-AA9B-F1449FAD930F}" presName="linear" presStyleCnt="0">
        <dgm:presLayoutVars>
          <dgm:dir/>
          <dgm:animLvl val="lvl"/>
          <dgm:resizeHandles val="exact"/>
        </dgm:presLayoutVars>
      </dgm:prSet>
      <dgm:spPr/>
    </dgm:pt>
    <dgm:pt modelId="{9A44933D-4640-4BF1-B651-1AC777E96DE2}" type="pres">
      <dgm:prSet presAssocID="{293264C4-E7E2-44AE-BBBC-76381CA4F76B}" presName="parentLin" presStyleCnt="0"/>
      <dgm:spPr/>
    </dgm:pt>
    <dgm:pt modelId="{EACFAA2B-5CAF-4AE4-8A52-A731F0FA1417}" type="pres">
      <dgm:prSet presAssocID="{293264C4-E7E2-44AE-BBBC-76381CA4F76B}" presName="parentLeftMargin" presStyleLbl="node1" presStyleIdx="0" presStyleCnt="3"/>
      <dgm:spPr/>
    </dgm:pt>
    <dgm:pt modelId="{86B6C388-0665-435F-BBDB-51C220813E8A}" type="pres">
      <dgm:prSet presAssocID="{293264C4-E7E2-44AE-BBBC-76381CA4F7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7B69EF-1A9D-47C5-B2AB-B367F49EBCF3}" type="pres">
      <dgm:prSet presAssocID="{293264C4-E7E2-44AE-BBBC-76381CA4F76B}" presName="negativeSpace" presStyleCnt="0"/>
      <dgm:spPr/>
    </dgm:pt>
    <dgm:pt modelId="{CCD5FCF2-2144-4A54-93A5-A124B93DCE70}" type="pres">
      <dgm:prSet presAssocID="{293264C4-E7E2-44AE-BBBC-76381CA4F76B}" presName="childText" presStyleLbl="conFgAcc1" presStyleIdx="0" presStyleCnt="3">
        <dgm:presLayoutVars>
          <dgm:bulletEnabled val="1"/>
        </dgm:presLayoutVars>
      </dgm:prSet>
      <dgm:spPr/>
    </dgm:pt>
    <dgm:pt modelId="{B50113C0-3239-466D-9AA8-A0534C630ECA}" type="pres">
      <dgm:prSet presAssocID="{07FF72D7-C860-4686-B5BB-E350EE054933}" presName="spaceBetweenRectangles" presStyleCnt="0"/>
      <dgm:spPr/>
    </dgm:pt>
    <dgm:pt modelId="{4067063A-5A30-4BAD-BA5D-3327912D1A13}" type="pres">
      <dgm:prSet presAssocID="{798EC39E-13A4-4FE1-B6A5-F04AA4B26BCA}" presName="parentLin" presStyleCnt="0"/>
      <dgm:spPr/>
    </dgm:pt>
    <dgm:pt modelId="{4605B7EF-5079-44DA-90E9-D4A7ABB2F18C}" type="pres">
      <dgm:prSet presAssocID="{798EC39E-13A4-4FE1-B6A5-F04AA4B26BCA}" presName="parentLeftMargin" presStyleLbl="node1" presStyleIdx="0" presStyleCnt="3"/>
      <dgm:spPr/>
    </dgm:pt>
    <dgm:pt modelId="{19AAA35F-FB8A-4B5B-BC94-3F1058336197}" type="pres">
      <dgm:prSet presAssocID="{798EC39E-13A4-4FE1-B6A5-F04AA4B26B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D9DAFB-012B-45AA-BE0F-B8B42CC29AC4}" type="pres">
      <dgm:prSet presAssocID="{798EC39E-13A4-4FE1-B6A5-F04AA4B26BCA}" presName="negativeSpace" presStyleCnt="0"/>
      <dgm:spPr/>
    </dgm:pt>
    <dgm:pt modelId="{79DAF554-698C-4E73-969F-90C64726BA8F}" type="pres">
      <dgm:prSet presAssocID="{798EC39E-13A4-4FE1-B6A5-F04AA4B26BCA}" presName="childText" presStyleLbl="conFgAcc1" presStyleIdx="1" presStyleCnt="3">
        <dgm:presLayoutVars>
          <dgm:bulletEnabled val="1"/>
        </dgm:presLayoutVars>
      </dgm:prSet>
      <dgm:spPr/>
    </dgm:pt>
    <dgm:pt modelId="{D1B8AD67-C90E-4BD5-AACA-0DBD60770560}" type="pres">
      <dgm:prSet presAssocID="{3E294382-119B-4404-859D-CA7950251972}" presName="spaceBetweenRectangles" presStyleCnt="0"/>
      <dgm:spPr/>
    </dgm:pt>
    <dgm:pt modelId="{E114E8CC-AC30-4323-A8FD-C163E0C83A10}" type="pres">
      <dgm:prSet presAssocID="{6D1B2E66-553C-4C85-9EA3-6A10042E08F8}" presName="parentLin" presStyleCnt="0"/>
      <dgm:spPr/>
    </dgm:pt>
    <dgm:pt modelId="{A3294F41-AB46-4A17-95D4-2AF54791A37B}" type="pres">
      <dgm:prSet presAssocID="{6D1B2E66-553C-4C85-9EA3-6A10042E08F8}" presName="parentLeftMargin" presStyleLbl="node1" presStyleIdx="1" presStyleCnt="3"/>
      <dgm:spPr/>
    </dgm:pt>
    <dgm:pt modelId="{9A6F8AF7-8751-40F4-B5B4-67838E0840E0}" type="pres">
      <dgm:prSet presAssocID="{6D1B2E66-553C-4C85-9EA3-6A10042E08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B66614-33C2-4A98-BE24-31579995BA3A}" type="pres">
      <dgm:prSet presAssocID="{6D1B2E66-553C-4C85-9EA3-6A10042E08F8}" presName="negativeSpace" presStyleCnt="0"/>
      <dgm:spPr/>
    </dgm:pt>
    <dgm:pt modelId="{75EADDE9-BD86-434E-A080-551C6435BF41}" type="pres">
      <dgm:prSet presAssocID="{6D1B2E66-553C-4C85-9EA3-6A10042E08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FAE1704-EC94-4512-A979-2CA13DA75D4C}" srcId="{51178A3E-1CB1-406D-AA9B-F1449FAD930F}" destId="{798EC39E-13A4-4FE1-B6A5-F04AA4B26BCA}" srcOrd="1" destOrd="0" parTransId="{15B17CF9-B956-4E46-8BA7-BED103E636E4}" sibTransId="{3E294382-119B-4404-859D-CA7950251972}"/>
    <dgm:cxn modelId="{553C3709-AE13-40ED-B622-9D1CBD715086}" type="presOf" srcId="{798EC39E-13A4-4FE1-B6A5-F04AA4B26BCA}" destId="{4605B7EF-5079-44DA-90E9-D4A7ABB2F18C}" srcOrd="0" destOrd="0" presId="urn:microsoft.com/office/officeart/2005/8/layout/list1"/>
    <dgm:cxn modelId="{23BA540A-8587-4E6E-B197-D56CABE5F107}" type="presOf" srcId="{293264C4-E7E2-44AE-BBBC-76381CA4F76B}" destId="{EACFAA2B-5CAF-4AE4-8A52-A731F0FA1417}" srcOrd="0" destOrd="0" presId="urn:microsoft.com/office/officeart/2005/8/layout/list1"/>
    <dgm:cxn modelId="{00B72864-9EDD-439A-8E00-A4D4956EA399}" type="presOf" srcId="{51178A3E-1CB1-406D-AA9B-F1449FAD930F}" destId="{591459ED-15B8-4311-9EF4-9014A9ED2727}" srcOrd="0" destOrd="0" presId="urn:microsoft.com/office/officeart/2005/8/layout/list1"/>
    <dgm:cxn modelId="{71740645-95F5-4DAC-B869-88B709E05813}" type="presOf" srcId="{6D1B2E66-553C-4C85-9EA3-6A10042E08F8}" destId="{9A6F8AF7-8751-40F4-B5B4-67838E0840E0}" srcOrd="1" destOrd="0" presId="urn:microsoft.com/office/officeart/2005/8/layout/list1"/>
    <dgm:cxn modelId="{C204D455-6E95-4B50-9FE7-5D0648B59E24}" type="presOf" srcId="{6D1B2E66-553C-4C85-9EA3-6A10042E08F8}" destId="{A3294F41-AB46-4A17-95D4-2AF54791A37B}" srcOrd="0" destOrd="0" presId="urn:microsoft.com/office/officeart/2005/8/layout/list1"/>
    <dgm:cxn modelId="{97D29E7E-80F4-4EC0-BB41-6407FF93BA6E}" type="presOf" srcId="{293264C4-E7E2-44AE-BBBC-76381CA4F76B}" destId="{86B6C388-0665-435F-BBDB-51C220813E8A}" srcOrd="1" destOrd="0" presId="urn:microsoft.com/office/officeart/2005/8/layout/list1"/>
    <dgm:cxn modelId="{3DDEF784-5F64-4674-9DB1-EEFBA86FA389}" type="presOf" srcId="{798EC39E-13A4-4FE1-B6A5-F04AA4B26BCA}" destId="{19AAA35F-FB8A-4B5B-BC94-3F1058336197}" srcOrd="1" destOrd="0" presId="urn:microsoft.com/office/officeart/2005/8/layout/list1"/>
    <dgm:cxn modelId="{5B688DD2-4DC2-4898-8A8D-7CDA9315D01A}" srcId="{51178A3E-1CB1-406D-AA9B-F1449FAD930F}" destId="{293264C4-E7E2-44AE-BBBC-76381CA4F76B}" srcOrd="0" destOrd="0" parTransId="{0312778F-B7A0-4127-BE1A-D4374D3E9943}" sibTransId="{07FF72D7-C860-4686-B5BB-E350EE054933}"/>
    <dgm:cxn modelId="{1E0BE3FC-7F4C-4391-A2A2-1765C650C8B7}" srcId="{51178A3E-1CB1-406D-AA9B-F1449FAD930F}" destId="{6D1B2E66-553C-4C85-9EA3-6A10042E08F8}" srcOrd="2" destOrd="0" parTransId="{7B9C311B-84AB-448E-8F01-5075A4381C96}" sibTransId="{E16CA6B9-1EF4-40AC-89D8-1C289DC58271}"/>
    <dgm:cxn modelId="{F37B5375-DBB3-434C-8278-3EF3C29B7B32}" type="presParOf" srcId="{591459ED-15B8-4311-9EF4-9014A9ED2727}" destId="{9A44933D-4640-4BF1-B651-1AC777E96DE2}" srcOrd="0" destOrd="0" presId="urn:microsoft.com/office/officeart/2005/8/layout/list1"/>
    <dgm:cxn modelId="{08A10085-4122-4A9A-B711-7BBCE0778A18}" type="presParOf" srcId="{9A44933D-4640-4BF1-B651-1AC777E96DE2}" destId="{EACFAA2B-5CAF-4AE4-8A52-A731F0FA1417}" srcOrd="0" destOrd="0" presId="urn:microsoft.com/office/officeart/2005/8/layout/list1"/>
    <dgm:cxn modelId="{D99FE869-A02E-401B-9260-28F887976366}" type="presParOf" srcId="{9A44933D-4640-4BF1-B651-1AC777E96DE2}" destId="{86B6C388-0665-435F-BBDB-51C220813E8A}" srcOrd="1" destOrd="0" presId="urn:microsoft.com/office/officeart/2005/8/layout/list1"/>
    <dgm:cxn modelId="{BB6C5D94-27D9-44FA-8261-ABACDF23ED19}" type="presParOf" srcId="{591459ED-15B8-4311-9EF4-9014A9ED2727}" destId="{4F7B69EF-1A9D-47C5-B2AB-B367F49EBCF3}" srcOrd="1" destOrd="0" presId="urn:microsoft.com/office/officeart/2005/8/layout/list1"/>
    <dgm:cxn modelId="{8089275F-610F-4F5C-85DE-CA757A9128A0}" type="presParOf" srcId="{591459ED-15B8-4311-9EF4-9014A9ED2727}" destId="{CCD5FCF2-2144-4A54-93A5-A124B93DCE70}" srcOrd="2" destOrd="0" presId="urn:microsoft.com/office/officeart/2005/8/layout/list1"/>
    <dgm:cxn modelId="{CFA23336-9526-4D7E-9F40-F2C91966B1A5}" type="presParOf" srcId="{591459ED-15B8-4311-9EF4-9014A9ED2727}" destId="{B50113C0-3239-466D-9AA8-A0534C630ECA}" srcOrd="3" destOrd="0" presId="urn:microsoft.com/office/officeart/2005/8/layout/list1"/>
    <dgm:cxn modelId="{A325AFF1-B60F-4993-89B2-482ABC3E999F}" type="presParOf" srcId="{591459ED-15B8-4311-9EF4-9014A9ED2727}" destId="{4067063A-5A30-4BAD-BA5D-3327912D1A13}" srcOrd="4" destOrd="0" presId="urn:microsoft.com/office/officeart/2005/8/layout/list1"/>
    <dgm:cxn modelId="{E1EBC2CE-C5AC-48A8-9713-1BA32BC70A0E}" type="presParOf" srcId="{4067063A-5A30-4BAD-BA5D-3327912D1A13}" destId="{4605B7EF-5079-44DA-90E9-D4A7ABB2F18C}" srcOrd="0" destOrd="0" presId="urn:microsoft.com/office/officeart/2005/8/layout/list1"/>
    <dgm:cxn modelId="{F7D1EFE8-947B-4BF5-BCFB-45B321380792}" type="presParOf" srcId="{4067063A-5A30-4BAD-BA5D-3327912D1A13}" destId="{19AAA35F-FB8A-4B5B-BC94-3F1058336197}" srcOrd="1" destOrd="0" presId="urn:microsoft.com/office/officeart/2005/8/layout/list1"/>
    <dgm:cxn modelId="{3FC48E9C-94A8-4577-9FFB-F946338D624F}" type="presParOf" srcId="{591459ED-15B8-4311-9EF4-9014A9ED2727}" destId="{DFD9DAFB-012B-45AA-BE0F-B8B42CC29AC4}" srcOrd="5" destOrd="0" presId="urn:microsoft.com/office/officeart/2005/8/layout/list1"/>
    <dgm:cxn modelId="{43ECD467-BD04-4C2A-8F7A-334BC9FB927F}" type="presParOf" srcId="{591459ED-15B8-4311-9EF4-9014A9ED2727}" destId="{79DAF554-698C-4E73-969F-90C64726BA8F}" srcOrd="6" destOrd="0" presId="urn:microsoft.com/office/officeart/2005/8/layout/list1"/>
    <dgm:cxn modelId="{34C6061A-1EFB-4350-BCA0-3B9EE60E15ED}" type="presParOf" srcId="{591459ED-15B8-4311-9EF4-9014A9ED2727}" destId="{D1B8AD67-C90E-4BD5-AACA-0DBD60770560}" srcOrd="7" destOrd="0" presId="urn:microsoft.com/office/officeart/2005/8/layout/list1"/>
    <dgm:cxn modelId="{7ACFB8BC-5606-4D74-BDF2-EBC1B01766AB}" type="presParOf" srcId="{591459ED-15B8-4311-9EF4-9014A9ED2727}" destId="{E114E8CC-AC30-4323-A8FD-C163E0C83A10}" srcOrd="8" destOrd="0" presId="urn:microsoft.com/office/officeart/2005/8/layout/list1"/>
    <dgm:cxn modelId="{6F2A6FA0-FBD9-4015-B7E0-CC06FC939553}" type="presParOf" srcId="{E114E8CC-AC30-4323-A8FD-C163E0C83A10}" destId="{A3294F41-AB46-4A17-95D4-2AF54791A37B}" srcOrd="0" destOrd="0" presId="urn:microsoft.com/office/officeart/2005/8/layout/list1"/>
    <dgm:cxn modelId="{C6503A2A-B036-4508-A29A-9EAA9E00D42C}" type="presParOf" srcId="{E114E8CC-AC30-4323-A8FD-C163E0C83A10}" destId="{9A6F8AF7-8751-40F4-B5B4-67838E0840E0}" srcOrd="1" destOrd="0" presId="urn:microsoft.com/office/officeart/2005/8/layout/list1"/>
    <dgm:cxn modelId="{3EF2D08F-0E36-483D-BA20-B221F3096FDC}" type="presParOf" srcId="{591459ED-15B8-4311-9EF4-9014A9ED2727}" destId="{29B66614-33C2-4A98-BE24-31579995BA3A}" srcOrd="9" destOrd="0" presId="urn:microsoft.com/office/officeart/2005/8/layout/list1"/>
    <dgm:cxn modelId="{F5F85C8E-4712-40AB-98A2-B3F4A0EC414E}" type="presParOf" srcId="{591459ED-15B8-4311-9EF4-9014A9ED2727}" destId="{75EADDE9-BD86-434E-A080-551C6435BF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D1323D-2C40-4D8F-A54F-BDDC6AE1CF11}" type="doc">
      <dgm:prSet loTypeId="urn:microsoft.com/office/officeart/2005/8/layout/default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59986E-050D-498D-AAF3-7EB348CB1ADD}">
      <dgm:prSet/>
      <dgm:spPr/>
      <dgm:t>
        <a:bodyPr/>
        <a:lstStyle/>
        <a:p>
          <a:r>
            <a:rPr lang="en-US"/>
            <a:t>American Beauty: No.3 rank, 706 theaters, $11,598 average</a:t>
          </a:r>
        </a:p>
      </dgm:t>
    </dgm:pt>
    <dgm:pt modelId="{B3DD6C50-7E61-4276-A106-7868ACF5624F}" type="parTrans" cxnId="{455FE67E-18CB-48C3-BFF1-D2D70A76B49E}">
      <dgm:prSet/>
      <dgm:spPr/>
      <dgm:t>
        <a:bodyPr/>
        <a:lstStyle/>
        <a:p>
          <a:endParaRPr lang="en-US"/>
        </a:p>
      </dgm:t>
    </dgm:pt>
    <dgm:pt modelId="{DE2934D3-50C1-445F-83CF-FB2C8D7BCE8A}" type="sibTrans" cxnId="{455FE67E-18CB-48C3-BFF1-D2D70A76B49E}">
      <dgm:prSet/>
      <dgm:spPr/>
      <dgm:t>
        <a:bodyPr/>
        <a:lstStyle/>
        <a:p>
          <a:endParaRPr lang="en-US"/>
        </a:p>
      </dgm:t>
    </dgm:pt>
    <dgm:pt modelId="{88842728-7342-4555-84B1-645ED020EBD1}">
      <dgm:prSet/>
      <dgm:spPr/>
      <dgm:t>
        <a:bodyPr/>
        <a:lstStyle/>
        <a:p>
          <a:r>
            <a:rPr lang="en-US"/>
            <a:t>Star Wars: Episode IV - A New Hope: No.1 rank, 757 theaters, $8,992 average</a:t>
          </a:r>
        </a:p>
      </dgm:t>
    </dgm:pt>
    <dgm:pt modelId="{E20BFE2F-5FAC-4147-A67E-54E03CF812C1}" type="parTrans" cxnId="{EC38C8B7-9B77-45EC-B0C1-7A2D42CEABF4}">
      <dgm:prSet/>
      <dgm:spPr/>
      <dgm:t>
        <a:bodyPr/>
        <a:lstStyle/>
        <a:p>
          <a:endParaRPr lang="en-US"/>
        </a:p>
      </dgm:t>
    </dgm:pt>
    <dgm:pt modelId="{AC4B8872-27A1-42EC-AD12-23CBCFA076E4}" type="sibTrans" cxnId="{EC38C8B7-9B77-45EC-B0C1-7A2D42CEABF4}">
      <dgm:prSet/>
      <dgm:spPr/>
      <dgm:t>
        <a:bodyPr/>
        <a:lstStyle/>
        <a:p>
          <a:endParaRPr lang="en-US"/>
        </a:p>
      </dgm:t>
    </dgm:pt>
    <dgm:pt modelId="{DD136953-0E76-4664-9726-D1951BE328FB}">
      <dgm:prSet/>
      <dgm:spPr/>
      <dgm:t>
        <a:bodyPr/>
        <a:lstStyle/>
        <a:p>
          <a:r>
            <a:rPr lang="en-US"/>
            <a:t>Star Wars: Episode V - The Empire Strikes Back (1980): No.1 rank, 823 theaters, $13,171 average</a:t>
          </a:r>
        </a:p>
      </dgm:t>
    </dgm:pt>
    <dgm:pt modelId="{A8D963AD-4AA5-40E0-9555-6A88D818EF7A}" type="parTrans" cxnId="{D3B52FD8-1089-4D9B-9DE1-3EF5165A4ECB}">
      <dgm:prSet/>
      <dgm:spPr/>
      <dgm:t>
        <a:bodyPr/>
        <a:lstStyle/>
        <a:p>
          <a:endParaRPr lang="en-US"/>
        </a:p>
      </dgm:t>
    </dgm:pt>
    <dgm:pt modelId="{80C712E3-AD4B-46C6-B66E-10255F92CED9}" type="sibTrans" cxnId="{D3B52FD8-1089-4D9B-9DE1-3EF5165A4ECB}">
      <dgm:prSet/>
      <dgm:spPr/>
      <dgm:t>
        <a:bodyPr/>
        <a:lstStyle/>
        <a:p>
          <a:endParaRPr lang="en-US"/>
        </a:p>
      </dgm:t>
    </dgm:pt>
    <dgm:pt modelId="{4BB5F601-60F2-493D-BE31-B14E3D55D3CF}">
      <dgm:prSet/>
      <dgm:spPr/>
      <dgm:t>
        <a:bodyPr/>
        <a:lstStyle/>
        <a:p>
          <a:r>
            <a:rPr lang="en-US"/>
            <a:t>Star Wars: Episode VI - Return of the Jedi (1983): No. 1 rank, 1,002 theaters, $22,973</a:t>
          </a:r>
        </a:p>
      </dgm:t>
    </dgm:pt>
    <dgm:pt modelId="{5E9061D0-9947-448B-9A56-9A43DD5D61D4}" type="parTrans" cxnId="{422188F0-97A8-4CA8-8401-FB330A861839}">
      <dgm:prSet/>
      <dgm:spPr/>
      <dgm:t>
        <a:bodyPr/>
        <a:lstStyle/>
        <a:p>
          <a:endParaRPr lang="en-US"/>
        </a:p>
      </dgm:t>
    </dgm:pt>
    <dgm:pt modelId="{B9FA1585-DE5B-4924-BA9D-BFD75444F126}" type="sibTrans" cxnId="{422188F0-97A8-4CA8-8401-FB330A861839}">
      <dgm:prSet/>
      <dgm:spPr/>
      <dgm:t>
        <a:bodyPr/>
        <a:lstStyle/>
        <a:p>
          <a:endParaRPr lang="en-US"/>
        </a:p>
      </dgm:t>
    </dgm:pt>
    <dgm:pt modelId="{2E77E494-A79D-46BE-A0E9-F34A49F4DF9E}">
      <dgm:prSet/>
      <dgm:spPr/>
      <dgm:t>
        <a:bodyPr/>
        <a:lstStyle/>
        <a:p>
          <a:r>
            <a:rPr lang="en-US"/>
            <a:t>Jurassic Park (1993): No. 1 rank, 2,404 theaters, $19,561 average</a:t>
          </a:r>
        </a:p>
      </dgm:t>
    </dgm:pt>
    <dgm:pt modelId="{0DD8E007-9211-4F01-B643-39C7DC30F8DB}" type="parTrans" cxnId="{70DDAEBA-DA3A-43F2-986C-90852716F848}">
      <dgm:prSet/>
      <dgm:spPr/>
      <dgm:t>
        <a:bodyPr/>
        <a:lstStyle/>
        <a:p>
          <a:endParaRPr lang="en-US"/>
        </a:p>
      </dgm:t>
    </dgm:pt>
    <dgm:pt modelId="{2B083D84-D544-4688-A37E-22A64402003C}" type="sibTrans" cxnId="{70DDAEBA-DA3A-43F2-986C-90852716F848}">
      <dgm:prSet/>
      <dgm:spPr/>
      <dgm:t>
        <a:bodyPr/>
        <a:lstStyle/>
        <a:p>
          <a:endParaRPr lang="en-US"/>
        </a:p>
      </dgm:t>
    </dgm:pt>
    <dgm:pt modelId="{3E43B3F1-B8AA-4D97-B9CC-1E485E8CD0B2}">
      <dgm:prSet/>
      <dgm:spPr/>
      <dgm:t>
        <a:bodyPr/>
        <a:lstStyle/>
        <a:p>
          <a:r>
            <a:rPr lang="en-US"/>
            <a:t>Saving Private Ryan (1998): No. 1 rank, 2,463 theaters, $12,414 average</a:t>
          </a:r>
        </a:p>
      </dgm:t>
    </dgm:pt>
    <dgm:pt modelId="{6D29B533-7B28-4BA3-865A-F188B55C5658}" type="parTrans" cxnId="{8D177EC7-2CA2-45DA-BB80-3A80F358494D}">
      <dgm:prSet/>
      <dgm:spPr/>
      <dgm:t>
        <a:bodyPr/>
        <a:lstStyle/>
        <a:p>
          <a:endParaRPr lang="en-US"/>
        </a:p>
      </dgm:t>
    </dgm:pt>
    <dgm:pt modelId="{B876A254-2233-46D6-B5F3-2292AE87E737}" type="sibTrans" cxnId="{8D177EC7-2CA2-45DA-BB80-3A80F358494D}">
      <dgm:prSet/>
      <dgm:spPr/>
      <dgm:t>
        <a:bodyPr/>
        <a:lstStyle/>
        <a:p>
          <a:endParaRPr lang="en-US"/>
        </a:p>
      </dgm:t>
    </dgm:pt>
    <dgm:pt modelId="{18988B87-BF1E-40A0-9C93-A12DA75770D1}">
      <dgm:prSet/>
      <dgm:spPr/>
      <dgm:t>
        <a:bodyPr/>
        <a:lstStyle/>
        <a:p>
          <a:r>
            <a:rPr lang="en-US"/>
            <a:t>Terminator 2: Judgment Day (1991): (Non-3D) No. 1 rank, 2,463 theaters, $12,414 average</a:t>
          </a:r>
        </a:p>
      </dgm:t>
    </dgm:pt>
    <dgm:pt modelId="{FE344247-34DE-46F3-8941-DC4CB0372C37}" type="parTrans" cxnId="{0A7FB156-5247-41AA-A2B2-755A6F041879}">
      <dgm:prSet/>
      <dgm:spPr/>
      <dgm:t>
        <a:bodyPr/>
        <a:lstStyle/>
        <a:p>
          <a:endParaRPr lang="en-US"/>
        </a:p>
      </dgm:t>
    </dgm:pt>
    <dgm:pt modelId="{2F7F9801-91BF-420B-A7DB-1CC95D3DB0F1}" type="sibTrans" cxnId="{0A7FB156-5247-41AA-A2B2-755A6F041879}">
      <dgm:prSet/>
      <dgm:spPr/>
      <dgm:t>
        <a:bodyPr/>
        <a:lstStyle/>
        <a:p>
          <a:endParaRPr lang="en-US"/>
        </a:p>
      </dgm:t>
    </dgm:pt>
    <dgm:pt modelId="{4F53C014-8CB0-4C16-8E2B-28E4151D2EF6}">
      <dgm:prSet/>
      <dgm:spPr/>
      <dgm:t>
        <a:bodyPr/>
        <a:lstStyle/>
        <a:p>
          <a:r>
            <a:rPr lang="en-US" dirty="0"/>
            <a:t>(3D) No. 25 rank, 371 theaters, $1,490 average</a:t>
          </a:r>
        </a:p>
      </dgm:t>
    </dgm:pt>
    <dgm:pt modelId="{526375CF-6D02-4233-AB95-14643BD2EFC3}" type="parTrans" cxnId="{15DEDC80-526E-4023-A890-A6B5D4E5F716}">
      <dgm:prSet/>
      <dgm:spPr/>
      <dgm:t>
        <a:bodyPr/>
        <a:lstStyle/>
        <a:p>
          <a:endParaRPr lang="en-US"/>
        </a:p>
      </dgm:t>
    </dgm:pt>
    <dgm:pt modelId="{4F19DB1B-3520-4A95-88DC-31ACC30A2D61}" type="sibTrans" cxnId="{15DEDC80-526E-4023-A890-A6B5D4E5F716}">
      <dgm:prSet/>
      <dgm:spPr/>
      <dgm:t>
        <a:bodyPr/>
        <a:lstStyle/>
        <a:p>
          <a:endParaRPr lang="en-US"/>
        </a:p>
      </dgm:t>
    </dgm:pt>
    <dgm:pt modelId="{14825831-C740-4BBE-B1CD-4A0BBEBE4013}">
      <dgm:prSet/>
      <dgm:spPr/>
      <dgm:t>
        <a:bodyPr/>
        <a:lstStyle/>
        <a:p>
          <a:r>
            <a:rPr lang="en-US"/>
            <a:t>Matrix, The (1999: No. 1 rank, 2,849 theaters, $9,753 average</a:t>
          </a:r>
        </a:p>
      </dgm:t>
    </dgm:pt>
    <dgm:pt modelId="{072E10B9-7B84-45AF-8CD5-5B942BE59CE8}" type="parTrans" cxnId="{E8A2D97B-023D-4493-8861-897EFB502EFD}">
      <dgm:prSet/>
      <dgm:spPr/>
      <dgm:t>
        <a:bodyPr/>
        <a:lstStyle/>
        <a:p>
          <a:endParaRPr lang="en-US"/>
        </a:p>
      </dgm:t>
    </dgm:pt>
    <dgm:pt modelId="{4885D792-EE36-418C-A1FF-BF30FA8064AA}" type="sibTrans" cxnId="{E8A2D97B-023D-4493-8861-897EFB502EFD}">
      <dgm:prSet/>
      <dgm:spPr/>
      <dgm:t>
        <a:bodyPr/>
        <a:lstStyle/>
        <a:p>
          <a:endParaRPr lang="en-US"/>
        </a:p>
      </dgm:t>
    </dgm:pt>
    <dgm:pt modelId="{CBF40EEC-C75A-448C-9B11-681D5C80810A}">
      <dgm:prSet/>
      <dgm:spPr/>
      <dgm:t>
        <a:bodyPr/>
        <a:lstStyle/>
        <a:p>
          <a:r>
            <a:rPr lang="en-US"/>
            <a:t>Back to the Future (1985): No. 1 rank, 1,420 theaters, $7,853 average</a:t>
          </a:r>
        </a:p>
      </dgm:t>
    </dgm:pt>
    <dgm:pt modelId="{77660D9A-5816-477F-A568-0756AAC803B5}" type="parTrans" cxnId="{EF803B02-E61A-4BD4-A1C0-A8DA59BCEBAF}">
      <dgm:prSet/>
      <dgm:spPr/>
      <dgm:t>
        <a:bodyPr/>
        <a:lstStyle/>
        <a:p>
          <a:endParaRPr lang="en-US"/>
        </a:p>
      </dgm:t>
    </dgm:pt>
    <dgm:pt modelId="{824EEDF7-9E44-4481-895B-E55FBAB40744}" type="sibTrans" cxnId="{EF803B02-E61A-4BD4-A1C0-A8DA59BCEBAF}">
      <dgm:prSet/>
      <dgm:spPr/>
      <dgm:t>
        <a:bodyPr/>
        <a:lstStyle/>
        <a:p>
          <a:endParaRPr lang="en-US"/>
        </a:p>
      </dgm:t>
    </dgm:pt>
    <dgm:pt modelId="{D89C3C2F-5FC8-407C-9C52-8AB49689BB55}">
      <dgm:prSet/>
      <dgm:spPr/>
      <dgm:t>
        <a:bodyPr/>
        <a:lstStyle/>
        <a:p>
          <a:r>
            <a:rPr lang="en-US"/>
            <a:t>Silence of the Lambs, The (1991): No. 1 rank, 1,497 theaters, $9,196 average</a:t>
          </a:r>
        </a:p>
      </dgm:t>
    </dgm:pt>
    <dgm:pt modelId="{78FF5317-1C35-4171-8343-DC5DC11037CB}" type="parTrans" cxnId="{471490E6-8CB2-44BF-98A9-0A87F9CEC92C}">
      <dgm:prSet/>
      <dgm:spPr/>
      <dgm:t>
        <a:bodyPr/>
        <a:lstStyle/>
        <a:p>
          <a:endParaRPr lang="en-US"/>
        </a:p>
      </dgm:t>
    </dgm:pt>
    <dgm:pt modelId="{6504CC0A-AC73-4AE4-B2A6-C061E4AFCE4D}" type="sibTrans" cxnId="{471490E6-8CB2-44BF-98A9-0A87F9CEC92C}">
      <dgm:prSet/>
      <dgm:spPr/>
      <dgm:t>
        <a:bodyPr/>
        <a:lstStyle/>
        <a:p>
          <a:endParaRPr lang="en-US"/>
        </a:p>
      </dgm:t>
    </dgm:pt>
    <dgm:pt modelId="{13C8A998-9EE0-45DE-974A-00BEED7F9030}" type="pres">
      <dgm:prSet presAssocID="{28D1323D-2C40-4D8F-A54F-BDDC6AE1CF11}" presName="diagram" presStyleCnt="0">
        <dgm:presLayoutVars>
          <dgm:dir/>
          <dgm:resizeHandles val="exact"/>
        </dgm:presLayoutVars>
      </dgm:prSet>
      <dgm:spPr/>
    </dgm:pt>
    <dgm:pt modelId="{66FE4DDB-5EEE-4213-9D30-E20CCC2A24E0}" type="pres">
      <dgm:prSet presAssocID="{5559986E-050D-498D-AAF3-7EB348CB1ADD}" presName="node" presStyleLbl="node1" presStyleIdx="0" presStyleCnt="10">
        <dgm:presLayoutVars>
          <dgm:bulletEnabled val="1"/>
        </dgm:presLayoutVars>
      </dgm:prSet>
      <dgm:spPr/>
    </dgm:pt>
    <dgm:pt modelId="{731384FE-A60A-49B5-8978-A631DEB3F68A}" type="pres">
      <dgm:prSet presAssocID="{DE2934D3-50C1-445F-83CF-FB2C8D7BCE8A}" presName="sibTrans" presStyleCnt="0"/>
      <dgm:spPr/>
    </dgm:pt>
    <dgm:pt modelId="{5843866E-7A60-4E0A-802E-3D98C368A389}" type="pres">
      <dgm:prSet presAssocID="{88842728-7342-4555-84B1-645ED020EBD1}" presName="node" presStyleLbl="node1" presStyleIdx="1" presStyleCnt="10">
        <dgm:presLayoutVars>
          <dgm:bulletEnabled val="1"/>
        </dgm:presLayoutVars>
      </dgm:prSet>
      <dgm:spPr/>
    </dgm:pt>
    <dgm:pt modelId="{464B2F04-2CF7-4A05-A8CE-77F13406A4C3}" type="pres">
      <dgm:prSet presAssocID="{AC4B8872-27A1-42EC-AD12-23CBCFA076E4}" presName="sibTrans" presStyleCnt="0"/>
      <dgm:spPr/>
    </dgm:pt>
    <dgm:pt modelId="{13C72F2C-014F-4A37-B47A-DE342FBA48D6}" type="pres">
      <dgm:prSet presAssocID="{DD136953-0E76-4664-9726-D1951BE328FB}" presName="node" presStyleLbl="node1" presStyleIdx="2" presStyleCnt="10">
        <dgm:presLayoutVars>
          <dgm:bulletEnabled val="1"/>
        </dgm:presLayoutVars>
      </dgm:prSet>
      <dgm:spPr/>
    </dgm:pt>
    <dgm:pt modelId="{DBBB5BB8-DEEF-42A0-B152-A53BDF5F24D0}" type="pres">
      <dgm:prSet presAssocID="{80C712E3-AD4B-46C6-B66E-10255F92CED9}" presName="sibTrans" presStyleCnt="0"/>
      <dgm:spPr/>
    </dgm:pt>
    <dgm:pt modelId="{EBABFB6A-C08C-4073-B3DF-56BBAA2B86E6}" type="pres">
      <dgm:prSet presAssocID="{4BB5F601-60F2-493D-BE31-B14E3D55D3CF}" presName="node" presStyleLbl="node1" presStyleIdx="3" presStyleCnt="10">
        <dgm:presLayoutVars>
          <dgm:bulletEnabled val="1"/>
        </dgm:presLayoutVars>
      </dgm:prSet>
      <dgm:spPr/>
    </dgm:pt>
    <dgm:pt modelId="{F41350B9-7334-4780-9EA1-9A338DD24207}" type="pres">
      <dgm:prSet presAssocID="{B9FA1585-DE5B-4924-BA9D-BFD75444F126}" presName="sibTrans" presStyleCnt="0"/>
      <dgm:spPr/>
    </dgm:pt>
    <dgm:pt modelId="{C4098628-FC69-4BFC-87BE-57DDE49FA250}" type="pres">
      <dgm:prSet presAssocID="{2E77E494-A79D-46BE-A0E9-F34A49F4DF9E}" presName="node" presStyleLbl="node1" presStyleIdx="4" presStyleCnt="10">
        <dgm:presLayoutVars>
          <dgm:bulletEnabled val="1"/>
        </dgm:presLayoutVars>
      </dgm:prSet>
      <dgm:spPr/>
    </dgm:pt>
    <dgm:pt modelId="{1BDA530D-8B6F-46D6-B0E1-BF05661CE54F}" type="pres">
      <dgm:prSet presAssocID="{2B083D84-D544-4688-A37E-22A64402003C}" presName="sibTrans" presStyleCnt="0"/>
      <dgm:spPr/>
    </dgm:pt>
    <dgm:pt modelId="{AB27AAA2-4D45-472A-808D-D308EF97B94F}" type="pres">
      <dgm:prSet presAssocID="{3E43B3F1-B8AA-4D97-B9CC-1E485E8CD0B2}" presName="node" presStyleLbl="node1" presStyleIdx="5" presStyleCnt="10">
        <dgm:presLayoutVars>
          <dgm:bulletEnabled val="1"/>
        </dgm:presLayoutVars>
      </dgm:prSet>
      <dgm:spPr/>
    </dgm:pt>
    <dgm:pt modelId="{594EA299-5516-44D0-BD5B-0774395F545A}" type="pres">
      <dgm:prSet presAssocID="{B876A254-2233-46D6-B5F3-2292AE87E737}" presName="sibTrans" presStyleCnt="0"/>
      <dgm:spPr/>
    </dgm:pt>
    <dgm:pt modelId="{188A6F61-E25A-40AA-8299-F24C9CF11F7A}" type="pres">
      <dgm:prSet presAssocID="{18988B87-BF1E-40A0-9C93-A12DA75770D1}" presName="node" presStyleLbl="node1" presStyleIdx="6" presStyleCnt="10">
        <dgm:presLayoutVars>
          <dgm:bulletEnabled val="1"/>
        </dgm:presLayoutVars>
      </dgm:prSet>
      <dgm:spPr/>
    </dgm:pt>
    <dgm:pt modelId="{B4F2461A-FB53-4152-A966-D0E374EE598E}" type="pres">
      <dgm:prSet presAssocID="{2F7F9801-91BF-420B-A7DB-1CC95D3DB0F1}" presName="sibTrans" presStyleCnt="0"/>
      <dgm:spPr/>
    </dgm:pt>
    <dgm:pt modelId="{698A0AF1-BAB8-4285-8086-8D3445E1A7A9}" type="pres">
      <dgm:prSet presAssocID="{14825831-C740-4BBE-B1CD-4A0BBEBE4013}" presName="node" presStyleLbl="node1" presStyleIdx="7" presStyleCnt="10">
        <dgm:presLayoutVars>
          <dgm:bulletEnabled val="1"/>
        </dgm:presLayoutVars>
      </dgm:prSet>
      <dgm:spPr/>
    </dgm:pt>
    <dgm:pt modelId="{41D5F4C3-504B-4AB2-A506-4929077CA3AD}" type="pres">
      <dgm:prSet presAssocID="{4885D792-EE36-418C-A1FF-BF30FA8064AA}" presName="sibTrans" presStyleCnt="0"/>
      <dgm:spPr/>
    </dgm:pt>
    <dgm:pt modelId="{A2B88FFB-EDFA-4F90-A663-477424BBBB84}" type="pres">
      <dgm:prSet presAssocID="{CBF40EEC-C75A-448C-9B11-681D5C80810A}" presName="node" presStyleLbl="node1" presStyleIdx="8" presStyleCnt="10">
        <dgm:presLayoutVars>
          <dgm:bulletEnabled val="1"/>
        </dgm:presLayoutVars>
      </dgm:prSet>
      <dgm:spPr/>
    </dgm:pt>
    <dgm:pt modelId="{DF3B0E84-A440-48B4-926D-0C861561DDC8}" type="pres">
      <dgm:prSet presAssocID="{824EEDF7-9E44-4481-895B-E55FBAB40744}" presName="sibTrans" presStyleCnt="0"/>
      <dgm:spPr/>
    </dgm:pt>
    <dgm:pt modelId="{C93F121D-ECD2-4B42-863D-797B554A0F84}" type="pres">
      <dgm:prSet presAssocID="{D89C3C2F-5FC8-407C-9C52-8AB49689BB55}" presName="node" presStyleLbl="node1" presStyleIdx="9" presStyleCnt="10">
        <dgm:presLayoutVars>
          <dgm:bulletEnabled val="1"/>
        </dgm:presLayoutVars>
      </dgm:prSet>
      <dgm:spPr/>
    </dgm:pt>
  </dgm:ptLst>
  <dgm:cxnLst>
    <dgm:cxn modelId="{EF803B02-E61A-4BD4-A1C0-A8DA59BCEBAF}" srcId="{28D1323D-2C40-4D8F-A54F-BDDC6AE1CF11}" destId="{CBF40EEC-C75A-448C-9B11-681D5C80810A}" srcOrd="8" destOrd="0" parTransId="{77660D9A-5816-477F-A568-0756AAC803B5}" sibTransId="{824EEDF7-9E44-4481-895B-E55FBAB40744}"/>
    <dgm:cxn modelId="{9AA65911-30AB-4223-807C-DC64CC0C6F97}" type="presOf" srcId="{3E43B3F1-B8AA-4D97-B9CC-1E485E8CD0B2}" destId="{AB27AAA2-4D45-472A-808D-D308EF97B94F}" srcOrd="0" destOrd="0" presId="urn:microsoft.com/office/officeart/2005/8/layout/default"/>
    <dgm:cxn modelId="{36D7531F-25EC-4BE5-92C2-13207D2C2C2A}" type="presOf" srcId="{18988B87-BF1E-40A0-9C93-A12DA75770D1}" destId="{188A6F61-E25A-40AA-8299-F24C9CF11F7A}" srcOrd="0" destOrd="0" presId="urn:microsoft.com/office/officeart/2005/8/layout/default"/>
    <dgm:cxn modelId="{AE0B9E2D-6C42-468C-8264-3ACDA7B3CD63}" type="presOf" srcId="{4BB5F601-60F2-493D-BE31-B14E3D55D3CF}" destId="{EBABFB6A-C08C-4073-B3DF-56BBAA2B86E6}" srcOrd="0" destOrd="0" presId="urn:microsoft.com/office/officeart/2005/8/layout/default"/>
    <dgm:cxn modelId="{8D8CBB33-BD21-448F-9F2A-E0FC49A64E73}" type="presOf" srcId="{14825831-C740-4BBE-B1CD-4A0BBEBE4013}" destId="{698A0AF1-BAB8-4285-8086-8D3445E1A7A9}" srcOrd="0" destOrd="0" presId="urn:microsoft.com/office/officeart/2005/8/layout/default"/>
    <dgm:cxn modelId="{C8BC0474-858D-4834-A1EB-1C95C910D99A}" type="presOf" srcId="{88842728-7342-4555-84B1-645ED020EBD1}" destId="{5843866E-7A60-4E0A-802E-3D98C368A389}" srcOrd="0" destOrd="0" presId="urn:microsoft.com/office/officeart/2005/8/layout/default"/>
    <dgm:cxn modelId="{0A7FB156-5247-41AA-A2B2-755A6F041879}" srcId="{28D1323D-2C40-4D8F-A54F-BDDC6AE1CF11}" destId="{18988B87-BF1E-40A0-9C93-A12DA75770D1}" srcOrd="6" destOrd="0" parTransId="{FE344247-34DE-46F3-8941-DC4CB0372C37}" sibTransId="{2F7F9801-91BF-420B-A7DB-1CC95D3DB0F1}"/>
    <dgm:cxn modelId="{E8A2D97B-023D-4493-8861-897EFB502EFD}" srcId="{28D1323D-2C40-4D8F-A54F-BDDC6AE1CF11}" destId="{14825831-C740-4BBE-B1CD-4A0BBEBE4013}" srcOrd="7" destOrd="0" parTransId="{072E10B9-7B84-45AF-8CD5-5B942BE59CE8}" sibTransId="{4885D792-EE36-418C-A1FF-BF30FA8064AA}"/>
    <dgm:cxn modelId="{455FE67E-18CB-48C3-BFF1-D2D70A76B49E}" srcId="{28D1323D-2C40-4D8F-A54F-BDDC6AE1CF11}" destId="{5559986E-050D-498D-AAF3-7EB348CB1ADD}" srcOrd="0" destOrd="0" parTransId="{B3DD6C50-7E61-4276-A106-7868ACF5624F}" sibTransId="{DE2934D3-50C1-445F-83CF-FB2C8D7BCE8A}"/>
    <dgm:cxn modelId="{15DEDC80-526E-4023-A890-A6B5D4E5F716}" srcId="{18988B87-BF1E-40A0-9C93-A12DA75770D1}" destId="{4F53C014-8CB0-4C16-8E2B-28E4151D2EF6}" srcOrd="0" destOrd="0" parTransId="{526375CF-6D02-4233-AB95-14643BD2EFC3}" sibTransId="{4F19DB1B-3520-4A95-88DC-31ACC30A2D61}"/>
    <dgm:cxn modelId="{3F40048B-1252-4909-8D3E-204F9AA6B4DA}" type="presOf" srcId="{5559986E-050D-498D-AAF3-7EB348CB1ADD}" destId="{66FE4DDB-5EEE-4213-9D30-E20CCC2A24E0}" srcOrd="0" destOrd="0" presId="urn:microsoft.com/office/officeart/2005/8/layout/default"/>
    <dgm:cxn modelId="{428B3898-56EB-471D-8551-58469E6537B6}" type="presOf" srcId="{D89C3C2F-5FC8-407C-9C52-8AB49689BB55}" destId="{C93F121D-ECD2-4B42-863D-797B554A0F84}" srcOrd="0" destOrd="0" presId="urn:microsoft.com/office/officeart/2005/8/layout/default"/>
    <dgm:cxn modelId="{CFF582AC-6582-4756-8DC8-1CCFBED4CC7D}" type="presOf" srcId="{2E77E494-A79D-46BE-A0E9-F34A49F4DF9E}" destId="{C4098628-FC69-4BFC-87BE-57DDE49FA250}" srcOrd="0" destOrd="0" presId="urn:microsoft.com/office/officeart/2005/8/layout/default"/>
    <dgm:cxn modelId="{739B7DB2-350A-406B-BCAE-15C3C3AD0682}" type="presOf" srcId="{28D1323D-2C40-4D8F-A54F-BDDC6AE1CF11}" destId="{13C8A998-9EE0-45DE-974A-00BEED7F9030}" srcOrd="0" destOrd="0" presId="urn:microsoft.com/office/officeart/2005/8/layout/default"/>
    <dgm:cxn modelId="{A2E750B6-8E5C-4235-9BEB-D08F3914161B}" type="presOf" srcId="{DD136953-0E76-4664-9726-D1951BE328FB}" destId="{13C72F2C-014F-4A37-B47A-DE342FBA48D6}" srcOrd="0" destOrd="0" presId="urn:microsoft.com/office/officeart/2005/8/layout/default"/>
    <dgm:cxn modelId="{EC38C8B7-9B77-45EC-B0C1-7A2D42CEABF4}" srcId="{28D1323D-2C40-4D8F-A54F-BDDC6AE1CF11}" destId="{88842728-7342-4555-84B1-645ED020EBD1}" srcOrd="1" destOrd="0" parTransId="{E20BFE2F-5FAC-4147-A67E-54E03CF812C1}" sibTransId="{AC4B8872-27A1-42EC-AD12-23CBCFA076E4}"/>
    <dgm:cxn modelId="{70DDAEBA-DA3A-43F2-986C-90852716F848}" srcId="{28D1323D-2C40-4D8F-A54F-BDDC6AE1CF11}" destId="{2E77E494-A79D-46BE-A0E9-F34A49F4DF9E}" srcOrd="4" destOrd="0" parTransId="{0DD8E007-9211-4F01-B643-39C7DC30F8DB}" sibTransId="{2B083D84-D544-4688-A37E-22A64402003C}"/>
    <dgm:cxn modelId="{B0AB52C7-990E-48AB-B899-6BA8F36947CA}" type="presOf" srcId="{CBF40EEC-C75A-448C-9B11-681D5C80810A}" destId="{A2B88FFB-EDFA-4F90-A663-477424BBBB84}" srcOrd="0" destOrd="0" presId="urn:microsoft.com/office/officeart/2005/8/layout/default"/>
    <dgm:cxn modelId="{8D177EC7-2CA2-45DA-BB80-3A80F358494D}" srcId="{28D1323D-2C40-4D8F-A54F-BDDC6AE1CF11}" destId="{3E43B3F1-B8AA-4D97-B9CC-1E485E8CD0B2}" srcOrd="5" destOrd="0" parTransId="{6D29B533-7B28-4BA3-865A-F188B55C5658}" sibTransId="{B876A254-2233-46D6-B5F3-2292AE87E737}"/>
    <dgm:cxn modelId="{3D3EAAD5-55DA-458A-945A-2518192C8F7D}" type="presOf" srcId="{4F53C014-8CB0-4C16-8E2B-28E4151D2EF6}" destId="{188A6F61-E25A-40AA-8299-F24C9CF11F7A}" srcOrd="0" destOrd="1" presId="urn:microsoft.com/office/officeart/2005/8/layout/default"/>
    <dgm:cxn modelId="{D3B52FD8-1089-4D9B-9DE1-3EF5165A4ECB}" srcId="{28D1323D-2C40-4D8F-A54F-BDDC6AE1CF11}" destId="{DD136953-0E76-4664-9726-D1951BE328FB}" srcOrd="2" destOrd="0" parTransId="{A8D963AD-4AA5-40E0-9555-6A88D818EF7A}" sibTransId="{80C712E3-AD4B-46C6-B66E-10255F92CED9}"/>
    <dgm:cxn modelId="{471490E6-8CB2-44BF-98A9-0A87F9CEC92C}" srcId="{28D1323D-2C40-4D8F-A54F-BDDC6AE1CF11}" destId="{D89C3C2F-5FC8-407C-9C52-8AB49689BB55}" srcOrd="9" destOrd="0" parTransId="{78FF5317-1C35-4171-8343-DC5DC11037CB}" sibTransId="{6504CC0A-AC73-4AE4-B2A6-C061E4AFCE4D}"/>
    <dgm:cxn modelId="{422188F0-97A8-4CA8-8401-FB330A861839}" srcId="{28D1323D-2C40-4D8F-A54F-BDDC6AE1CF11}" destId="{4BB5F601-60F2-493D-BE31-B14E3D55D3CF}" srcOrd="3" destOrd="0" parTransId="{5E9061D0-9947-448B-9A56-9A43DD5D61D4}" sibTransId="{B9FA1585-DE5B-4924-BA9D-BFD75444F126}"/>
    <dgm:cxn modelId="{144DBD43-4A76-4723-A036-E0AB60CBDFE9}" type="presParOf" srcId="{13C8A998-9EE0-45DE-974A-00BEED7F9030}" destId="{66FE4DDB-5EEE-4213-9D30-E20CCC2A24E0}" srcOrd="0" destOrd="0" presId="urn:microsoft.com/office/officeart/2005/8/layout/default"/>
    <dgm:cxn modelId="{8C466124-FC0B-421E-A585-32DABD1B404D}" type="presParOf" srcId="{13C8A998-9EE0-45DE-974A-00BEED7F9030}" destId="{731384FE-A60A-49B5-8978-A631DEB3F68A}" srcOrd="1" destOrd="0" presId="urn:microsoft.com/office/officeart/2005/8/layout/default"/>
    <dgm:cxn modelId="{0F86ED5E-5041-4B1E-8E94-D0A563A01AFC}" type="presParOf" srcId="{13C8A998-9EE0-45DE-974A-00BEED7F9030}" destId="{5843866E-7A60-4E0A-802E-3D98C368A389}" srcOrd="2" destOrd="0" presId="urn:microsoft.com/office/officeart/2005/8/layout/default"/>
    <dgm:cxn modelId="{464EF1C7-E50F-4564-993F-1E142735B436}" type="presParOf" srcId="{13C8A998-9EE0-45DE-974A-00BEED7F9030}" destId="{464B2F04-2CF7-4A05-A8CE-77F13406A4C3}" srcOrd="3" destOrd="0" presId="urn:microsoft.com/office/officeart/2005/8/layout/default"/>
    <dgm:cxn modelId="{0CCB3D13-B984-4E65-ABB6-D4568892AFA2}" type="presParOf" srcId="{13C8A998-9EE0-45DE-974A-00BEED7F9030}" destId="{13C72F2C-014F-4A37-B47A-DE342FBA48D6}" srcOrd="4" destOrd="0" presId="urn:microsoft.com/office/officeart/2005/8/layout/default"/>
    <dgm:cxn modelId="{FDF587F1-C4CA-43A3-B7DF-6914D8569C9D}" type="presParOf" srcId="{13C8A998-9EE0-45DE-974A-00BEED7F9030}" destId="{DBBB5BB8-DEEF-42A0-B152-A53BDF5F24D0}" srcOrd="5" destOrd="0" presId="urn:microsoft.com/office/officeart/2005/8/layout/default"/>
    <dgm:cxn modelId="{A3CE033E-3958-41E4-A3F7-7104B2A76490}" type="presParOf" srcId="{13C8A998-9EE0-45DE-974A-00BEED7F9030}" destId="{EBABFB6A-C08C-4073-B3DF-56BBAA2B86E6}" srcOrd="6" destOrd="0" presId="urn:microsoft.com/office/officeart/2005/8/layout/default"/>
    <dgm:cxn modelId="{681A942B-7822-45D7-B052-5D7B5E7DF3A7}" type="presParOf" srcId="{13C8A998-9EE0-45DE-974A-00BEED7F9030}" destId="{F41350B9-7334-4780-9EA1-9A338DD24207}" srcOrd="7" destOrd="0" presId="urn:microsoft.com/office/officeart/2005/8/layout/default"/>
    <dgm:cxn modelId="{345ECF5B-0C42-4C69-AFAC-15B4B58072B6}" type="presParOf" srcId="{13C8A998-9EE0-45DE-974A-00BEED7F9030}" destId="{C4098628-FC69-4BFC-87BE-57DDE49FA250}" srcOrd="8" destOrd="0" presId="urn:microsoft.com/office/officeart/2005/8/layout/default"/>
    <dgm:cxn modelId="{93233053-5AF9-4F77-B7F0-4CA24D61FD50}" type="presParOf" srcId="{13C8A998-9EE0-45DE-974A-00BEED7F9030}" destId="{1BDA530D-8B6F-46D6-B0E1-BF05661CE54F}" srcOrd="9" destOrd="0" presId="urn:microsoft.com/office/officeart/2005/8/layout/default"/>
    <dgm:cxn modelId="{B8E115A3-9BA5-4E4E-BF27-6DA0EBEB4928}" type="presParOf" srcId="{13C8A998-9EE0-45DE-974A-00BEED7F9030}" destId="{AB27AAA2-4D45-472A-808D-D308EF97B94F}" srcOrd="10" destOrd="0" presId="urn:microsoft.com/office/officeart/2005/8/layout/default"/>
    <dgm:cxn modelId="{0E28FE91-CBFF-433B-8216-351467842FB6}" type="presParOf" srcId="{13C8A998-9EE0-45DE-974A-00BEED7F9030}" destId="{594EA299-5516-44D0-BD5B-0774395F545A}" srcOrd="11" destOrd="0" presId="urn:microsoft.com/office/officeart/2005/8/layout/default"/>
    <dgm:cxn modelId="{E98825D2-3993-4961-A69C-690996DD6CFC}" type="presParOf" srcId="{13C8A998-9EE0-45DE-974A-00BEED7F9030}" destId="{188A6F61-E25A-40AA-8299-F24C9CF11F7A}" srcOrd="12" destOrd="0" presId="urn:microsoft.com/office/officeart/2005/8/layout/default"/>
    <dgm:cxn modelId="{9EF2CC23-39E8-4E0A-A484-73783E05CAA8}" type="presParOf" srcId="{13C8A998-9EE0-45DE-974A-00BEED7F9030}" destId="{B4F2461A-FB53-4152-A966-D0E374EE598E}" srcOrd="13" destOrd="0" presId="urn:microsoft.com/office/officeart/2005/8/layout/default"/>
    <dgm:cxn modelId="{8BA7AFCC-AD93-4916-A5A3-7EC2110034F4}" type="presParOf" srcId="{13C8A998-9EE0-45DE-974A-00BEED7F9030}" destId="{698A0AF1-BAB8-4285-8086-8D3445E1A7A9}" srcOrd="14" destOrd="0" presId="urn:microsoft.com/office/officeart/2005/8/layout/default"/>
    <dgm:cxn modelId="{878EFD59-776E-4146-B257-0D7C352DE164}" type="presParOf" srcId="{13C8A998-9EE0-45DE-974A-00BEED7F9030}" destId="{41D5F4C3-504B-4AB2-A506-4929077CA3AD}" srcOrd="15" destOrd="0" presId="urn:microsoft.com/office/officeart/2005/8/layout/default"/>
    <dgm:cxn modelId="{4AF37F39-2871-467D-96F5-8918F0D1340E}" type="presParOf" srcId="{13C8A998-9EE0-45DE-974A-00BEED7F9030}" destId="{A2B88FFB-EDFA-4F90-A663-477424BBBB84}" srcOrd="16" destOrd="0" presId="urn:microsoft.com/office/officeart/2005/8/layout/default"/>
    <dgm:cxn modelId="{05CFA471-2D23-4EC6-A4EB-25034A2E2B0E}" type="presParOf" srcId="{13C8A998-9EE0-45DE-974A-00BEED7F9030}" destId="{DF3B0E84-A440-48B4-926D-0C861561DDC8}" srcOrd="17" destOrd="0" presId="urn:microsoft.com/office/officeart/2005/8/layout/default"/>
    <dgm:cxn modelId="{5C21BE94-9D87-41F3-A935-5CD3254F0215}" type="presParOf" srcId="{13C8A998-9EE0-45DE-974A-00BEED7F9030}" destId="{C93F121D-ECD2-4B42-863D-797B554A0F8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7CF6DB-4731-4F28-8969-23EBD6850E98}" type="doc">
      <dgm:prSet loTypeId="urn:microsoft.com/office/officeart/2005/8/layout/chevron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A12CBA-7CF1-4335-A4D1-A8DDBD09FDDE}">
      <dgm:prSet/>
      <dgm:spPr/>
      <dgm:t>
        <a:bodyPr/>
        <a:lstStyle/>
        <a:p>
          <a:r>
            <a:rPr lang="en-US"/>
            <a:t>Provide</a:t>
          </a:r>
        </a:p>
      </dgm:t>
    </dgm:pt>
    <dgm:pt modelId="{10DB5D0F-E0E3-4111-B022-9BD2FF1229FE}" type="parTrans" cxnId="{E1B91ED8-5C1C-46F7-B0CF-705BD3C808D0}">
      <dgm:prSet/>
      <dgm:spPr/>
      <dgm:t>
        <a:bodyPr/>
        <a:lstStyle/>
        <a:p>
          <a:endParaRPr lang="en-US"/>
        </a:p>
      </dgm:t>
    </dgm:pt>
    <dgm:pt modelId="{3D643F09-3EC9-4DAA-9382-7B05B052A2B7}" type="sibTrans" cxnId="{E1B91ED8-5C1C-46F7-B0CF-705BD3C808D0}">
      <dgm:prSet/>
      <dgm:spPr/>
      <dgm:t>
        <a:bodyPr/>
        <a:lstStyle/>
        <a:p>
          <a:endParaRPr lang="en-US"/>
        </a:p>
      </dgm:t>
    </dgm:pt>
    <dgm:pt modelId="{97068503-C495-4C8C-88F6-E9E24403509A}">
      <dgm:prSet/>
      <dgm:spPr/>
      <dgm:t>
        <a:bodyPr/>
        <a:lstStyle/>
        <a:p>
          <a:r>
            <a:rPr lang="en-US" dirty="0"/>
            <a:t>Provide DreamWorks a way to get their feet wet in the action genre</a:t>
          </a:r>
        </a:p>
      </dgm:t>
    </dgm:pt>
    <dgm:pt modelId="{73802D7D-ECB5-4708-B369-C8E4399EDBAD}" type="parTrans" cxnId="{6301F091-8CCD-4790-AD79-116D72AFA61D}">
      <dgm:prSet/>
      <dgm:spPr/>
      <dgm:t>
        <a:bodyPr/>
        <a:lstStyle/>
        <a:p>
          <a:endParaRPr lang="en-US"/>
        </a:p>
      </dgm:t>
    </dgm:pt>
    <dgm:pt modelId="{E145551E-C868-4BA2-BC20-1F1F55C45E9B}" type="sibTrans" cxnId="{6301F091-8CCD-4790-AD79-116D72AFA61D}">
      <dgm:prSet/>
      <dgm:spPr/>
      <dgm:t>
        <a:bodyPr/>
        <a:lstStyle/>
        <a:p>
          <a:endParaRPr lang="en-US"/>
        </a:p>
      </dgm:t>
    </dgm:pt>
    <dgm:pt modelId="{58E4CB98-D3EB-4ECF-9263-D7D43C01CF35}">
      <dgm:prSet/>
      <dgm:spPr/>
      <dgm:t>
        <a:bodyPr/>
        <a:lstStyle/>
        <a:p>
          <a:r>
            <a:rPr lang="en-US" dirty="0"/>
            <a:t>Influence</a:t>
          </a:r>
        </a:p>
      </dgm:t>
    </dgm:pt>
    <dgm:pt modelId="{E118DB4E-BB9B-4A4A-8748-1FC511A30A60}" type="parTrans" cxnId="{75FE159F-ADDD-4C9F-AD9A-EE3151560946}">
      <dgm:prSet/>
      <dgm:spPr/>
      <dgm:t>
        <a:bodyPr/>
        <a:lstStyle/>
        <a:p>
          <a:endParaRPr lang="en-US"/>
        </a:p>
      </dgm:t>
    </dgm:pt>
    <dgm:pt modelId="{54F7923D-9DFE-4B59-B003-F7FEB8F89D14}" type="sibTrans" cxnId="{75FE159F-ADDD-4C9F-AD9A-EE3151560946}">
      <dgm:prSet/>
      <dgm:spPr/>
      <dgm:t>
        <a:bodyPr/>
        <a:lstStyle/>
        <a:p>
          <a:endParaRPr lang="en-US"/>
        </a:p>
      </dgm:t>
    </dgm:pt>
    <dgm:pt modelId="{0DC39AAE-F1F2-4605-9DC2-78C85D1AD382}">
      <dgm:prSet/>
      <dgm:spPr/>
      <dgm:t>
        <a:bodyPr/>
        <a:lstStyle/>
        <a:p>
          <a:r>
            <a:rPr lang="en-US" dirty="0"/>
            <a:t>Influence DreamWorks to produce an action movie</a:t>
          </a:r>
        </a:p>
      </dgm:t>
    </dgm:pt>
    <dgm:pt modelId="{B9B6C7E2-3FA8-4C7A-8BA6-CA4F1AADFA54}" type="parTrans" cxnId="{84D595AE-1FBA-4712-9B78-F66E69E9010A}">
      <dgm:prSet/>
      <dgm:spPr/>
      <dgm:t>
        <a:bodyPr/>
        <a:lstStyle/>
        <a:p>
          <a:endParaRPr lang="en-US"/>
        </a:p>
      </dgm:t>
    </dgm:pt>
    <dgm:pt modelId="{41086718-944D-4276-8493-8BFA5284996C}" type="sibTrans" cxnId="{84D595AE-1FBA-4712-9B78-F66E69E9010A}">
      <dgm:prSet/>
      <dgm:spPr/>
      <dgm:t>
        <a:bodyPr/>
        <a:lstStyle/>
        <a:p>
          <a:endParaRPr lang="en-US"/>
        </a:p>
      </dgm:t>
    </dgm:pt>
    <dgm:pt modelId="{ED35BA56-0B34-455D-B172-56F030B58E53}">
      <dgm:prSet/>
      <dgm:spPr/>
      <dgm:t>
        <a:bodyPr/>
        <a:lstStyle/>
        <a:p>
          <a:r>
            <a:rPr lang="en-US" dirty="0"/>
            <a:t>Convince</a:t>
          </a:r>
        </a:p>
      </dgm:t>
    </dgm:pt>
    <dgm:pt modelId="{68D8C301-CE2A-4310-8238-7180570D59B9}" type="parTrans" cxnId="{8C920FFE-B8E8-4735-8B8C-D6A630F99C68}">
      <dgm:prSet/>
      <dgm:spPr/>
      <dgm:t>
        <a:bodyPr/>
        <a:lstStyle/>
        <a:p>
          <a:endParaRPr lang="en-US"/>
        </a:p>
      </dgm:t>
    </dgm:pt>
    <dgm:pt modelId="{3C0C8746-38C9-407B-9154-FA5B4F2631C0}" type="sibTrans" cxnId="{8C920FFE-B8E8-4735-8B8C-D6A630F99C68}">
      <dgm:prSet/>
      <dgm:spPr/>
      <dgm:t>
        <a:bodyPr/>
        <a:lstStyle/>
        <a:p>
          <a:endParaRPr lang="en-US"/>
        </a:p>
      </dgm:t>
    </dgm:pt>
    <dgm:pt modelId="{DAF05F73-BE66-4A73-8494-84B069806040}">
      <dgm:prSet/>
      <dgm:spPr/>
      <dgm:t>
        <a:bodyPr/>
        <a:lstStyle/>
        <a:p>
          <a:r>
            <a:rPr lang="en-US" dirty="0"/>
            <a:t>Convince DreamWorks to create a trailer as MVP</a:t>
          </a:r>
        </a:p>
      </dgm:t>
    </dgm:pt>
    <dgm:pt modelId="{544FE8D4-7D82-43E7-925E-8774D3C24261}" type="parTrans" cxnId="{16CBC662-BB3E-4141-8E14-C4A590FDB1EC}">
      <dgm:prSet/>
      <dgm:spPr/>
      <dgm:t>
        <a:bodyPr/>
        <a:lstStyle/>
        <a:p>
          <a:endParaRPr lang="en-US"/>
        </a:p>
      </dgm:t>
    </dgm:pt>
    <dgm:pt modelId="{39FE7D57-8F21-4F10-A544-7F2A4DF51BFC}" type="sibTrans" cxnId="{16CBC662-BB3E-4141-8E14-C4A590FDB1EC}">
      <dgm:prSet/>
      <dgm:spPr/>
      <dgm:t>
        <a:bodyPr/>
        <a:lstStyle/>
        <a:p>
          <a:endParaRPr lang="en-US"/>
        </a:p>
      </dgm:t>
    </dgm:pt>
    <dgm:pt modelId="{CAD42663-CC4B-40FD-8CAC-42D68B118D31}" type="pres">
      <dgm:prSet presAssocID="{FC7CF6DB-4731-4F28-8969-23EBD6850E98}" presName="linearFlow" presStyleCnt="0">
        <dgm:presLayoutVars>
          <dgm:dir/>
          <dgm:animLvl val="lvl"/>
          <dgm:resizeHandles val="exact"/>
        </dgm:presLayoutVars>
      </dgm:prSet>
      <dgm:spPr/>
    </dgm:pt>
    <dgm:pt modelId="{75345EB1-4768-4232-A59B-31249B583C3A}" type="pres">
      <dgm:prSet presAssocID="{41A12CBA-7CF1-4335-A4D1-A8DDBD09FDDE}" presName="composite" presStyleCnt="0"/>
      <dgm:spPr/>
    </dgm:pt>
    <dgm:pt modelId="{92D6E147-C045-4FB8-8F9F-7844409BD643}" type="pres">
      <dgm:prSet presAssocID="{41A12CBA-7CF1-4335-A4D1-A8DDBD09FDD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BC77F31-1930-461A-93F7-6A0668EEA534}" type="pres">
      <dgm:prSet presAssocID="{41A12CBA-7CF1-4335-A4D1-A8DDBD09FDDE}" presName="descendantText" presStyleLbl="alignAcc1" presStyleIdx="0" presStyleCnt="3">
        <dgm:presLayoutVars>
          <dgm:bulletEnabled val="1"/>
        </dgm:presLayoutVars>
      </dgm:prSet>
      <dgm:spPr/>
    </dgm:pt>
    <dgm:pt modelId="{37AE8DBA-53DD-4F36-B776-F45B0791E79F}" type="pres">
      <dgm:prSet presAssocID="{3D643F09-3EC9-4DAA-9382-7B05B052A2B7}" presName="sp" presStyleCnt="0"/>
      <dgm:spPr/>
    </dgm:pt>
    <dgm:pt modelId="{59046AF4-E705-4C49-98C2-D344406D83AF}" type="pres">
      <dgm:prSet presAssocID="{58E4CB98-D3EB-4ECF-9263-D7D43C01CF35}" presName="composite" presStyleCnt="0"/>
      <dgm:spPr/>
    </dgm:pt>
    <dgm:pt modelId="{CEC9C876-7627-4592-8478-770444510BF3}" type="pres">
      <dgm:prSet presAssocID="{58E4CB98-D3EB-4ECF-9263-D7D43C01CF3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176C666-C3D7-4429-9012-4CC55906F600}" type="pres">
      <dgm:prSet presAssocID="{58E4CB98-D3EB-4ECF-9263-D7D43C01CF35}" presName="descendantText" presStyleLbl="alignAcc1" presStyleIdx="1" presStyleCnt="3">
        <dgm:presLayoutVars>
          <dgm:bulletEnabled val="1"/>
        </dgm:presLayoutVars>
      </dgm:prSet>
      <dgm:spPr/>
    </dgm:pt>
    <dgm:pt modelId="{01EBD979-00DE-4F87-B580-9B2EA9953822}" type="pres">
      <dgm:prSet presAssocID="{54F7923D-9DFE-4B59-B003-F7FEB8F89D14}" presName="sp" presStyleCnt="0"/>
      <dgm:spPr/>
    </dgm:pt>
    <dgm:pt modelId="{E609CF0B-0E30-404A-B080-693B851F49F5}" type="pres">
      <dgm:prSet presAssocID="{ED35BA56-0B34-455D-B172-56F030B58E53}" presName="composite" presStyleCnt="0"/>
      <dgm:spPr/>
    </dgm:pt>
    <dgm:pt modelId="{FA8C1EB9-38C1-42A9-AA89-504D298BBB93}" type="pres">
      <dgm:prSet presAssocID="{ED35BA56-0B34-455D-B172-56F030B58E5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1D9CD2E-BF86-43C8-AE02-D08DB3C2ADF4}" type="pres">
      <dgm:prSet presAssocID="{ED35BA56-0B34-455D-B172-56F030B58E5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EB48A08-02B0-4223-BCDF-76F7AA7F3FE8}" type="presOf" srcId="{97068503-C495-4C8C-88F6-E9E24403509A}" destId="{ABC77F31-1930-461A-93F7-6A0668EEA534}" srcOrd="0" destOrd="0" presId="urn:microsoft.com/office/officeart/2005/8/layout/chevron2"/>
    <dgm:cxn modelId="{A7881735-29CC-49AD-89B8-C692BE610AA8}" type="presOf" srcId="{FC7CF6DB-4731-4F28-8969-23EBD6850E98}" destId="{CAD42663-CC4B-40FD-8CAC-42D68B118D31}" srcOrd="0" destOrd="0" presId="urn:microsoft.com/office/officeart/2005/8/layout/chevron2"/>
    <dgm:cxn modelId="{7BB7EE3F-8849-44FD-B9EC-AFC4DE568896}" type="presOf" srcId="{0DC39AAE-F1F2-4605-9DC2-78C85D1AD382}" destId="{8176C666-C3D7-4429-9012-4CC55906F600}" srcOrd="0" destOrd="0" presId="urn:microsoft.com/office/officeart/2005/8/layout/chevron2"/>
    <dgm:cxn modelId="{20B5815F-3386-4903-B31C-E2F81460B3E5}" type="presOf" srcId="{DAF05F73-BE66-4A73-8494-84B069806040}" destId="{41D9CD2E-BF86-43C8-AE02-D08DB3C2ADF4}" srcOrd="0" destOrd="0" presId="urn:microsoft.com/office/officeart/2005/8/layout/chevron2"/>
    <dgm:cxn modelId="{16CBC662-BB3E-4141-8E14-C4A590FDB1EC}" srcId="{ED35BA56-0B34-455D-B172-56F030B58E53}" destId="{DAF05F73-BE66-4A73-8494-84B069806040}" srcOrd="0" destOrd="0" parTransId="{544FE8D4-7D82-43E7-925E-8774D3C24261}" sibTransId="{39FE7D57-8F21-4F10-A544-7F2A4DF51BFC}"/>
    <dgm:cxn modelId="{C065E545-D9C3-4B7F-9D6E-9B11BEC4EDE1}" type="presOf" srcId="{58E4CB98-D3EB-4ECF-9263-D7D43C01CF35}" destId="{CEC9C876-7627-4592-8478-770444510BF3}" srcOrd="0" destOrd="0" presId="urn:microsoft.com/office/officeart/2005/8/layout/chevron2"/>
    <dgm:cxn modelId="{5C1CA259-F64E-4A00-8B04-4315E66BD04E}" type="presOf" srcId="{41A12CBA-7CF1-4335-A4D1-A8DDBD09FDDE}" destId="{92D6E147-C045-4FB8-8F9F-7844409BD643}" srcOrd="0" destOrd="0" presId="urn:microsoft.com/office/officeart/2005/8/layout/chevron2"/>
    <dgm:cxn modelId="{6402B988-9B9C-4DE2-9112-4BFA9150F586}" type="presOf" srcId="{ED35BA56-0B34-455D-B172-56F030B58E53}" destId="{FA8C1EB9-38C1-42A9-AA89-504D298BBB93}" srcOrd="0" destOrd="0" presId="urn:microsoft.com/office/officeart/2005/8/layout/chevron2"/>
    <dgm:cxn modelId="{6301F091-8CCD-4790-AD79-116D72AFA61D}" srcId="{41A12CBA-7CF1-4335-A4D1-A8DDBD09FDDE}" destId="{97068503-C495-4C8C-88F6-E9E24403509A}" srcOrd="0" destOrd="0" parTransId="{73802D7D-ECB5-4708-B369-C8E4399EDBAD}" sibTransId="{E145551E-C868-4BA2-BC20-1F1F55C45E9B}"/>
    <dgm:cxn modelId="{75FE159F-ADDD-4C9F-AD9A-EE3151560946}" srcId="{FC7CF6DB-4731-4F28-8969-23EBD6850E98}" destId="{58E4CB98-D3EB-4ECF-9263-D7D43C01CF35}" srcOrd="1" destOrd="0" parTransId="{E118DB4E-BB9B-4A4A-8748-1FC511A30A60}" sibTransId="{54F7923D-9DFE-4B59-B003-F7FEB8F89D14}"/>
    <dgm:cxn modelId="{84D595AE-1FBA-4712-9B78-F66E69E9010A}" srcId="{58E4CB98-D3EB-4ECF-9263-D7D43C01CF35}" destId="{0DC39AAE-F1F2-4605-9DC2-78C85D1AD382}" srcOrd="0" destOrd="0" parTransId="{B9B6C7E2-3FA8-4C7A-8BA6-CA4F1AADFA54}" sibTransId="{41086718-944D-4276-8493-8BFA5284996C}"/>
    <dgm:cxn modelId="{E1B91ED8-5C1C-46F7-B0CF-705BD3C808D0}" srcId="{FC7CF6DB-4731-4F28-8969-23EBD6850E98}" destId="{41A12CBA-7CF1-4335-A4D1-A8DDBD09FDDE}" srcOrd="0" destOrd="0" parTransId="{10DB5D0F-E0E3-4111-B022-9BD2FF1229FE}" sibTransId="{3D643F09-3EC9-4DAA-9382-7B05B052A2B7}"/>
    <dgm:cxn modelId="{8C920FFE-B8E8-4735-8B8C-D6A630F99C68}" srcId="{FC7CF6DB-4731-4F28-8969-23EBD6850E98}" destId="{ED35BA56-0B34-455D-B172-56F030B58E53}" srcOrd="2" destOrd="0" parTransId="{68D8C301-CE2A-4310-8238-7180570D59B9}" sibTransId="{3C0C8746-38C9-407B-9154-FA5B4F2631C0}"/>
    <dgm:cxn modelId="{22DC9201-825B-4C9E-B7DE-7B25864E467F}" type="presParOf" srcId="{CAD42663-CC4B-40FD-8CAC-42D68B118D31}" destId="{75345EB1-4768-4232-A59B-31249B583C3A}" srcOrd="0" destOrd="0" presId="urn:microsoft.com/office/officeart/2005/8/layout/chevron2"/>
    <dgm:cxn modelId="{92A7F07D-5B64-44E7-BD83-3B10E10AD040}" type="presParOf" srcId="{75345EB1-4768-4232-A59B-31249B583C3A}" destId="{92D6E147-C045-4FB8-8F9F-7844409BD643}" srcOrd="0" destOrd="0" presId="urn:microsoft.com/office/officeart/2005/8/layout/chevron2"/>
    <dgm:cxn modelId="{C3DEC91B-7258-4A2C-B090-8E6FE1B6D4C9}" type="presParOf" srcId="{75345EB1-4768-4232-A59B-31249B583C3A}" destId="{ABC77F31-1930-461A-93F7-6A0668EEA534}" srcOrd="1" destOrd="0" presId="urn:microsoft.com/office/officeart/2005/8/layout/chevron2"/>
    <dgm:cxn modelId="{C9C0A669-4988-4A4A-B255-14354245EDF2}" type="presParOf" srcId="{CAD42663-CC4B-40FD-8CAC-42D68B118D31}" destId="{37AE8DBA-53DD-4F36-B776-F45B0791E79F}" srcOrd="1" destOrd="0" presId="urn:microsoft.com/office/officeart/2005/8/layout/chevron2"/>
    <dgm:cxn modelId="{D3CBAE93-32C7-4C25-BB50-547CE6AA6EAE}" type="presParOf" srcId="{CAD42663-CC4B-40FD-8CAC-42D68B118D31}" destId="{59046AF4-E705-4C49-98C2-D344406D83AF}" srcOrd="2" destOrd="0" presId="urn:microsoft.com/office/officeart/2005/8/layout/chevron2"/>
    <dgm:cxn modelId="{6A9AD213-4596-4797-9C14-56D6C07BF1FF}" type="presParOf" srcId="{59046AF4-E705-4C49-98C2-D344406D83AF}" destId="{CEC9C876-7627-4592-8478-770444510BF3}" srcOrd="0" destOrd="0" presId="urn:microsoft.com/office/officeart/2005/8/layout/chevron2"/>
    <dgm:cxn modelId="{C8A441E8-D8ED-4DFE-88AA-82C1F604C5C2}" type="presParOf" srcId="{59046AF4-E705-4C49-98C2-D344406D83AF}" destId="{8176C666-C3D7-4429-9012-4CC55906F600}" srcOrd="1" destOrd="0" presId="urn:microsoft.com/office/officeart/2005/8/layout/chevron2"/>
    <dgm:cxn modelId="{7F5752B2-5315-4D40-A68B-A3723FEFFCFF}" type="presParOf" srcId="{CAD42663-CC4B-40FD-8CAC-42D68B118D31}" destId="{01EBD979-00DE-4F87-B580-9B2EA9953822}" srcOrd="3" destOrd="0" presId="urn:microsoft.com/office/officeart/2005/8/layout/chevron2"/>
    <dgm:cxn modelId="{ADB91341-863B-4438-B617-395F37940CF2}" type="presParOf" srcId="{CAD42663-CC4B-40FD-8CAC-42D68B118D31}" destId="{E609CF0B-0E30-404A-B080-693B851F49F5}" srcOrd="4" destOrd="0" presId="urn:microsoft.com/office/officeart/2005/8/layout/chevron2"/>
    <dgm:cxn modelId="{E6FFDBBB-24CE-4564-B556-4B468C893F56}" type="presParOf" srcId="{E609CF0B-0E30-404A-B080-693B851F49F5}" destId="{FA8C1EB9-38C1-42A9-AA89-504D298BBB93}" srcOrd="0" destOrd="0" presId="urn:microsoft.com/office/officeart/2005/8/layout/chevron2"/>
    <dgm:cxn modelId="{067D9103-1827-479A-B5C3-72DA68979521}" type="presParOf" srcId="{E609CF0B-0E30-404A-B080-693B851F49F5}" destId="{41D9CD2E-BF86-43C8-AE02-D08DB3C2AD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F78A45-5C5C-4F07-8403-9E4F57B359C3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45448B7-6EEA-459E-9458-7C44919D45A2}">
      <dgm:prSet/>
      <dgm:spPr/>
      <dgm:t>
        <a:bodyPr/>
        <a:lstStyle/>
        <a:p>
          <a:r>
            <a:rPr lang="en-US"/>
            <a:t>IMDB ratings are based on proprietary formula</a:t>
          </a:r>
        </a:p>
      </dgm:t>
    </dgm:pt>
    <dgm:pt modelId="{00A5EA75-AFE3-472B-A98D-3955FC73A702}" type="parTrans" cxnId="{C85A5000-E9A5-423C-95E4-5B85C685D053}">
      <dgm:prSet/>
      <dgm:spPr/>
      <dgm:t>
        <a:bodyPr/>
        <a:lstStyle/>
        <a:p>
          <a:endParaRPr lang="en-US"/>
        </a:p>
      </dgm:t>
    </dgm:pt>
    <dgm:pt modelId="{45F0F82F-C35C-4D2E-8D02-15E9393247FF}" type="sibTrans" cxnId="{C85A5000-E9A5-423C-95E4-5B85C685D053}">
      <dgm:prSet/>
      <dgm:spPr/>
      <dgm:t>
        <a:bodyPr/>
        <a:lstStyle/>
        <a:p>
          <a:endParaRPr lang="en-US"/>
        </a:p>
      </dgm:t>
    </dgm:pt>
    <dgm:pt modelId="{2B231AFB-14E2-49F6-A717-A3E086759E34}">
      <dgm:prSet/>
      <dgm:spPr/>
      <dgm:t>
        <a:bodyPr/>
        <a:lstStyle/>
        <a:p>
          <a:r>
            <a:rPr lang="en-US"/>
            <a:t>IMDB ratings are on a scale of 10</a:t>
          </a:r>
        </a:p>
      </dgm:t>
    </dgm:pt>
    <dgm:pt modelId="{8D51DD62-CFAA-4B01-81D3-EC1F3F4140C1}" type="parTrans" cxnId="{493CD68B-93C8-442A-8D20-43D71D2CDC9A}">
      <dgm:prSet/>
      <dgm:spPr/>
      <dgm:t>
        <a:bodyPr/>
        <a:lstStyle/>
        <a:p>
          <a:endParaRPr lang="en-US"/>
        </a:p>
      </dgm:t>
    </dgm:pt>
    <dgm:pt modelId="{14336623-7895-4D02-897F-F05A554AF8CF}" type="sibTrans" cxnId="{493CD68B-93C8-442A-8D20-43D71D2CDC9A}">
      <dgm:prSet/>
      <dgm:spPr/>
      <dgm:t>
        <a:bodyPr/>
        <a:lstStyle/>
        <a:p>
          <a:endParaRPr lang="en-US"/>
        </a:p>
      </dgm:t>
    </dgm:pt>
    <dgm:pt modelId="{7A062230-93DC-42FF-8F11-003D07E08FED}">
      <dgm:prSet/>
      <dgm:spPr/>
      <dgm:t>
        <a:bodyPr/>
        <a:lstStyle/>
        <a:p>
          <a:r>
            <a:rPr lang="en-US"/>
            <a:t>Our Top 10 movies were released before YouTube</a:t>
          </a:r>
        </a:p>
      </dgm:t>
    </dgm:pt>
    <dgm:pt modelId="{5042A8A6-3FF0-4545-ADE4-4C720D2B4E04}" type="parTrans" cxnId="{F3FDE5FD-E72D-48E4-8847-B0B2ABEDCF6C}">
      <dgm:prSet/>
      <dgm:spPr/>
      <dgm:t>
        <a:bodyPr/>
        <a:lstStyle/>
        <a:p>
          <a:endParaRPr lang="en-US"/>
        </a:p>
      </dgm:t>
    </dgm:pt>
    <dgm:pt modelId="{4898CB6F-019D-4F14-9130-3C09188EF0E3}" type="sibTrans" cxnId="{F3FDE5FD-E72D-48E4-8847-B0B2ABEDCF6C}">
      <dgm:prSet/>
      <dgm:spPr/>
      <dgm:t>
        <a:bodyPr/>
        <a:lstStyle/>
        <a:p>
          <a:endParaRPr lang="en-US"/>
        </a:p>
      </dgm:t>
    </dgm:pt>
    <dgm:pt modelId="{70630CC0-5C1C-40B3-B970-694146B8C55A}" type="pres">
      <dgm:prSet presAssocID="{2FF78A45-5C5C-4F07-8403-9E4F57B359C3}" presName="Name0" presStyleCnt="0">
        <dgm:presLayoutVars>
          <dgm:dir/>
          <dgm:resizeHandles val="exact"/>
        </dgm:presLayoutVars>
      </dgm:prSet>
      <dgm:spPr/>
    </dgm:pt>
    <dgm:pt modelId="{1082A2A2-52CB-40F7-BB93-70BB5C4D8141}" type="pres">
      <dgm:prSet presAssocID="{445448B7-6EEA-459E-9458-7C44919D45A2}" presName="node" presStyleLbl="node1" presStyleIdx="0" presStyleCnt="5">
        <dgm:presLayoutVars>
          <dgm:bulletEnabled val="1"/>
        </dgm:presLayoutVars>
      </dgm:prSet>
      <dgm:spPr/>
    </dgm:pt>
    <dgm:pt modelId="{8CAF6698-772C-4B95-AB47-EE007F5435D8}" type="pres">
      <dgm:prSet presAssocID="{45F0F82F-C35C-4D2E-8D02-15E9393247FF}" presName="sibTransSpacerBeforeConnector" presStyleCnt="0"/>
      <dgm:spPr/>
    </dgm:pt>
    <dgm:pt modelId="{EC70F795-B001-4BB4-94DA-14ABE8E6A344}" type="pres">
      <dgm:prSet presAssocID="{45F0F82F-C35C-4D2E-8D02-15E9393247FF}" presName="sibTrans" presStyleLbl="node1" presStyleIdx="1" presStyleCnt="5"/>
      <dgm:spPr/>
    </dgm:pt>
    <dgm:pt modelId="{183D607A-5FF7-4C6A-A737-AF4597A4EF0A}" type="pres">
      <dgm:prSet presAssocID="{45F0F82F-C35C-4D2E-8D02-15E9393247FF}" presName="sibTransSpacerAfterConnector" presStyleCnt="0"/>
      <dgm:spPr/>
    </dgm:pt>
    <dgm:pt modelId="{51F38882-82E7-4B95-9B62-639472BF2953}" type="pres">
      <dgm:prSet presAssocID="{2B231AFB-14E2-49F6-A717-A3E086759E34}" presName="node" presStyleLbl="node1" presStyleIdx="2" presStyleCnt="5">
        <dgm:presLayoutVars>
          <dgm:bulletEnabled val="1"/>
        </dgm:presLayoutVars>
      </dgm:prSet>
      <dgm:spPr/>
    </dgm:pt>
    <dgm:pt modelId="{089E5A96-85F2-4AF0-928C-49378D375C1B}" type="pres">
      <dgm:prSet presAssocID="{14336623-7895-4D02-897F-F05A554AF8CF}" presName="sibTransSpacerBeforeConnector" presStyleCnt="0"/>
      <dgm:spPr/>
    </dgm:pt>
    <dgm:pt modelId="{12A57D69-F4EA-44A9-92A8-21B297B67F11}" type="pres">
      <dgm:prSet presAssocID="{14336623-7895-4D02-897F-F05A554AF8CF}" presName="sibTrans" presStyleLbl="node1" presStyleIdx="3" presStyleCnt="5"/>
      <dgm:spPr/>
    </dgm:pt>
    <dgm:pt modelId="{158646B3-33EA-457C-B62C-D38BCCF99BC5}" type="pres">
      <dgm:prSet presAssocID="{14336623-7895-4D02-897F-F05A554AF8CF}" presName="sibTransSpacerAfterConnector" presStyleCnt="0"/>
      <dgm:spPr/>
    </dgm:pt>
    <dgm:pt modelId="{775C9171-B20D-4627-B14C-F9875190651C}" type="pres">
      <dgm:prSet presAssocID="{7A062230-93DC-42FF-8F11-003D07E08FED}" presName="node" presStyleLbl="node1" presStyleIdx="4" presStyleCnt="5">
        <dgm:presLayoutVars>
          <dgm:bulletEnabled val="1"/>
        </dgm:presLayoutVars>
      </dgm:prSet>
      <dgm:spPr/>
    </dgm:pt>
  </dgm:ptLst>
  <dgm:cxnLst>
    <dgm:cxn modelId="{C85A5000-E9A5-423C-95E4-5B85C685D053}" srcId="{2FF78A45-5C5C-4F07-8403-9E4F57B359C3}" destId="{445448B7-6EEA-459E-9458-7C44919D45A2}" srcOrd="0" destOrd="0" parTransId="{00A5EA75-AFE3-472B-A98D-3955FC73A702}" sibTransId="{45F0F82F-C35C-4D2E-8D02-15E9393247FF}"/>
    <dgm:cxn modelId="{9B0DE00B-800C-4201-B6BB-A8FB077C65A1}" type="presOf" srcId="{2FF78A45-5C5C-4F07-8403-9E4F57B359C3}" destId="{70630CC0-5C1C-40B3-B970-694146B8C55A}" srcOrd="0" destOrd="0" presId="urn:microsoft.com/office/officeart/2016/7/layout/BasicProcessNew"/>
    <dgm:cxn modelId="{5F749620-E58C-4D3A-8463-DCD6B1E91BD2}" type="presOf" srcId="{45F0F82F-C35C-4D2E-8D02-15E9393247FF}" destId="{EC70F795-B001-4BB4-94DA-14ABE8E6A344}" srcOrd="0" destOrd="0" presId="urn:microsoft.com/office/officeart/2016/7/layout/BasicProcessNew"/>
    <dgm:cxn modelId="{908ACC83-EDE2-47E5-A0A4-E7B465916D97}" type="presOf" srcId="{14336623-7895-4D02-897F-F05A554AF8CF}" destId="{12A57D69-F4EA-44A9-92A8-21B297B67F11}" srcOrd="0" destOrd="0" presId="urn:microsoft.com/office/officeart/2016/7/layout/BasicProcessNew"/>
    <dgm:cxn modelId="{493CD68B-93C8-442A-8D20-43D71D2CDC9A}" srcId="{2FF78A45-5C5C-4F07-8403-9E4F57B359C3}" destId="{2B231AFB-14E2-49F6-A717-A3E086759E34}" srcOrd="1" destOrd="0" parTransId="{8D51DD62-CFAA-4B01-81D3-EC1F3F4140C1}" sibTransId="{14336623-7895-4D02-897F-F05A554AF8CF}"/>
    <dgm:cxn modelId="{F2197B96-A8E7-4CA5-BE21-9E243ACAFDDD}" type="presOf" srcId="{2B231AFB-14E2-49F6-A717-A3E086759E34}" destId="{51F38882-82E7-4B95-9B62-639472BF2953}" srcOrd="0" destOrd="0" presId="urn:microsoft.com/office/officeart/2016/7/layout/BasicProcessNew"/>
    <dgm:cxn modelId="{1C6534C6-7A54-4BD7-832B-0AC8D55E589B}" type="presOf" srcId="{445448B7-6EEA-459E-9458-7C44919D45A2}" destId="{1082A2A2-52CB-40F7-BB93-70BB5C4D8141}" srcOrd="0" destOrd="0" presId="urn:microsoft.com/office/officeart/2016/7/layout/BasicProcessNew"/>
    <dgm:cxn modelId="{593A18E3-D5AE-4889-9DB7-D4A9D0E5C740}" type="presOf" srcId="{7A062230-93DC-42FF-8F11-003D07E08FED}" destId="{775C9171-B20D-4627-B14C-F9875190651C}" srcOrd="0" destOrd="0" presId="urn:microsoft.com/office/officeart/2016/7/layout/BasicProcessNew"/>
    <dgm:cxn modelId="{F3FDE5FD-E72D-48E4-8847-B0B2ABEDCF6C}" srcId="{2FF78A45-5C5C-4F07-8403-9E4F57B359C3}" destId="{7A062230-93DC-42FF-8F11-003D07E08FED}" srcOrd="2" destOrd="0" parTransId="{5042A8A6-3FF0-4545-ADE4-4C720D2B4E04}" sibTransId="{4898CB6F-019D-4F14-9130-3C09188EF0E3}"/>
    <dgm:cxn modelId="{8D2DB008-373E-4526-B3BC-CD9881A1CA82}" type="presParOf" srcId="{70630CC0-5C1C-40B3-B970-694146B8C55A}" destId="{1082A2A2-52CB-40F7-BB93-70BB5C4D8141}" srcOrd="0" destOrd="0" presId="urn:microsoft.com/office/officeart/2016/7/layout/BasicProcessNew"/>
    <dgm:cxn modelId="{ECDFA1D4-62E1-4908-8D05-11571CE4A833}" type="presParOf" srcId="{70630CC0-5C1C-40B3-B970-694146B8C55A}" destId="{8CAF6698-772C-4B95-AB47-EE007F5435D8}" srcOrd="1" destOrd="0" presId="urn:microsoft.com/office/officeart/2016/7/layout/BasicProcessNew"/>
    <dgm:cxn modelId="{855DAA86-0D2E-4EBF-AECB-780238F3BEB4}" type="presParOf" srcId="{70630CC0-5C1C-40B3-B970-694146B8C55A}" destId="{EC70F795-B001-4BB4-94DA-14ABE8E6A344}" srcOrd="2" destOrd="0" presId="urn:microsoft.com/office/officeart/2016/7/layout/BasicProcessNew"/>
    <dgm:cxn modelId="{F6394DF3-4AC5-45DC-B9EE-973E18CBE815}" type="presParOf" srcId="{70630CC0-5C1C-40B3-B970-694146B8C55A}" destId="{183D607A-5FF7-4C6A-A737-AF4597A4EF0A}" srcOrd="3" destOrd="0" presId="urn:microsoft.com/office/officeart/2016/7/layout/BasicProcessNew"/>
    <dgm:cxn modelId="{A858F6D3-73EA-4682-BFF9-8EAFB2D399A3}" type="presParOf" srcId="{70630CC0-5C1C-40B3-B970-694146B8C55A}" destId="{51F38882-82E7-4B95-9B62-639472BF2953}" srcOrd="4" destOrd="0" presId="urn:microsoft.com/office/officeart/2016/7/layout/BasicProcessNew"/>
    <dgm:cxn modelId="{4ED0FFCC-536D-4267-A9A4-42567D377FA8}" type="presParOf" srcId="{70630CC0-5C1C-40B3-B970-694146B8C55A}" destId="{089E5A96-85F2-4AF0-928C-49378D375C1B}" srcOrd="5" destOrd="0" presId="urn:microsoft.com/office/officeart/2016/7/layout/BasicProcessNew"/>
    <dgm:cxn modelId="{4200595D-10D9-424F-90CD-BFF01CFA29FC}" type="presParOf" srcId="{70630CC0-5C1C-40B3-B970-694146B8C55A}" destId="{12A57D69-F4EA-44A9-92A8-21B297B67F11}" srcOrd="6" destOrd="0" presId="urn:microsoft.com/office/officeart/2016/7/layout/BasicProcessNew"/>
    <dgm:cxn modelId="{D3E10F69-35B9-4415-8CCB-85EF0331A6CA}" type="presParOf" srcId="{70630CC0-5C1C-40B3-B970-694146B8C55A}" destId="{158646B3-33EA-457C-B62C-D38BCCF99BC5}" srcOrd="7" destOrd="0" presId="urn:microsoft.com/office/officeart/2016/7/layout/BasicProcessNew"/>
    <dgm:cxn modelId="{B7CE5DFB-CE56-4732-8CAF-99C79F4C6011}" type="presParOf" srcId="{70630CC0-5C1C-40B3-B970-694146B8C55A}" destId="{775C9171-B20D-4627-B14C-F9875190651C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35C342-D32E-47E5-8AD1-E327CEDC026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EDF69F-5C26-4F43-ABAB-3E5E5E665874}">
      <dgm:prSet custT="1"/>
      <dgm:spPr/>
      <dgm:t>
        <a:bodyPr/>
        <a:lstStyle/>
        <a:p>
          <a:r>
            <a:rPr lang="en-US" sz="1800" dirty="0"/>
            <a:t>Data for number of distributors</a:t>
          </a:r>
        </a:p>
      </dgm:t>
    </dgm:pt>
    <dgm:pt modelId="{C14D02E4-26B7-4AC3-BBDA-702A644BA57B}" type="parTrans" cxnId="{80B38E1A-0856-4095-8E54-649006952149}">
      <dgm:prSet/>
      <dgm:spPr/>
      <dgm:t>
        <a:bodyPr/>
        <a:lstStyle/>
        <a:p>
          <a:endParaRPr lang="en-US"/>
        </a:p>
      </dgm:t>
    </dgm:pt>
    <dgm:pt modelId="{8C92F228-5849-4266-9940-26142C6936B8}" type="sibTrans" cxnId="{80B38E1A-0856-4095-8E54-649006952149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B0A8BEC3-619A-4C16-84E4-976346531CD4}">
      <dgm:prSet custT="1"/>
      <dgm:spPr/>
      <dgm:t>
        <a:bodyPr/>
        <a:lstStyle/>
        <a:p>
          <a:r>
            <a:rPr lang="en-US" sz="1800" dirty="0"/>
            <a:t>Data for number of theaters</a:t>
          </a:r>
        </a:p>
      </dgm:t>
    </dgm:pt>
    <dgm:pt modelId="{C5113C19-FF58-43E2-82D4-6D4E54292D70}" type="parTrans" cxnId="{4DFB9EE1-4DB3-4E3D-9D19-02D17A0F4BC5}">
      <dgm:prSet/>
      <dgm:spPr/>
      <dgm:t>
        <a:bodyPr/>
        <a:lstStyle/>
        <a:p>
          <a:endParaRPr lang="en-US"/>
        </a:p>
      </dgm:t>
    </dgm:pt>
    <dgm:pt modelId="{A51ECA31-3EA8-48EA-A109-9BE83E3BCE27}" type="sibTrans" cxnId="{4DFB9EE1-4DB3-4E3D-9D19-02D17A0F4BC5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847503A3-8F81-4DB4-A019-62799E762135}">
      <dgm:prSet custT="1"/>
      <dgm:spPr/>
      <dgm:t>
        <a:bodyPr/>
        <a:lstStyle/>
        <a:p>
          <a:r>
            <a:rPr lang="en-US" sz="1800" dirty="0"/>
            <a:t>Gross revenue data</a:t>
          </a:r>
        </a:p>
      </dgm:t>
    </dgm:pt>
    <dgm:pt modelId="{DE16FF52-FE49-4796-99E9-6631EC93B176}" type="parTrans" cxnId="{D9B0D6CD-F5D3-4A50-9D33-E62A4D8F797A}">
      <dgm:prSet/>
      <dgm:spPr/>
      <dgm:t>
        <a:bodyPr/>
        <a:lstStyle/>
        <a:p>
          <a:endParaRPr lang="en-US"/>
        </a:p>
      </dgm:t>
    </dgm:pt>
    <dgm:pt modelId="{2636B30C-E002-4344-B9CE-4E98ABCEBD91}" type="sibTrans" cxnId="{D9B0D6CD-F5D3-4A50-9D33-E62A4D8F797A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C0072A0A-A7FF-4C7B-8B62-61362731334D}">
      <dgm:prSet custT="1"/>
      <dgm:spPr/>
      <dgm:t>
        <a:bodyPr/>
        <a:lstStyle/>
        <a:p>
          <a:r>
            <a:rPr lang="en-US" sz="1800" dirty="0"/>
            <a:t>Return on Investment (ROI) data</a:t>
          </a:r>
        </a:p>
      </dgm:t>
    </dgm:pt>
    <dgm:pt modelId="{BD96A522-1B14-447E-9419-DFEE7A624AA3}" type="parTrans" cxnId="{8FBF596D-5421-4801-B46E-4916209F5802}">
      <dgm:prSet/>
      <dgm:spPr/>
      <dgm:t>
        <a:bodyPr/>
        <a:lstStyle/>
        <a:p>
          <a:endParaRPr lang="en-US"/>
        </a:p>
      </dgm:t>
    </dgm:pt>
    <dgm:pt modelId="{AF9A2331-68CF-4356-8F0F-4DC9A0192CA9}" type="sibTrans" cxnId="{8FBF596D-5421-4801-B46E-4916209F5802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423ECDF9-97EE-4273-B5FB-CE52D3561D1B}">
      <dgm:prSet custT="1"/>
      <dgm:spPr/>
      <dgm:t>
        <a:bodyPr/>
        <a:lstStyle/>
        <a:p>
          <a:r>
            <a:rPr lang="en-US" sz="1800" dirty="0"/>
            <a:t>Analyze socio-economic data</a:t>
          </a:r>
        </a:p>
      </dgm:t>
    </dgm:pt>
    <dgm:pt modelId="{81B4AB2E-2DEB-4EB5-91DB-00B3D9D19BF2}" type="parTrans" cxnId="{8DA003B0-544D-478C-A1B5-2F567A0B0A8B}">
      <dgm:prSet/>
      <dgm:spPr/>
      <dgm:t>
        <a:bodyPr/>
        <a:lstStyle/>
        <a:p>
          <a:endParaRPr lang="en-US"/>
        </a:p>
      </dgm:t>
    </dgm:pt>
    <dgm:pt modelId="{32BE5DFC-BB15-4EE9-8C78-EB8CAE4B8FEE}" type="sibTrans" cxnId="{8DA003B0-544D-478C-A1B5-2F567A0B0A8B}">
      <dgm:prSet phldrT="5" phldr="0"/>
      <dgm:spPr/>
      <dgm:t>
        <a:bodyPr/>
        <a:lstStyle/>
        <a:p>
          <a:r>
            <a:rPr lang="en-US"/>
            <a:t>5</a:t>
          </a:r>
          <a:endParaRPr lang="en-US" dirty="0"/>
        </a:p>
      </dgm:t>
    </dgm:pt>
    <dgm:pt modelId="{6F2CA8A5-7468-4E2C-B62E-7C0D957A07BF}">
      <dgm:prSet custT="1"/>
      <dgm:spPr/>
      <dgm:t>
        <a:bodyPr/>
        <a:lstStyle/>
        <a:p>
          <a:r>
            <a:rPr lang="en-US" sz="1800" dirty="0"/>
            <a:t>Implement geographic data</a:t>
          </a:r>
        </a:p>
      </dgm:t>
    </dgm:pt>
    <dgm:pt modelId="{6EE2E8E8-6FE4-415F-9869-433BB9699000}" type="parTrans" cxnId="{BE01AF99-EAAC-458B-8B72-4D68B1C21F04}">
      <dgm:prSet/>
      <dgm:spPr/>
      <dgm:t>
        <a:bodyPr/>
        <a:lstStyle/>
        <a:p>
          <a:endParaRPr lang="en-US"/>
        </a:p>
      </dgm:t>
    </dgm:pt>
    <dgm:pt modelId="{450E18C7-CCE4-4D84-A798-C357B4267D5F}" type="sibTrans" cxnId="{BE01AF99-EAAC-458B-8B72-4D68B1C21F0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29E82E29-DAC8-4CEB-A328-942A00239948}" type="pres">
      <dgm:prSet presAssocID="{2435C342-D32E-47E5-8AD1-E327CEDC0268}" presName="Name0" presStyleCnt="0">
        <dgm:presLayoutVars>
          <dgm:animLvl val="lvl"/>
          <dgm:resizeHandles val="exact"/>
        </dgm:presLayoutVars>
      </dgm:prSet>
      <dgm:spPr/>
    </dgm:pt>
    <dgm:pt modelId="{7B423E9D-2CB8-4898-8AE9-44A0C1F98C2C}" type="pres">
      <dgm:prSet presAssocID="{22EDF69F-5C26-4F43-ABAB-3E5E5E665874}" presName="compositeNode" presStyleCnt="0">
        <dgm:presLayoutVars>
          <dgm:bulletEnabled val="1"/>
        </dgm:presLayoutVars>
      </dgm:prSet>
      <dgm:spPr/>
    </dgm:pt>
    <dgm:pt modelId="{171DAAFD-99DA-4E77-9177-A33518CBE7B3}" type="pres">
      <dgm:prSet presAssocID="{22EDF69F-5C26-4F43-ABAB-3E5E5E665874}" presName="bgRect" presStyleLbl="bgAccFollowNode1" presStyleIdx="0" presStyleCnt="6"/>
      <dgm:spPr/>
    </dgm:pt>
    <dgm:pt modelId="{B7162943-C061-4E8B-AFC4-BD6CFE15B21D}" type="pres">
      <dgm:prSet presAssocID="{8C92F228-5849-4266-9940-26142C6936B8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C06038E0-BC43-4F97-868C-0A8EA465BEB5}" type="pres">
      <dgm:prSet presAssocID="{22EDF69F-5C26-4F43-ABAB-3E5E5E665874}" presName="bottomLine" presStyleLbl="alignNode1" presStyleIdx="1" presStyleCnt="12">
        <dgm:presLayoutVars/>
      </dgm:prSet>
      <dgm:spPr/>
    </dgm:pt>
    <dgm:pt modelId="{565D58D8-C522-42BB-A979-119C1A59CE22}" type="pres">
      <dgm:prSet presAssocID="{22EDF69F-5C26-4F43-ABAB-3E5E5E665874}" presName="nodeText" presStyleLbl="bgAccFollowNode1" presStyleIdx="0" presStyleCnt="6">
        <dgm:presLayoutVars>
          <dgm:bulletEnabled val="1"/>
        </dgm:presLayoutVars>
      </dgm:prSet>
      <dgm:spPr/>
    </dgm:pt>
    <dgm:pt modelId="{AA15E3EE-7A17-4A0D-AC26-0D5B2447F26B}" type="pres">
      <dgm:prSet presAssocID="{8C92F228-5849-4266-9940-26142C6936B8}" presName="sibTrans" presStyleCnt="0"/>
      <dgm:spPr/>
    </dgm:pt>
    <dgm:pt modelId="{D9D9BBC5-7D78-4503-B144-DC38096E6D65}" type="pres">
      <dgm:prSet presAssocID="{B0A8BEC3-619A-4C16-84E4-976346531CD4}" presName="compositeNode" presStyleCnt="0">
        <dgm:presLayoutVars>
          <dgm:bulletEnabled val="1"/>
        </dgm:presLayoutVars>
      </dgm:prSet>
      <dgm:spPr/>
    </dgm:pt>
    <dgm:pt modelId="{FE583087-6034-4170-822C-3976E39CAF0A}" type="pres">
      <dgm:prSet presAssocID="{B0A8BEC3-619A-4C16-84E4-976346531CD4}" presName="bgRect" presStyleLbl="bgAccFollowNode1" presStyleIdx="1" presStyleCnt="6"/>
      <dgm:spPr/>
    </dgm:pt>
    <dgm:pt modelId="{0F0024ED-26BD-4ABB-9FE5-2802B050FA69}" type="pres">
      <dgm:prSet presAssocID="{A51ECA31-3EA8-48EA-A109-9BE83E3BCE27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DA22E1BD-0936-4D80-9F4E-BBFA3880BD07}" type="pres">
      <dgm:prSet presAssocID="{B0A8BEC3-619A-4C16-84E4-976346531CD4}" presName="bottomLine" presStyleLbl="alignNode1" presStyleIdx="3" presStyleCnt="12">
        <dgm:presLayoutVars/>
      </dgm:prSet>
      <dgm:spPr/>
    </dgm:pt>
    <dgm:pt modelId="{2C0338C5-C631-4882-9512-2D568FB396E9}" type="pres">
      <dgm:prSet presAssocID="{B0A8BEC3-619A-4C16-84E4-976346531CD4}" presName="nodeText" presStyleLbl="bgAccFollowNode1" presStyleIdx="1" presStyleCnt="6">
        <dgm:presLayoutVars>
          <dgm:bulletEnabled val="1"/>
        </dgm:presLayoutVars>
      </dgm:prSet>
      <dgm:spPr/>
    </dgm:pt>
    <dgm:pt modelId="{84A631B5-A062-40E7-896C-CBD9DCDF863F}" type="pres">
      <dgm:prSet presAssocID="{A51ECA31-3EA8-48EA-A109-9BE83E3BCE27}" presName="sibTrans" presStyleCnt="0"/>
      <dgm:spPr/>
    </dgm:pt>
    <dgm:pt modelId="{DE989F6F-544C-4F01-8E2F-4B49EC838572}" type="pres">
      <dgm:prSet presAssocID="{847503A3-8F81-4DB4-A019-62799E762135}" presName="compositeNode" presStyleCnt="0">
        <dgm:presLayoutVars>
          <dgm:bulletEnabled val="1"/>
        </dgm:presLayoutVars>
      </dgm:prSet>
      <dgm:spPr/>
    </dgm:pt>
    <dgm:pt modelId="{14A018A5-A419-43E6-A50B-91F61F7D09C5}" type="pres">
      <dgm:prSet presAssocID="{847503A3-8F81-4DB4-A019-62799E762135}" presName="bgRect" presStyleLbl="bgAccFollowNode1" presStyleIdx="2" presStyleCnt="6"/>
      <dgm:spPr/>
    </dgm:pt>
    <dgm:pt modelId="{3B83704D-11D8-4C86-8C1F-B5B0B579B7A6}" type="pres">
      <dgm:prSet presAssocID="{2636B30C-E002-4344-B9CE-4E98ABCEBD91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D71B2ACB-C43B-458C-B04F-C9A22F46CBD6}" type="pres">
      <dgm:prSet presAssocID="{847503A3-8F81-4DB4-A019-62799E762135}" presName="bottomLine" presStyleLbl="alignNode1" presStyleIdx="5" presStyleCnt="12">
        <dgm:presLayoutVars/>
      </dgm:prSet>
      <dgm:spPr/>
    </dgm:pt>
    <dgm:pt modelId="{1162E116-8609-4E5A-AE02-D5A38FF3178A}" type="pres">
      <dgm:prSet presAssocID="{847503A3-8F81-4DB4-A019-62799E762135}" presName="nodeText" presStyleLbl="bgAccFollowNode1" presStyleIdx="2" presStyleCnt="6">
        <dgm:presLayoutVars>
          <dgm:bulletEnabled val="1"/>
        </dgm:presLayoutVars>
      </dgm:prSet>
      <dgm:spPr/>
    </dgm:pt>
    <dgm:pt modelId="{D4440E8B-63DD-407B-BCF8-99BC8C0C2610}" type="pres">
      <dgm:prSet presAssocID="{2636B30C-E002-4344-B9CE-4E98ABCEBD91}" presName="sibTrans" presStyleCnt="0"/>
      <dgm:spPr/>
    </dgm:pt>
    <dgm:pt modelId="{55A26D56-34C4-4994-A897-E0301D9D2C0D}" type="pres">
      <dgm:prSet presAssocID="{C0072A0A-A7FF-4C7B-8B62-61362731334D}" presName="compositeNode" presStyleCnt="0">
        <dgm:presLayoutVars>
          <dgm:bulletEnabled val="1"/>
        </dgm:presLayoutVars>
      </dgm:prSet>
      <dgm:spPr/>
    </dgm:pt>
    <dgm:pt modelId="{0F522126-9824-466A-BF64-1AF19EFEEF0C}" type="pres">
      <dgm:prSet presAssocID="{C0072A0A-A7FF-4C7B-8B62-61362731334D}" presName="bgRect" presStyleLbl="bgAccFollowNode1" presStyleIdx="3" presStyleCnt="6"/>
      <dgm:spPr/>
    </dgm:pt>
    <dgm:pt modelId="{22CB4768-FC24-42E1-9932-5BCE9E626CDD}" type="pres">
      <dgm:prSet presAssocID="{AF9A2331-68CF-4356-8F0F-4DC9A0192CA9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4FA587C0-7C1F-4813-A053-2D1A82FB11DB}" type="pres">
      <dgm:prSet presAssocID="{C0072A0A-A7FF-4C7B-8B62-61362731334D}" presName="bottomLine" presStyleLbl="alignNode1" presStyleIdx="7" presStyleCnt="12">
        <dgm:presLayoutVars/>
      </dgm:prSet>
      <dgm:spPr/>
    </dgm:pt>
    <dgm:pt modelId="{53ECC2D2-31B4-48B0-A693-0074BE27BEF5}" type="pres">
      <dgm:prSet presAssocID="{C0072A0A-A7FF-4C7B-8B62-61362731334D}" presName="nodeText" presStyleLbl="bgAccFollowNode1" presStyleIdx="3" presStyleCnt="6">
        <dgm:presLayoutVars>
          <dgm:bulletEnabled val="1"/>
        </dgm:presLayoutVars>
      </dgm:prSet>
      <dgm:spPr/>
    </dgm:pt>
    <dgm:pt modelId="{458AA4DF-2A1D-47B7-B110-78D96660A8CB}" type="pres">
      <dgm:prSet presAssocID="{AF9A2331-68CF-4356-8F0F-4DC9A0192CA9}" presName="sibTrans" presStyleCnt="0"/>
      <dgm:spPr/>
    </dgm:pt>
    <dgm:pt modelId="{16589883-9F2C-42D9-B804-F35B3BA047FC}" type="pres">
      <dgm:prSet presAssocID="{423ECDF9-97EE-4273-B5FB-CE52D3561D1B}" presName="compositeNode" presStyleCnt="0">
        <dgm:presLayoutVars>
          <dgm:bulletEnabled val="1"/>
        </dgm:presLayoutVars>
      </dgm:prSet>
      <dgm:spPr/>
    </dgm:pt>
    <dgm:pt modelId="{602C48CA-2B32-442C-A2A4-8E442A0F87BE}" type="pres">
      <dgm:prSet presAssocID="{423ECDF9-97EE-4273-B5FB-CE52D3561D1B}" presName="bgRect" presStyleLbl="bgAccFollowNode1" presStyleIdx="4" presStyleCnt="6"/>
      <dgm:spPr/>
    </dgm:pt>
    <dgm:pt modelId="{D3842C60-5C24-4D7D-A7BF-6A62329F4760}" type="pres">
      <dgm:prSet presAssocID="{32BE5DFC-BB15-4EE9-8C78-EB8CAE4B8FEE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D68DA8A0-48DE-4336-8129-C7DE775CB786}" type="pres">
      <dgm:prSet presAssocID="{423ECDF9-97EE-4273-B5FB-CE52D3561D1B}" presName="bottomLine" presStyleLbl="alignNode1" presStyleIdx="9" presStyleCnt="12">
        <dgm:presLayoutVars/>
      </dgm:prSet>
      <dgm:spPr/>
    </dgm:pt>
    <dgm:pt modelId="{34504650-D284-4879-B7B3-A82D7E43E48F}" type="pres">
      <dgm:prSet presAssocID="{423ECDF9-97EE-4273-B5FB-CE52D3561D1B}" presName="nodeText" presStyleLbl="bgAccFollowNode1" presStyleIdx="4" presStyleCnt="6">
        <dgm:presLayoutVars>
          <dgm:bulletEnabled val="1"/>
        </dgm:presLayoutVars>
      </dgm:prSet>
      <dgm:spPr/>
    </dgm:pt>
    <dgm:pt modelId="{BC0B9A77-D170-468C-BA3F-FCC0D8137330}" type="pres">
      <dgm:prSet presAssocID="{32BE5DFC-BB15-4EE9-8C78-EB8CAE4B8FEE}" presName="sibTrans" presStyleCnt="0"/>
      <dgm:spPr/>
    </dgm:pt>
    <dgm:pt modelId="{4F867089-D5EF-420F-BF14-676D117965A4}" type="pres">
      <dgm:prSet presAssocID="{6F2CA8A5-7468-4E2C-B62E-7C0D957A07BF}" presName="compositeNode" presStyleCnt="0">
        <dgm:presLayoutVars>
          <dgm:bulletEnabled val="1"/>
        </dgm:presLayoutVars>
      </dgm:prSet>
      <dgm:spPr/>
    </dgm:pt>
    <dgm:pt modelId="{AAB115F8-A437-4239-AA90-64856B307458}" type="pres">
      <dgm:prSet presAssocID="{6F2CA8A5-7468-4E2C-B62E-7C0D957A07BF}" presName="bgRect" presStyleLbl="bgAccFollowNode1" presStyleIdx="5" presStyleCnt="6"/>
      <dgm:spPr/>
    </dgm:pt>
    <dgm:pt modelId="{B39ED459-7534-467A-9B2A-E5C067027720}" type="pres">
      <dgm:prSet presAssocID="{450E18C7-CCE4-4D84-A798-C357B4267D5F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31666AB8-F304-4CE8-99D6-32545DBF03D9}" type="pres">
      <dgm:prSet presAssocID="{6F2CA8A5-7468-4E2C-B62E-7C0D957A07BF}" presName="bottomLine" presStyleLbl="alignNode1" presStyleIdx="11" presStyleCnt="12">
        <dgm:presLayoutVars/>
      </dgm:prSet>
      <dgm:spPr/>
    </dgm:pt>
    <dgm:pt modelId="{7805C4F0-2F6E-4A95-ACE3-C193A60F6388}" type="pres">
      <dgm:prSet presAssocID="{6F2CA8A5-7468-4E2C-B62E-7C0D957A07BF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078D2405-207D-44D4-88B9-E98B223D9DB1}" type="presOf" srcId="{2636B30C-E002-4344-B9CE-4E98ABCEBD91}" destId="{3B83704D-11D8-4C86-8C1F-B5B0B579B7A6}" srcOrd="0" destOrd="0" presId="urn:microsoft.com/office/officeart/2016/7/layout/BasicLinearProcessNumbered"/>
    <dgm:cxn modelId="{6F9C6F06-215E-4270-9E81-F488B85A57EF}" type="presOf" srcId="{423ECDF9-97EE-4273-B5FB-CE52D3561D1B}" destId="{602C48CA-2B32-442C-A2A4-8E442A0F87BE}" srcOrd="0" destOrd="0" presId="urn:microsoft.com/office/officeart/2016/7/layout/BasicLinearProcessNumbered"/>
    <dgm:cxn modelId="{366ABE09-B79E-491A-9CA5-EF4773D30CF6}" type="presOf" srcId="{6F2CA8A5-7468-4E2C-B62E-7C0D957A07BF}" destId="{AAB115F8-A437-4239-AA90-64856B307458}" srcOrd="0" destOrd="0" presId="urn:microsoft.com/office/officeart/2016/7/layout/BasicLinearProcessNumbered"/>
    <dgm:cxn modelId="{7EC2EE0C-16E9-46A6-93C0-3A9987ADDC5C}" type="presOf" srcId="{B0A8BEC3-619A-4C16-84E4-976346531CD4}" destId="{2C0338C5-C631-4882-9512-2D568FB396E9}" srcOrd="1" destOrd="0" presId="urn:microsoft.com/office/officeart/2016/7/layout/BasicLinearProcessNumbered"/>
    <dgm:cxn modelId="{E49C850E-6EF1-4EF4-AB92-0177ABE3C482}" type="presOf" srcId="{2435C342-D32E-47E5-8AD1-E327CEDC0268}" destId="{29E82E29-DAC8-4CEB-A328-942A00239948}" srcOrd="0" destOrd="0" presId="urn:microsoft.com/office/officeart/2016/7/layout/BasicLinearProcessNumbered"/>
    <dgm:cxn modelId="{80B38E1A-0856-4095-8E54-649006952149}" srcId="{2435C342-D32E-47E5-8AD1-E327CEDC0268}" destId="{22EDF69F-5C26-4F43-ABAB-3E5E5E665874}" srcOrd="0" destOrd="0" parTransId="{C14D02E4-26B7-4AC3-BBDA-702A644BA57B}" sibTransId="{8C92F228-5849-4266-9940-26142C6936B8}"/>
    <dgm:cxn modelId="{ACBB271C-B293-4CEC-A31D-BF508C8EADF5}" type="presOf" srcId="{450E18C7-CCE4-4D84-A798-C357B4267D5F}" destId="{B39ED459-7534-467A-9B2A-E5C067027720}" srcOrd="0" destOrd="0" presId="urn:microsoft.com/office/officeart/2016/7/layout/BasicLinearProcessNumbered"/>
    <dgm:cxn modelId="{D56E3024-D454-4F3C-BFB9-5DD857B4A1B0}" type="presOf" srcId="{C0072A0A-A7FF-4C7B-8B62-61362731334D}" destId="{53ECC2D2-31B4-48B0-A693-0074BE27BEF5}" srcOrd="1" destOrd="0" presId="urn:microsoft.com/office/officeart/2016/7/layout/BasicLinearProcessNumbered"/>
    <dgm:cxn modelId="{8D8A722A-E9A3-4802-BC1F-5A73CB4C0610}" type="presOf" srcId="{423ECDF9-97EE-4273-B5FB-CE52D3561D1B}" destId="{34504650-D284-4879-B7B3-A82D7E43E48F}" srcOrd="1" destOrd="0" presId="urn:microsoft.com/office/officeart/2016/7/layout/BasicLinearProcessNumbered"/>
    <dgm:cxn modelId="{0E1EBD2E-4D60-471A-9E50-5A6381B3BC5F}" type="presOf" srcId="{32BE5DFC-BB15-4EE9-8C78-EB8CAE4B8FEE}" destId="{D3842C60-5C24-4D7D-A7BF-6A62329F4760}" srcOrd="0" destOrd="0" presId="urn:microsoft.com/office/officeart/2016/7/layout/BasicLinearProcessNumbered"/>
    <dgm:cxn modelId="{89622236-B454-485A-82C6-E98AC33E25B8}" type="presOf" srcId="{C0072A0A-A7FF-4C7B-8B62-61362731334D}" destId="{0F522126-9824-466A-BF64-1AF19EFEEF0C}" srcOrd="0" destOrd="0" presId="urn:microsoft.com/office/officeart/2016/7/layout/BasicLinearProcessNumbered"/>
    <dgm:cxn modelId="{68B4653A-208A-4338-AA18-F9A223AB21D2}" type="presOf" srcId="{A51ECA31-3EA8-48EA-A109-9BE83E3BCE27}" destId="{0F0024ED-26BD-4ABB-9FE5-2802B050FA69}" srcOrd="0" destOrd="0" presId="urn:microsoft.com/office/officeart/2016/7/layout/BasicLinearProcessNumbered"/>
    <dgm:cxn modelId="{A54EB463-6D7D-424E-9B20-569CE54B1D16}" type="presOf" srcId="{6F2CA8A5-7468-4E2C-B62E-7C0D957A07BF}" destId="{7805C4F0-2F6E-4A95-ACE3-C193A60F6388}" srcOrd="1" destOrd="0" presId="urn:microsoft.com/office/officeart/2016/7/layout/BasicLinearProcessNumbered"/>
    <dgm:cxn modelId="{8FBF596D-5421-4801-B46E-4916209F5802}" srcId="{2435C342-D32E-47E5-8AD1-E327CEDC0268}" destId="{C0072A0A-A7FF-4C7B-8B62-61362731334D}" srcOrd="3" destOrd="0" parTransId="{BD96A522-1B14-447E-9419-DFEE7A624AA3}" sibTransId="{AF9A2331-68CF-4356-8F0F-4DC9A0192CA9}"/>
    <dgm:cxn modelId="{631B3D70-F4C7-4C92-9435-0AC8DE976785}" type="presOf" srcId="{8C92F228-5849-4266-9940-26142C6936B8}" destId="{B7162943-C061-4E8B-AFC4-BD6CFE15B21D}" srcOrd="0" destOrd="0" presId="urn:microsoft.com/office/officeart/2016/7/layout/BasicLinearProcessNumbered"/>
    <dgm:cxn modelId="{A8183A51-929F-4513-94D2-DFE5A9D9A9D2}" type="presOf" srcId="{22EDF69F-5C26-4F43-ABAB-3E5E5E665874}" destId="{565D58D8-C522-42BB-A979-119C1A59CE22}" srcOrd="1" destOrd="0" presId="urn:microsoft.com/office/officeart/2016/7/layout/BasicLinearProcessNumbered"/>
    <dgm:cxn modelId="{C194FD56-D842-4C05-A50C-762CA0CC9019}" type="presOf" srcId="{AF9A2331-68CF-4356-8F0F-4DC9A0192CA9}" destId="{22CB4768-FC24-42E1-9932-5BCE9E626CDD}" srcOrd="0" destOrd="0" presId="urn:microsoft.com/office/officeart/2016/7/layout/BasicLinearProcessNumbered"/>
    <dgm:cxn modelId="{FC070B81-6801-4F9F-A009-7AE086B41EB9}" type="presOf" srcId="{847503A3-8F81-4DB4-A019-62799E762135}" destId="{1162E116-8609-4E5A-AE02-D5A38FF3178A}" srcOrd="1" destOrd="0" presId="urn:microsoft.com/office/officeart/2016/7/layout/BasicLinearProcessNumbered"/>
    <dgm:cxn modelId="{8CD32D92-D8D1-4132-B9E6-10EB9A6158D4}" type="presOf" srcId="{B0A8BEC3-619A-4C16-84E4-976346531CD4}" destId="{FE583087-6034-4170-822C-3976E39CAF0A}" srcOrd="0" destOrd="0" presId="urn:microsoft.com/office/officeart/2016/7/layout/BasicLinearProcessNumbered"/>
    <dgm:cxn modelId="{BE01AF99-EAAC-458B-8B72-4D68B1C21F04}" srcId="{2435C342-D32E-47E5-8AD1-E327CEDC0268}" destId="{6F2CA8A5-7468-4E2C-B62E-7C0D957A07BF}" srcOrd="5" destOrd="0" parTransId="{6EE2E8E8-6FE4-415F-9869-433BB9699000}" sibTransId="{450E18C7-CCE4-4D84-A798-C357B4267D5F}"/>
    <dgm:cxn modelId="{F4B9C2AC-52B1-4A00-903D-35FA2E1C7BCF}" type="presOf" srcId="{847503A3-8F81-4DB4-A019-62799E762135}" destId="{14A018A5-A419-43E6-A50B-91F61F7D09C5}" srcOrd="0" destOrd="0" presId="urn:microsoft.com/office/officeart/2016/7/layout/BasicLinearProcessNumbered"/>
    <dgm:cxn modelId="{8DA003B0-544D-478C-A1B5-2F567A0B0A8B}" srcId="{2435C342-D32E-47E5-8AD1-E327CEDC0268}" destId="{423ECDF9-97EE-4273-B5FB-CE52D3561D1B}" srcOrd="4" destOrd="0" parTransId="{81B4AB2E-2DEB-4EB5-91DB-00B3D9D19BF2}" sibTransId="{32BE5DFC-BB15-4EE9-8C78-EB8CAE4B8FEE}"/>
    <dgm:cxn modelId="{D9B0D6CD-F5D3-4A50-9D33-E62A4D8F797A}" srcId="{2435C342-D32E-47E5-8AD1-E327CEDC0268}" destId="{847503A3-8F81-4DB4-A019-62799E762135}" srcOrd="2" destOrd="0" parTransId="{DE16FF52-FE49-4796-99E9-6631EC93B176}" sibTransId="{2636B30C-E002-4344-B9CE-4E98ABCEBD91}"/>
    <dgm:cxn modelId="{4DFB9EE1-4DB3-4E3D-9D19-02D17A0F4BC5}" srcId="{2435C342-D32E-47E5-8AD1-E327CEDC0268}" destId="{B0A8BEC3-619A-4C16-84E4-976346531CD4}" srcOrd="1" destOrd="0" parTransId="{C5113C19-FF58-43E2-82D4-6D4E54292D70}" sibTransId="{A51ECA31-3EA8-48EA-A109-9BE83E3BCE27}"/>
    <dgm:cxn modelId="{93AED4EE-64F0-4CDC-8D33-744873B7BAFC}" type="presOf" srcId="{22EDF69F-5C26-4F43-ABAB-3E5E5E665874}" destId="{171DAAFD-99DA-4E77-9177-A33518CBE7B3}" srcOrd="0" destOrd="0" presId="urn:microsoft.com/office/officeart/2016/7/layout/BasicLinearProcessNumbered"/>
    <dgm:cxn modelId="{EA07517B-3056-4DF6-8F88-769D24203D0F}" type="presParOf" srcId="{29E82E29-DAC8-4CEB-A328-942A00239948}" destId="{7B423E9D-2CB8-4898-8AE9-44A0C1F98C2C}" srcOrd="0" destOrd="0" presId="urn:microsoft.com/office/officeart/2016/7/layout/BasicLinearProcessNumbered"/>
    <dgm:cxn modelId="{C2922720-2B6D-43C6-B767-BFB4DECEB5C7}" type="presParOf" srcId="{7B423E9D-2CB8-4898-8AE9-44A0C1F98C2C}" destId="{171DAAFD-99DA-4E77-9177-A33518CBE7B3}" srcOrd="0" destOrd="0" presId="urn:microsoft.com/office/officeart/2016/7/layout/BasicLinearProcessNumbered"/>
    <dgm:cxn modelId="{5BD46327-5492-4CDC-BC1A-B82D4DAEB3C6}" type="presParOf" srcId="{7B423E9D-2CB8-4898-8AE9-44A0C1F98C2C}" destId="{B7162943-C061-4E8B-AFC4-BD6CFE15B21D}" srcOrd="1" destOrd="0" presId="urn:microsoft.com/office/officeart/2016/7/layout/BasicLinearProcessNumbered"/>
    <dgm:cxn modelId="{5CD14223-D34A-4F1E-ACFC-90E99B68C66A}" type="presParOf" srcId="{7B423E9D-2CB8-4898-8AE9-44A0C1F98C2C}" destId="{C06038E0-BC43-4F97-868C-0A8EA465BEB5}" srcOrd="2" destOrd="0" presId="urn:microsoft.com/office/officeart/2016/7/layout/BasicLinearProcessNumbered"/>
    <dgm:cxn modelId="{1BEE87CB-F66C-4399-B3BB-435BA6F168B7}" type="presParOf" srcId="{7B423E9D-2CB8-4898-8AE9-44A0C1F98C2C}" destId="{565D58D8-C522-42BB-A979-119C1A59CE22}" srcOrd="3" destOrd="0" presId="urn:microsoft.com/office/officeart/2016/7/layout/BasicLinearProcessNumbered"/>
    <dgm:cxn modelId="{5B3A92C7-9BDC-4DA9-A671-2A811897440A}" type="presParOf" srcId="{29E82E29-DAC8-4CEB-A328-942A00239948}" destId="{AA15E3EE-7A17-4A0D-AC26-0D5B2447F26B}" srcOrd="1" destOrd="0" presId="urn:microsoft.com/office/officeart/2016/7/layout/BasicLinearProcessNumbered"/>
    <dgm:cxn modelId="{FD2E1C17-4F51-4987-9E62-ED188E794702}" type="presParOf" srcId="{29E82E29-DAC8-4CEB-A328-942A00239948}" destId="{D9D9BBC5-7D78-4503-B144-DC38096E6D65}" srcOrd="2" destOrd="0" presId="urn:microsoft.com/office/officeart/2016/7/layout/BasicLinearProcessNumbered"/>
    <dgm:cxn modelId="{3D61ED41-4647-4F5F-BB7E-589F260BD602}" type="presParOf" srcId="{D9D9BBC5-7D78-4503-B144-DC38096E6D65}" destId="{FE583087-6034-4170-822C-3976E39CAF0A}" srcOrd="0" destOrd="0" presId="urn:microsoft.com/office/officeart/2016/7/layout/BasicLinearProcessNumbered"/>
    <dgm:cxn modelId="{38AC4D2C-170B-480B-A2BC-ACAF3CB6E177}" type="presParOf" srcId="{D9D9BBC5-7D78-4503-B144-DC38096E6D65}" destId="{0F0024ED-26BD-4ABB-9FE5-2802B050FA69}" srcOrd="1" destOrd="0" presId="urn:microsoft.com/office/officeart/2016/7/layout/BasicLinearProcessNumbered"/>
    <dgm:cxn modelId="{322F3428-23BD-478D-A6DE-7543DA878C64}" type="presParOf" srcId="{D9D9BBC5-7D78-4503-B144-DC38096E6D65}" destId="{DA22E1BD-0936-4D80-9F4E-BBFA3880BD07}" srcOrd="2" destOrd="0" presId="urn:microsoft.com/office/officeart/2016/7/layout/BasicLinearProcessNumbered"/>
    <dgm:cxn modelId="{4D98E2B9-CFC7-4835-97CB-724468315EC8}" type="presParOf" srcId="{D9D9BBC5-7D78-4503-B144-DC38096E6D65}" destId="{2C0338C5-C631-4882-9512-2D568FB396E9}" srcOrd="3" destOrd="0" presId="urn:microsoft.com/office/officeart/2016/7/layout/BasicLinearProcessNumbered"/>
    <dgm:cxn modelId="{B69A8EBA-4FBB-4E90-B51A-C42BC7F3CB44}" type="presParOf" srcId="{29E82E29-DAC8-4CEB-A328-942A00239948}" destId="{84A631B5-A062-40E7-896C-CBD9DCDF863F}" srcOrd="3" destOrd="0" presId="urn:microsoft.com/office/officeart/2016/7/layout/BasicLinearProcessNumbered"/>
    <dgm:cxn modelId="{15813F64-F995-4BB4-846E-7DBA391308D0}" type="presParOf" srcId="{29E82E29-DAC8-4CEB-A328-942A00239948}" destId="{DE989F6F-544C-4F01-8E2F-4B49EC838572}" srcOrd="4" destOrd="0" presId="urn:microsoft.com/office/officeart/2016/7/layout/BasicLinearProcessNumbered"/>
    <dgm:cxn modelId="{A0298E79-7CE0-410F-8117-80BF1F8560BC}" type="presParOf" srcId="{DE989F6F-544C-4F01-8E2F-4B49EC838572}" destId="{14A018A5-A419-43E6-A50B-91F61F7D09C5}" srcOrd="0" destOrd="0" presId="urn:microsoft.com/office/officeart/2016/7/layout/BasicLinearProcessNumbered"/>
    <dgm:cxn modelId="{9B5CB72C-391C-4C61-8391-22F49BC4E823}" type="presParOf" srcId="{DE989F6F-544C-4F01-8E2F-4B49EC838572}" destId="{3B83704D-11D8-4C86-8C1F-B5B0B579B7A6}" srcOrd="1" destOrd="0" presId="urn:microsoft.com/office/officeart/2016/7/layout/BasicLinearProcessNumbered"/>
    <dgm:cxn modelId="{C23FA670-02EF-4157-A726-D584F3698377}" type="presParOf" srcId="{DE989F6F-544C-4F01-8E2F-4B49EC838572}" destId="{D71B2ACB-C43B-458C-B04F-C9A22F46CBD6}" srcOrd="2" destOrd="0" presId="urn:microsoft.com/office/officeart/2016/7/layout/BasicLinearProcessNumbered"/>
    <dgm:cxn modelId="{B3F1E2A9-E7D8-4AAA-8235-AC70776FC464}" type="presParOf" srcId="{DE989F6F-544C-4F01-8E2F-4B49EC838572}" destId="{1162E116-8609-4E5A-AE02-D5A38FF3178A}" srcOrd="3" destOrd="0" presId="urn:microsoft.com/office/officeart/2016/7/layout/BasicLinearProcessNumbered"/>
    <dgm:cxn modelId="{61BC794F-7A97-4A62-A925-D13ED742A784}" type="presParOf" srcId="{29E82E29-DAC8-4CEB-A328-942A00239948}" destId="{D4440E8B-63DD-407B-BCF8-99BC8C0C2610}" srcOrd="5" destOrd="0" presId="urn:microsoft.com/office/officeart/2016/7/layout/BasicLinearProcessNumbered"/>
    <dgm:cxn modelId="{129B77C8-C0FD-40E1-AA7D-0C8653E8C941}" type="presParOf" srcId="{29E82E29-DAC8-4CEB-A328-942A00239948}" destId="{55A26D56-34C4-4994-A897-E0301D9D2C0D}" srcOrd="6" destOrd="0" presId="urn:microsoft.com/office/officeart/2016/7/layout/BasicLinearProcessNumbered"/>
    <dgm:cxn modelId="{4C08BD75-96D8-4095-82BF-71E3D3583C59}" type="presParOf" srcId="{55A26D56-34C4-4994-A897-E0301D9D2C0D}" destId="{0F522126-9824-466A-BF64-1AF19EFEEF0C}" srcOrd="0" destOrd="0" presId="urn:microsoft.com/office/officeart/2016/7/layout/BasicLinearProcessNumbered"/>
    <dgm:cxn modelId="{5AE5E61A-BBAD-4D28-9FC2-55589769082D}" type="presParOf" srcId="{55A26D56-34C4-4994-A897-E0301D9D2C0D}" destId="{22CB4768-FC24-42E1-9932-5BCE9E626CDD}" srcOrd="1" destOrd="0" presId="urn:microsoft.com/office/officeart/2016/7/layout/BasicLinearProcessNumbered"/>
    <dgm:cxn modelId="{57D191DF-8463-4714-8B9B-ACF19A489FF9}" type="presParOf" srcId="{55A26D56-34C4-4994-A897-E0301D9D2C0D}" destId="{4FA587C0-7C1F-4813-A053-2D1A82FB11DB}" srcOrd="2" destOrd="0" presId="urn:microsoft.com/office/officeart/2016/7/layout/BasicLinearProcessNumbered"/>
    <dgm:cxn modelId="{3FE805D2-FDE7-4D39-B9EE-BE45B1C8867B}" type="presParOf" srcId="{55A26D56-34C4-4994-A897-E0301D9D2C0D}" destId="{53ECC2D2-31B4-48B0-A693-0074BE27BEF5}" srcOrd="3" destOrd="0" presId="urn:microsoft.com/office/officeart/2016/7/layout/BasicLinearProcessNumbered"/>
    <dgm:cxn modelId="{5D156D3D-E373-453E-983E-DE6A3744CA33}" type="presParOf" srcId="{29E82E29-DAC8-4CEB-A328-942A00239948}" destId="{458AA4DF-2A1D-47B7-B110-78D96660A8CB}" srcOrd="7" destOrd="0" presId="urn:microsoft.com/office/officeart/2016/7/layout/BasicLinearProcessNumbered"/>
    <dgm:cxn modelId="{CD7CE604-C69C-4E68-A9CA-7958C2FC1F22}" type="presParOf" srcId="{29E82E29-DAC8-4CEB-A328-942A00239948}" destId="{16589883-9F2C-42D9-B804-F35B3BA047FC}" srcOrd="8" destOrd="0" presId="urn:microsoft.com/office/officeart/2016/7/layout/BasicLinearProcessNumbered"/>
    <dgm:cxn modelId="{2F5713BC-2627-4ACF-807F-5497D8CE6648}" type="presParOf" srcId="{16589883-9F2C-42D9-B804-F35B3BA047FC}" destId="{602C48CA-2B32-442C-A2A4-8E442A0F87BE}" srcOrd="0" destOrd="0" presId="urn:microsoft.com/office/officeart/2016/7/layout/BasicLinearProcessNumbered"/>
    <dgm:cxn modelId="{F598160B-3176-4DF3-8B4F-C4402EB6B669}" type="presParOf" srcId="{16589883-9F2C-42D9-B804-F35B3BA047FC}" destId="{D3842C60-5C24-4D7D-A7BF-6A62329F4760}" srcOrd="1" destOrd="0" presId="urn:microsoft.com/office/officeart/2016/7/layout/BasicLinearProcessNumbered"/>
    <dgm:cxn modelId="{74F56179-875E-4E9B-9026-A7EE9B58F3A8}" type="presParOf" srcId="{16589883-9F2C-42D9-B804-F35B3BA047FC}" destId="{D68DA8A0-48DE-4336-8129-C7DE775CB786}" srcOrd="2" destOrd="0" presId="urn:microsoft.com/office/officeart/2016/7/layout/BasicLinearProcessNumbered"/>
    <dgm:cxn modelId="{EF0D52D2-8D02-478C-9F89-8EACB888F892}" type="presParOf" srcId="{16589883-9F2C-42D9-B804-F35B3BA047FC}" destId="{34504650-D284-4879-B7B3-A82D7E43E48F}" srcOrd="3" destOrd="0" presId="urn:microsoft.com/office/officeart/2016/7/layout/BasicLinearProcessNumbered"/>
    <dgm:cxn modelId="{1E96A0DC-35AD-4A40-9224-8F8E912127C9}" type="presParOf" srcId="{29E82E29-DAC8-4CEB-A328-942A00239948}" destId="{BC0B9A77-D170-468C-BA3F-FCC0D8137330}" srcOrd="9" destOrd="0" presId="urn:microsoft.com/office/officeart/2016/7/layout/BasicLinearProcessNumbered"/>
    <dgm:cxn modelId="{14B2BB19-B694-48FA-8FD0-7B391011D752}" type="presParOf" srcId="{29E82E29-DAC8-4CEB-A328-942A00239948}" destId="{4F867089-D5EF-420F-BF14-676D117965A4}" srcOrd="10" destOrd="0" presId="urn:microsoft.com/office/officeart/2016/7/layout/BasicLinearProcessNumbered"/>
    <dgm:cxn modelId="{45C49EAF-BA4C-4C0B-ABC2-64BFDED1A2CF}" type="presParOf" srcId="{4F867089-D5EF-420F-BF14-676D117965A4}" destId="{AAB115F8-A437-4239-AA90-64856B307458}" srcOrd="0" destOrd="0" presId="urn:microsoft.com/office/officeart/2016/7/layout/BasicLinearProcessNumbered"/>
    <dgm:cxn modelId="{9D75CC29-19C1-48DD-AFAF-EA4EC76CDDFE}" type="presParOf" srcId="{4F867089-D5EF-420F-BF14-676D117965A4}" destId="{B39ED459-7534-467A-9B2A-E5C067027720}" srcOrd="1" destOrd="0" presId="urn:microsoft.com/office/officeart/2016/7/layout/BasicLinearProcessNumbered"/>
    <dgm:cxn modelId="{6A1FC118-22F4-430B-92E5-67E5F38BD627}" type="presParOf" srcId="{4F867089-D5EF-420F-BF14-676D117965A4}" destId="{31666AB8-F304-4CE8-99D6-32545DBF03D9}" srcOrd="2" destOrd="0" presId="urn:microsoft.com/office/officeart/2016/7/layout/BasicLinearProcessNumbered"/>
    <dgm:cxn modelId="{73B87FE0-D079-4C41-A8E2-88815EAB77D7}" type="presParOf" srcId="{4F867089-D5EF-420F-BF14-676D117965A4}" destId="{7805C4F0-2F6E-4A95-ACE3-C193A60F638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84AF42-6BD7-40A4-A048-E09C5FFA7492}" type="doc">
      <dgm:prSet loTypeId="urn:microsoft.com/office/officeart/2005/8/layout/hierarchy1" loCatId="Inbo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EC0714-27FE-4A3A-87D9-7B5BCD143F7A}">
      <dgm:prSet/>
      <dgm:spPr/>
      <dgm:t>
        <a:bodyPr/>
        <a:lstStyle/>
        <a:p>
          <a:r>
            <a:rPr lang="en-US" dirty="0"/>
            <a:t>DreamWorks produces an action genre movie</a:t>
          </a:r>
        </a:p>
      </dgm:t>
    </dgm:pt>
    <dgm:pt modelId="{9910A976-A3C0-4B92-960B-C386E016BD0C}" type="parTrans" cxnId="{ADD0DC5D-B2EB-4685-99E9-DA5815671B0F}">
      <dgm:prSet/>
      <dgm:spPr/>
      <dgm:t>
        <a:bodyPr/>
        <a:lstStyle/>
        <a:p>
          <a:endParaRPr lang="en-US"/>
        </a:p>
      </dgm:t>
    </dgm:pt>
    <dgm:pt modelId="{4900D9D9-6EF9-422E-A2D1-AB1956066238}" type="sibTrans" cxnId="{ADD0DC5D-B2EB-4685-99E9-DA5815671B0F}">
      <dgm:prSet/>
      <dgm:spPr/>
      <dgm:t>
        <a:bodyPr/>
        <a:lstStyle/>
        <a:p>
          <a:endParaRPr lang="en-US"/>
        </a:p>
      </dgm:t>
    </dgm:pt>
    <dgm:pt modelId="{C380DA6F-D491-4E9B-82A9-710944B8CB6D}">
      <dgm:prSet/>
      <dgm:spPr/>
      <dgm:t>
        <a:bodyPr/>
        <a:lstStyle/>
        <a:p>
          <a:r>
            <a:rPr lang="en-US" dirty="0"/>
            <a:t>Gather consumer sentiment by producing a trailer as a MVP</a:t>
          </a:r>
        </a:p>
      </dgm:t>
    </dgm:pt>
    <dgm:pt modelId="{D950448A-7B23-4242-9F05-E033218C42B1}" type="parTrans" cxnId="{3D3CEAB1-4C31-44AD-8DCE-D7111F9D12C7}">
      <dgm:prSet/>
      <dgm:spPr/>
      <dgm:t>
        <a:bodyPr/>
        <a:lstStyle/>
        <a:p>
          <a:endParaRPr lang="en-US"/>
        </a:p>
      </dgm:t>
    </dgm:pt>
    <dgm:pt modelId="{E45CF3A3-EACC-4682-B967-FE05E5440491}" type="sibTrans" cxnId="{3D3CEAB1-4C31-44AD-8DCE-D7111F9D12C7}">
      <dgm:prSet/>
      <dgm:spPr/>
      <dgm:t>
        <a:bodyPr/>
        <a:lstStyle/>
        <a:p>
          <a:endParaRPr lang="en-US"/>
        </a:p>
      </dgm:t>
    </dgm:pt>
    <dgm:pt modelId="{A7FA19F6-4637-49F5-864C-D178AF1DCE8D}">
      <dgm:prSet/>
      <dgm:spPr/>
      <dgm:t>
        <a:bodyPr/>
        <a:lstStyle/>
        <a:p>
          <a:r>
            <a:rPr lang="en-US" dirty="0"/>
            <a:t>Use sentiment as stop or go</a:t>
          </a:r>
        </a:p>
      </dgm:t>
    </dgm:pt>
    <dgm:pt modelId="{6D381F63-A71E-4CCA-8CE6-569AADC15BE4}" type="parTrans" cxnId="{785393A1-E16A-40D6-BA9B-A46A4F909C2C}">
      <dgm:prSet/>
      <dgm:spPr/>
      <dgm:t>
        <a:bodyPr/>
        <a:lstStyle/>
        <a:p>
          <a:endParaRPr lang="en-US"/>
        </a:p>
      </dgm:t>
    </dgm:pt>
    <dgm:pt modelId="{0C2827B4-148B-403F-B6A7-5DB0DA955D65}" type="sibTrans" cxnId="{785393A1-E16A-40D6-BA9B-A46A4F909C2C}">
      <dgm:prSet/>
      <dgm:spPr/>
      <dgm:t>
        <a:bodyPr/>
        <a:lstStyle/>
        <a:p>
          <a:endParaRPr lang="en-US"/>
        </a:p>
      </dgm:t>
    </dgm:pt>
    <dgm:pt modelId="{C1279D34-F79C-426B-87EE-CCC3D292C629}" type="pres">
      <dgm:prSet presAssocID="{AC84AF42-6BD7-40A4-A048-E09C5FFA7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1CF110-00C4-4FA3-AEFE-D9C06920A95B}" type="pres">
      <dgm:prSet presAssocID="{6EEC0714-27FE-4A3A-87D9-7B5BCD143F7A}" presName="hierRoot1" presStyleCnt="0"/>
      <dgm:spPr/>
    </dgm:pt>
    <dgm:pt modelId="{DEEDF7D8-BE87-41BB-9D68-5900E302EFE5}" type="pres">
      <dgm:prSet presAssocID="{6EEC0714-27FE-4A3A-87D9-7B5BCD143F7A}" presName="composite" presStyleCnt="0"/>
      <dgm:spPr/>
    </dgm:pt>
    <dgm:pt modelId="{E9F28FF1-E9AF-40B4-8930-2958B239934E}" type="pres">
      <dgm:prSet presAssocID="{6EEC0714-27FE-4A3A-87D9-7B5BCD143F7A}" presName="background" presStyleLbl="node0" presStyleIdx="0" presStyleCnt="3"/>
      <dgm:spPr/>
    </dgm:pt>
    <dgm:pt modelId="{46EB1401-4198-4D29-B67D-95DC38450F72}" type="pres">
      <dgm:prSet presAssocID="{6EEC0714-27FE-4A3A-87D9-7B5BCD143F7A}" presName="text" presStyleLbl="fgAcc0" presStyleIdx="0" presStyleCnt="3">
        <dgm:presLayoutVars>
          <dgm:chPref val="3"/>
        </dgm:presLayoutVars>
      </dgm:prSet>
      <dgm:spPr/>
    </dgm:pt>
    <dgm:pt modelId="{1B402E9F-CF40-425E-A53F-4703B23955C4}" type="pres">
      <dgm:prSet presAssocID="{6EEC0714-27FE-4A3A-87D9-7B5BCD143F7A}" presName="hierChild2" presStyleCnt="0"/>
      <dgm:spPr/>
    </dgm:pt>
    <dgm:pt modelId="{93E677EA-46BA-4A71-8221-6734D48EA80A}" type="pres">
      <dgm:prSet presAssocID="{C380DA6F-D491-4E9B-82A9-710944B8CB6D}" presName="hierRoot1" presStyleCnt="0"/>
      <dgm:spPr/>
    </dgm:pt>
    <dgm:pt modelId="{6269834F-5AFD-430D-9E3A-4FBD4796EC48}" type="pres">
      <dgm:prSet presAssocID="{C380DA6F-D491-4E9B-82A9-710944B8CB6D}" presName="composite" presStyleCnt="0"/>
      <dgm:spPr/>
    </dgm:pt>
    <dgm:pt modelId="{08B76BC1-AF78-4554-9BE1-B657F00E0728}" type="pres">
      <dgm:prSet presAssocID="{C380DA6F-D491-4E9B-82A9-710944B8CB6D}" presName="background" presStyleLbl="node0" presStyleIdx="1" presStyleCnt="3"/>
      <dgm:spPr/>
    </dgm:pt>
    <dgm:pt modelId="{E5CCEDC9-F652-4DDC-906E-6440B9AE83EB}" type="pres">
      <dgm:prSet presAssocID="{C380DA6F-D491-4E9B-82A9-710944B8CB6D}" presName="text" presStyleLbl="fgAcc0" presStyleIdx="1" presStyleCnt="3">
        <dgm:presLayoutVars>
          <dgm:chPref val="3"/>
        </dgm:presLayoutVars>
      </dgm:prSet>
      <dgm:spPr/>
    </dgm:pt>
    <dgm:pt modelId="{0B1350B4-AEF7-43EB-AFED-9640322143D8}" type="pres">
      <dgm:prSet presAssocID="{C380DA6F-D491-4E9B-82A9-710944B8CB6D}" presName="hierChild2" presStyleCnt="0"/>
      <dgm:spPr/>
    </dgm:pt>
    <dgm:pt modelId="{EB6105BA-8984-4830-B86B-D0EA8A9868C5}" type="pres">
      <dgm:prSet presAssocID="{A7FA19F6-4637-49F5-864C-D178AF1DCE8D}" presName="hierRoot1" presStyleCnt="0"/>
      <dgm:spPr/>
    </dgm:pt>
    <dgm:pt modelId="{76BFF8F2-20BC-4F7B-966A-41A7AE6BA877}" type="pres">
      <dgm:prSet presAssocID="{A7FA19F6-4637-49F5-864C-D178AF1DCE8D}" presName="composite" presStyleCnt="0"/>
      <dgm:spPr/>
    </dgm:pt>
    <dgm:pt modelId="{CD125010-B517-4158-8882-15495B357CBB}" type="pres">
      <dgm:prSet presAssocID="{A7FA19F6-4637-49F5-864C-D178AF1DCE8D}" presName="background" presStyleLbl="node0" presStyleIdx="2" presStyleCnt="3"/>
      <dgm:spPr/>
    </dgm:pt>
    <dgm:pt modelId="{42AC5027-952E-4817-80AB-7336D4A877AE}" type="pres">
      <dgm:prSet presAssocID="{A7FA19F6-4637-49F5-864C-D178AF1DCE8D}" presName="text" presStyleLbl="fgAcc0" presStyleIdx="2" presStyleCnt="3">
        <dgm:presLayoutVars>
          <dgm:chPref val="3"/>
        </dgm:presLayoutVars>
      </dgm:prSet>
      <dgm:spPr/>
    </dgm:pt>
    <dgm:pt modelId="{D93B203D-003F-4DCF-96E4-B8DFC8EE442F}" type="pres">
      <dgm:prSet presAssocID="{A7FA19F6-4637-49F5-864C-D178AF1DCE8D}" presName="hierChild2" presStyleCnt="0"/>
      <dgm:spPr/>
    </dgm:pt>
  </dgm:ptLst>
  <dgm:cxnLst>
    <dgm:cxn modelId="{A6855D25-967B-4A6D-996A-2A20E89A3B72}" type="presOf" srcId="{C380DA6F-D491-4E9B-82A9-710944B8CB6D}" destId="{E5CCEDC9-F652-4DDC-906E-6440B9AE83EB}" srcOrd="0" destOrd="0" presId="urn:microsoft.com/office/officeart/2005/8/layout/hierarchy1"/>
    <dgm:cxn modelId="{9A88322C-BC95-4C08-A6E1-E11666D0C80F}" type="presOf" srcId="{AC84AF42-6BD7-40A4-A048-E09C5FFA7492}" destId="{C1279D34-F79C-426B-87EE-CCC3D292C629}" srcOrd="0" destOrd="0" presId="urn:microsoft.com/office/officeart/2005/8/layout/hierarchy1"/>
    <dgm:cxn modelId="{4339563E-970D-449D-9F23-992DAB25A638}" type="presOf" srcId="{6EEC0714-27FE-4A3A-87D9-7B5BCD143F7A}" destId="{46EB1401-4198-4D29-B67D-95DC38450F72}" srcOrd="0" destOrd="0" presId="urn:microsoft.com/office/officeart/2005/8/layout/hierarchy1"/>
    <dgm:cxn modelId="{023AD25B-1655-45EF-8795-E6471F255CED}" type="presOf" srcId="{A7FA19F6-4637-49F5-864C-D178AF1DCE8D}" destId="{42AC5027-952E-4817-80AB-7336D4A877AE}" srcOrd="0" destOrd="0" presId="urn:microsoft.com/office/officeart/2005/8/layout/hierarchy1"/>
    <dgm:cxn modelId="{ADD0DC5D-B2EB-4685-99E9-DA5815671B0F}" srcId="{AC84AF42-6BD7-40A4-A048-E09C5FFA7492}" destId="{6EEC0714-27FE-4A3A-87D9-7B5BCD143F7A}" srcOrd="0" destOrd="0" parTransId="{9910A976-A3C0-4B92-960B-C386E016BD0C}" sibTransId="{4900D9D9-6EF9-422E-A2D1-AB1956066238}"/>
    <dgm:cxn modelId="{785393A1-E16A-40D6-BA9B-A46A4F909C2C}" srcId="{AC84AF42-6BD7-40A4-A048-E09C5FFA7492}" destId="{A7FA19F6-4637-49F5-864C-D178AF1DCE8D}" srcOrd="2" destOrd="0" parTransId="{6D381F63-A71E-4CCA-8CE6-569AADC15BE4}" sibTransId="{0C2827B4-148B-403F-B6A7-5DB0DA955D65}"/>
    <dgm:cxn modelId="{3D3CEAB1-4C31-44AD-8DCE-D7111F9D12C7}" srcId="{AC84AF42-6BD7-40A4-A048-E09C5FFA7492}" destId="{C380DA6F-D491-4E9B-82A9-710944B8CB6D}" srcOrd="1" destOrd="0" parTransId="{D950448A-7B23-4242-9F05-E033218C42B1}" sibTransId="{E45CF3A3-EACC-4682-B967-FE05E5440491}"/>
    <dgm:cxn modelId="{79F180C7-DA51-4405-AE2F-34D9CB99AD46}" type="presParOf" srcId="{C1279D34-F79C-426B-87EE-CCC3D292C629}" destId="{C71CF110-00C4-4FA3-AEFE-D9C06920A95B}" srcOrd="0" destOrd="0" presId="urn:microsoft.com/office/officeart/2005/8/layout/hierarchy1"/>
    <dgm:cxn modelId="{2AB3F9D6-66F3-43E8-A8BC-F91FFD279A10}" type="presParOf" srcId="{C71CF110-00C4-4FA3-AEFE-D9C06920A95B}" destId="{DEEDF7D8-BE87-41BB-9D68-5900E302EFE5}" srcOrd="0" destOrd="0" presId="urn:microsoft.com/office/officeart/2005/8/layout/hierarchy1"/>
    <dgm:cxn modelId="{205216D9-9A4D-4142-A722-B61060405AD0}" type="presParOf" srcId="{DEEDF7D8-BE87-41BB-9D68-5900E302EFE5}" destId="{E9F28FF1-E9AF-40B4-8930-2958B239934E}" srcOrd="0" destOrd="0" presId="urn:microsoft.com/office/officeart/2005/8/layout/hierarchy1"/>
    <dgm:cxn modelId="{A41C48ED-29AE-4821-919E-C30F27E8E026}" type="presParOf" srcId="{DEEDF7D8-BE87-41BB-9D68-5900E302EFE5}" destId="{46EB1401-4198-4D29-B67D-95DC38450F72}" srcOrd="1" destOrd="0" presId="urn:microsoft.com/office/officeart/2005/8/layout/hierarchy1"/>
    <dgm:cxn modelId="{47AB9A77-7A85-4AB1-AC14-769105A987DB}" type="presParOf" srcId="{C71CF110-00C4-4FA3-AEFE-D9C06920A95B}" destId="{1B402E9F-CF40-425E-A53F-4703B23955C4}" srcOrd="1" destOrd="0" presId="urn:microsoft.com/office/officeart/2005/8/layout/hierarchy1"/>
    <dgm:cxn modelId="{B4A8B248-DCBF-4800-999E-2469B8D0C479}" type="presParOf" srcId="{C1279D34-F79C-426B-87EE-CCC3D292C629}" destId="{93E677EA-46BA-4A71-8221-6734D48EA80A}" srcOrd="1" destOrd="0" presId="urn:microsoft.com/office/officeart/2005/8/layout/hierarchy1"/>
    <dgm:cxn modelId="{7A1DE0E9-38AC-4967-99EF-B8DAD0293300}" type="presParOf" srcId="{93E677EA-46BA-4A71-8221-6734D48EA80A}" destId="{6269834F-5AFD-430D-9E3A-4FBD4796EC48}" srcOrd="0" destOrd="0" presId="urn:microsoft.com/office/officeart/2005/8/layout/hierarchy1"/>
    <dgm:cxn modelId="{A46BD7BD-B457-45B1-B89C-C7C2C3AF7192}" type="presParOf" srcId="{6269834F-5AFD-430D-9E3A-4FBD4796EC48}" destId="{08B76BC1-AF78-4554-9BE1-B657F00E0728}" srcOrd="0" destOrd="0" presId="urn:microsoft.com/office/officeart/2005/8/layout/hierarchy1"/>
    <dgm:cxn modelId="{CAF54192-4249-460D-A7DD-20CC9DC5560C}" type="presParOf" srcId="{6269834F-5AFD-430D-9E3A-4FBD4796EC48}" destId="{E5CCEDC9-F652-4DDC-906E-6440B9AE83EB}" srcOrd="1" destOrd="0" presId="urn:microsoft.com/office/officeart/2005/8/layout/hierarchy1"/>
    <dgm:cxn modelId="{35E86048-B941-4C03-AE47-CFCFC60B79E0}" type="presParOf" srcId="{93E677EA-46BA-4A71-8221-6734D48EA80A}" destId="{0B1350B4-AEF7-43EB-AFED-9640322143D8}" srcOrd="1" destOrd="0" presId="urn:microsoft.com/office/officeart/2005/8/layout/hierarchy1"/>
    <dgm:cxn modelId="{17F87644-DF41-4F65-B899-9B230F271353}" type="presParOf" srcId="{C1279D34-F79C-426B-87EE-CCC3D292C629}" destId="{EB6105BA-8984-4830-B86B-D0EA8A9868C5}" srcOrd="2" destOrd="0" presId="urn:microsoft.com/office/officeart/2005/8/layout/hierarchy1"/>
    <dgm:cxn modelId="{FD73C38F-80A0-43EB-89A5-7F8C621D039C}" type="presParOf" srcId="{EB6105BA-8984-4830-B86B-D0EA8A9868C5}" destId="{76BFF8F2-20BC-4F7B-966A-41A7AE6BA877}" srcOrd="0" destOrd="0" presId="urn:microsoft.com/office/officeart/2005/8/layout/hierarchy1"/>
    <dgm:cxn modelId="{C8809D1F-828F-478F-B801-C22ADA4869C2}" type="presParOf" srcId="{76BFF8F2-20BC-4F7B-966A-41A7AE6BA877}" destId="{CD125010-B517-4158-8882-15495B357CBB}" srcOrd="0" destOrd="0" presId="urn:microsoft.com/office/officeart/2005/8/layout/hierarchy1"/>
    <dgm:cxn modelId="{A4775F2A-8D83-4468-B760-A466941E9B2E}" type="presParOf" srcId="{76BFF8F2-20BC-4F7B-966A-41A7AE6BA877}" destId="{42AC5027-952E-4817-80AB-7336D4A877AE}" srcOrd="1" destOrd="0" presId="urn:microsoft.com/office/officeart/2005/8/layout/hierarchy1"/>
    <dgm:cxn modelId="{082EB693-DB53-4A97-BA5D-A5D90E56BEC0}" type="presParOf" srcId="{EB6105BA-8984-4830-B86B-D0EA8A9868C5}" destId="{D93B203D-003F-4DCF-96E4-B8DFC8EE4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25CD4-85D6-4768-BF40-4BDEDF902863}">
      <dsp:nvSpPr>
        <dsp:cNvPr id="0" name=""/>
        <dsp:cNvSpPr/>
      </dsp:nvSpPr>
      <dsp:spPr>
        <a:xfrm>
          <a:off x="435408" y="1744"/>
          <a:ext cx="2348376" cy="14090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Pirates of the Caribbean: At World's End (2007) production cost: $341 million</a:t>
          </a:r>
        </a:p>
      </dsp:txBody>
      <dsp:txXfrm>
        <a:off x="435408" y="1744"/>
        <a:ext cx="2348376" cy="1409026"/>
      </dsp:txXfrm>
    </dsp:sp>
    <dsp:sp modelId="{6E3F3914-72D1-4319-8746-B9CDD27C7400}">
      <dsp:nvSpPr>
        <dsp:cNvPr id="0" name=""/>
        <dsp:cNvSpPr/>
      </dsp:nvSpPr>
      <dsp:spPr>
        <a:xfrm>
          <a:off x="435408" y="1645608"/>
          <a:ext cx="2348376" cy="1409026"/>
        </a:xfrm>
        <a:prstGeom prst="rect">
          <a:avLst/>
        </a:prstGeom>
        <a:gradFill rotWithShape="0">
          <a:gsLst>
            <a:gs pos="0">
              <a:schemeClr val="accent3">
                <a:hueOff val="-716701"/>
                <a:satOff val="590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716701"/>
                <a:satOff val="590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Endowment of WPI: $435 million</a:t>
          </a:r>
        </a:p>
      </dsp:txBody>
      <dsp:txXfrm>
        <a:off x="435408" y="1645608"/>
        <a:ext cx="2348376" cy="1409026"/>
      </dsp:txXfrm>
    </dsp:sp>
    <dsp:sp modelId="{39032D1B-1968-4B61-AF2F-37AC8B3D8B0A}">
      <dsp:nvSpPr>
        <dsp:cNvPr id="0" name=""/>
        <dsp:cNvSpPr/>
      </dsp:nvSpPr>
      <dsp:spPr>
        <a:xfrm>
          <a:off x="435408" y="3289472"/>
          <a:ext cx="2348376" cy="1409026"/>
        </a:xfrm>
        <a:prstGeom prst="rect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Federated States of Micronesia 2016 Gross Domestic Product (GDP): $322 million</a:t>
          </a:r>
        </a:p>
      </dsp:txBody>
      <dsp:txXfrm>
        <a:off x="435408" y="3289472"/>
        <a:ext cx="2348376" cy="1409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A13BC-2757-4334-BD07-0B3901BB1AEF}">
      <dsp:nvSpPr>
        <dsp:cNvPr id="0" name=""/>
        <dsp:cNvSpPr/>
      </dsp:nvSpPr>
      <dsp:spPr>
        <a:xfrm>
          <a:off x="2276224" y="608825"/>
          <a:ext cx="2110701" cy="1055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Sources</a:t>
          </a:r>
        </a:p>
      </dsp:txBody>
      <dsp:txXfrm>
        <a:off x="2307134" y="639735"/>
        <a:ext cx="2048881" cy="993530"/>
      </dsp:txXfrm>
    </dsp:sp>
    <dsp:sp modelId="{E21F6C0E-1B99-4900-A96E-3D4EBF0E2693}">
      <dsp:nvSpPr>
        <dsp:cNvPr id="0" name=""/>
        <dsp:cNvSpPr/>
      </dsp:nvSpPr>
      <dsp:spPr>
        <a:xfrm rot="19457599">
          <a:off x="4289199" y="809884"/>
          <a:ext cx="1039734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39734" y="2320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83073" y="807094"/>
        <a:ext cx="51986" cy="51986"/>
      </dsp:txXfrm>
    </dsp:sp>
    <dsp:sp modelId="{0834A1E4-1EBD-4032-81FA-B0EB1E413174}">
      <dsp:nvSpPr>
        <dsp:cNvPr id="0" name=""/>
        <dsp:cNvSpPr/>
      </dsp:nvSpPr>
      <dsp:spPr>
        <a:xfrm>
          <a:off x="5231206" y="1998"/>
          <a:ext cx="2110701" cy="1055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MovieLens</a:t>
          </a:r>
        </a:p>
      </dsp:txBody>
      <dsp:txXfrm>
        <a:off x="5262116" y="32908"/>
        <a:ext cx="2048881" cy="993530"/>
      </dsp:txXfrm>
    </dsp:sp>
    <dsp:sp modelId="{BC497802-39EF-4497-8B7E-6E3BD76CB96A}">
      <dsp:nvSpPr>
        <dsp:cNvPr id="0" name=""/>
        <dsp:cNvSpPr/>
      </dsp:nvSpPr>
      <dsp:spPr>
        <a:xfrm rot="2142401">
          <a:off x="4289199" y="1416711"/>
          <a:ext cx="1039734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39734" y="2320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83073" y="1413920"/>
        <a:ext cx="51986" cy="51986"/>
      </dsp:txXfrm>
    </dsp:sp>
    <dsp:sp modelId="{B445E136-0138-4EE7-83D4-550AA3C087D6}">
      <dsp:nvSpPr>
        <dsp:cNvPr id="0" name=""/>
        <dsp:cNvSpPr/>
      </dsp:nvSpPr>
      <dsp:spPr>
        <a:xfrm>
          <a:off x="5231206" y="1215652"/>
          <a:ext cx="2110701" cy="1055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BoxOfficeMojo and IMDB and YouTube</a:t>
          </a:r>
        </a:p>
      </dsp:txBody>
      <dsp:txXfrm>
        <a:off x="5262116" y="1246562"/>
        <a:ext cx="2048881" cy="993530"/>
      </dsp:txXfrm>
    </dsp:sp>
    <dsp:sp modelId="{F226C9F2-4C7A-408F-AF5E-836A7A22ACF9}">
      <dsp:nvSpPr>
        <dsp:cNvPr id="0" name=""/>
        <dsp:cNvSpPr/>
      </dsp:nvSpPr>
      <dsp:spPr>
        <a:xfrm>
          <a:off x="2276224" y="1822478"/>
          <a:ext cx="2110701" cy="1055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Analyzed data</a:t>
          </a:r>
        </a:p>
      </dsp:txBody>
      <dsp:txXfrm>
        <a:off x="2307134" y="1853388"/>
        <a:ext cx="2048881" cy="993530"/>
      </dsp:txXfrm>
    </dsp:sp>
    <dsp:sp modelId="{6ADA8EEE-6F5A-4524-B097-2FC83727AA1F}">
      <dsp:nvSpPr>
        <dsp:cNvPr id="0" name=""/>
        <dsp:cNvSpPr/>
      </dsp:nvSpPr>
      <dsp:spPr>
        <a:xfrm>
          <a:off x="2276224" y="3036132"/>
          <a:ext cx="2110701" cy="1055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Provided a business question recommendation</a:t>
          </a:r>
        </a:p>
      </dsp:txBody>
      <dsp:txXfrm>
        <a:off x="2307134" y="3067042"/>
        <a:ext cx="2048881" cy="993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7B531-898F-44FC-BEA7-9656D2F70FD1}">
      <dsp:nvSpPr>
        <dsp:cNvPr id="0" name=""/>
        <dsp:cNvSpPr/>
      </dsp:nvSpPr>
      <dsp:spPr>
        <a:xfrm>
          <a:off x="2817" y="481915"/>
          <a:ext cx="2235464" cy="31296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Making a Hollywood movie is not easy</a:t>
          </a:r>
        </a:p>
      </dsp:txBody>
      <dsp:txXfrm>
        <a:off x="2817" y="1671182"/>
        <a:ext cx="2235464" cy="1877790"/>
      </dsp:txXfrm>
    </dsp:sp>
    <dsp:sp modelId="{294AF8CD-9256-4641-BEC7-F390068EEB75}">
      <dsp:nvSpPr>
        <dsp:cNvPr id="0" name=""/>
        <dsp:cNvSpPr/>
      </dsp:nvSpPr>
      <dsp:spPr>
        <a:xfrm>
          <a:off x="651102" y="794880"/>
          <a:ext cx="938895" cy="9388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8600" y="932378"/>
        <a:ext cx="663899" cy="663899"/>
      </dsp:txXfrm>
    </dsp:sp>
    <dsp:sp modelId="{76DCF9C8-1EB0-4384-8F08-1A56E9352B10}">
      <dsp:nvSpPr>
        <dsp:cNvPr id="0" name=""/>
        <dsp:cNvSpPr/>
      </dsp:nvSpPr>
      <dsp:spPr>
        <a:xfrm>
          <a:off x="2817" y="3611494"/>
          <a:ext cx="2235464" cy="72"/>
        </a:xfrm>
        <a:prstGeom prst="rect">
          <a:avLst/>
        </a:prstGeom>
        <a:solidFill>
          <a:schemeClr val="accent3">
            <a:hueOff val="-204772"/>
            <a:satOff val="169"/>
            <a:lumOff val="-140"/>
            <a:alphaOff val="0"/>
          </a:schemeClr>
        </a:solidFill>
        <a:ln w="19050" cap="rnd" cmpd="sng" algn="ctr">
          <a:solidFill>
            <a:schemeClr val="accent3">
              <a:hueOff val="-204772"/>
              <a:satOff val="169"/>
              <a:lumOff val="-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449E6-0F58-4CAF-A38E-45D0137CD1E8}">
      <dsp:nvSpPr>
        <dsp:cNvPr id="0" name=""/>
        <dsp:cNvSpPr/>
      </dsp:nvSpPr>
      <dsp:spPr>
        <a:xfrm>
          <a:off x="2461828" y="481915"/>
          <a:ext cx="2235464" cy="3129650"/>
        </a:xfrm>
        <a:prstGeom prst="rect">
          <a:avLst/>
        </a:prstGeom>
        <a:solidFill>
          <a:schemeClr val="accent3">
            <a:tint val="40000"/>
            <a:alpha val="90000"/>
            <a:hueOff val="-552724"/>
            <a:satOff val="383"/>
            <a:lumOff val="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552724"/>
              <a:satOff val="383"/>
              <a:lumOff val="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Unlock value using statistical rigor</a:t>
          </a:r>
        </a:p>
      </dsp:txBody>
      <dsp:txXfrm>
        <a:off x="2461828" y="1671182"/>
        <a:ext cx="2235464" cy="1877790"/>
      </dsp:txXfrm>
    </dsp:sp>
    <dsp:sp modelId="{8B500250-1CA2-497B-8E79-D6CC12B3A2AB}">
      <dsp:nvSpPr>
        <dsp:cNvPr id="0" name=""/>
        <dsp:cNvSpPr/>
      </dsp:nvSpPr>
      <dsp:spPr>
        <a:xfrm>
          <a:off x="3110113" y="794880"/>
          <a:ext cx="938895" cy="938895"/>
        </a:xfrm>
        <a:prstGeom prst="ellipse">
          <a:avLst/>
        </a:prstGeom>
        <a:solidFill>
          <a:schemeClr val="accent3">
            <a:hueOff val="-409544"/>
            <a:satOff val="337"/>
            <a:lumOff val="-280"/>
            <a:alphaOff val="0"/>
          </a:schemeClr>
        </a:solidFill>
        <a:ln w="19050" cap="rnd" cmpd="sng" algn="ctr">
          <a:solidFill>
            <a:schemeClr val="accent3">
              <a:hueOff val="-409544"/>
              <a:satOff val="337"/>
              <a:lumOff val="-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247611" y="932378"/>
        <a:ext cx="663899" cy="663899"/>
      </dsp:txXfrm>
    </dsp:sp>
    <dsp:sp modelId="{C257884E-E66D-4F7D-A02E-D391AFF5D423}">
      <dsp:nvSpPr>
        <dsp:cNvPr id="0" name=""/>
        <dsp:cNvSpPr/>
      </dsp:nvSpPr>
      <dsp:spPr>
        <a:xfrm>
          <a:off x="2461828" y="3611494"/>
          <a:ext cx="2235464" cy="72"/>
        </a:xfrm>
        <a:prstGeom prst="rect">
          <a:avLst/>
        </a:prstGeom>
        <a:solidFill>
          <a:schemeClr val="accent3">
            <a:hueOff val="-614316"/>
            <a:satOff val="506"/>
            <a:lumOff val="-420"/>
            <a:alphaOff val="0"/>
          </a:schemeClr>
        </a:solidFill>
        <a:ln w="19050" cap="rnd" cmpd="sng" algn="ctr">
          <a:solidFill>
            <a:schemeClr val="accent3">
              <a:hueOff val="-614316"/>
              <a:satOff val="506"/>
              <a:lumOff val="-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5AC1C-A203-4754-BB51-53D47B752321}">
      <dsp:nvSpPr>
        <dsp:cNvPr id="0" name=""/>
        <dsp:cNvSpPr/>
      </dsp:nvSpPr>
      <dsp:spPr>
        <a:xfrm>
          <a:off x="4920839" y="481915"/>
          <a:ext cx="2235464" cy="3129650"/>
        </a:xfrm>
        <a:prstGeom prst="rect">
          <a:avLst/>
        </a:prstGeom>
        <a:solidFill>
          <a:schemeClr val="accent3">
            <a:tint val="40000"/>
            <a:alpha val="90000"/>
            <a:hueOff val="-1105448"/>
            <a:satOff val="766"/>
            <a:lumOff val="17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105448"/>
              <a:satOff val="766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most successful movie genre</a:t>
          </a:r>
        </a:p>
      </dsp:txBody>
      <dsp:txXfrm>
        <a:off x="4920839" y="1671182"/>
        <a:ext cx="2235464" cy="1877790"/>
      </dsp:txXfrm>
    </dsp:sp>
    <dsp:sp modelId="{AE11FA8B-8BFF-4F32-9EA4-A994FBFCDA23}">
      <dsp:nvSpPr>
        <dsp:cNvPr id="0" name=""/>
        <dsp:cNvSpPr/>
      </dsp:nvSpPr>
      <dsp:spPr>
        <a:xfrm>
          <a:off x="5569124" y="794880"/>
          <a:ext cx="938895" cy="938895"/>
        </a:xfrm>
        <a:prstGeom prst="ellipse">
          <a:avLst/>
        </a:prstGeom>
        <a:solidFill>
          <a:schemeClr val="accent3">
            <a:hueOff val="-819087"/>
            <a:satOff val="674"/>
            <a:lumOff val="-561"/>
            <a:alphaOff val="0"/>
          </a:schemeClr>
        </a:solidFill>
        <a:ln w="19050" cap="rnd" cmpd="sng" algn="ctr">
          <a:solidFill>
            <a:schemeClr val="accent3">
              <a:hueOff val="-819087"/>
              <a:satOff val="674"/>
              <a:lumOff val="-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5706622" y="932378"/>
        <a:ext cx="663899" cy="663899"/>
      </dsp:txXfrm>
    </dsp:sp>
    <dsp:sp modelId="{50CAF4B9-F316-4E83-98DA-8FCE83980064}">
      <dsp:nvSpPr>
        <dsp:cNvPr id="0" name=""/>
        <dsp:cNvSpPr/>
      </dsp:nvSpPr>
      <dsp:spPr>
        <a:xfrm>
          <a:off x="4920839" y="3611494"/>
          <a:ext cx="2235464" cy="72"/>
        </a:xfrm>
        <a:prstGeom prst="rect">
          <a:avLst/>
        </a:prstGeom>
        <a:solidFill>
          <a:schemeClr val="accent3">
            <a:hueOff val="-1023859"/>
            <a:satOff val="843"/>
            <a:lumOff val="-701"/>
            <a:alphaOff val="0"/>
          </a:schemeClr>
        </a:solidFill>
        <a:ln w="19050" cap="rnd" cmpd="sng" algn="ctr">
          <a:solidFill>
            <a:schemeClr val="accent3">
              <a:hueOff val="-1023859"/>
              <a:satOff val="843"/>
              <a:lumOff val="-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5257D-4873-4219-8B7E-74C1AF4DD36B}">
      <dsp:nvSpPr>
        <dsp:cNvPr id="0" name=""/>
        <dsp:cNvSpPr/>
      </dsp:nvSpPr>
      <dsp:spPr>
        <a:xfrm>
          <a:off x="7379850" y="481915"/>
          <a:ext cx="2235464" cy="3129650"/>
        </a:xfrm>
        <a:prstGeom prst="rect">
          <a:avLst/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Help DreamWorks grow</a:t>
          </a:r>
        </a:p>
      </dsp:txBody>
      <dsp:txXfrm>
        <a:off x="7379850" y="1671182"/>
        <a:ext cx="2235464" cy="1877790"/>
      </dsp:txXfrm>
    </dsp:sp>
    <dsp:sp modelId="{2CBB6687-C5BB-4EB9-ADF3-BE42868AB37C}">
      <dsp:nvSpPr>
        <dsp:cNvPr id="0" name=""/>
        <dsp:cNvSpPr/>
      </dsp:nvSpPr>
      <dsp:spPr>
        <a:xfrm>
          <a:off x="8028135" y="794880"/>
          <a:ext cx="938895" cy="938895"/>
        </a:xfrm>
        <a:prstGeom prst="ellipse">
          <a:avLst/>
        </a:prstGeom>
        <a:solidFill>
          <a:schemeClr val="accent3">
            <a:hueOff val="-1228631"/>
            <a:satOff val="1011"/>
            <a:lumOff val="-841"/>
            <a:alphaOff val="0"/>
          </a:schemeClr>
        </a:solidFill>
        <a:ln w="19050" cap="rnd" cmpd="sng" algn="ctr">
          <a:solidFill>
            <a:schemeClr val="accent3">
              <a:hueOff val="-1228631"/>
              <a:satOff val="1011"/>
              <a:lumOff val="-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  <a:endParaRPr lang="en-US" sz="4800" kern="1200" dirty="0"/>
        </a:p>
      </dsp:txBody>
      <dsp:txXfrm>
        <a:off x="8165633" y="932378"/>
        <a:ext cx="663899" cy="663899"/>
      </dsp:txXfrm>
    </dsp:sp>
    <dsp:sp modelId="{F8306229-5EBB-44AF-B70F-A9F8C88DB410}">
      <dsp:nvSpPr>
        <dsp:cNvPr id="0" name=""/>
        <dsp:cNvSpPr/>
      </dsp:nvSpPr>
      <dsp:spPr>
        <a:xfrm>
          <a:off x="7379850" y="3611494"/>
          <a:ext cx="2235464" cy="72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5FCF2-2144-4A54-93A5-A124B93DCE70}">
      <dsp:nvSpPr>
        <dsp:cNvPr id="0" name=""/>
        <dsp:cNvSpPr/>
      </dsp:nvSpPr>
      <dsp:spPr>
        <a:xfrm>
          <a:off x="0" y="478760"/>
          <a:ext cx="961813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6C388-0665-435F-BBDB-51C220813E8A}">
      <dsp:nvSpPr>
        <dsp:cNvPr id="0" name=""/>
        <dsp:cNvSpPr/>
      </dsp:nvSpPr>
      <dsp:spPr>
        <a:xfrm>
          <a:off x="480906" y="21200"/>
          <a:ext cx="6732693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Analyze movies by rating, genre</a:t>
          </a:r>
        </a:p>
      </dsp:txBody>
      <dsp:txXfrm>
        <a:off x="525578" y="65872"/>
        <a:ext cx="6643349" cy="825776"/>
      </dsp:txXfrm>
    </dsp:sp>
    <dsp:sp modelId="{79DAF554-698C-4E73-969F-90C64726BA8F}">
      <dsp:nvSpPr>
        <dsp:cNvPr id="0" name=""/>
        <dsp:cNvSpPr/>
      </dsp:nvSpPr>
      <dsp:spPr>
        <a:xfrm>
          <a:off x="0" y="1884921"/>
          <a:ext cx="961813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AA35F-FB8A-4B5B-BC94-3F1058336197}">
      <dsp:nvSpPr>
        <dsp:cNvPr id="0" name=""/>
        <dsp:cNvSpPr/>
      </dsp:nvSpPr>
      <dsp:spPr>
        <a:xfrm>
          <a:off x="480906" y="1427361"/>
          <a:ext cx="6732693" cy="915120"/>
        </a:xfrm>
        <a:prstGeom prst="roundRect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Categorize reviews by age, gender, occupation, location</a:t>
          </a:r>
        </a:p>
      </dsp:txBody>
      <dsp:txXfrm>
        <a:off x="525578" y="1472033"/>
        <a:ext cx="6643349" cy="825776"/>
      </dsp:txXfrm>
    </dsp:sp>
    <dsp:sp modelId="{75EADDE9-BD86-434E-A080-551C6435BF41}">
      <dsp:nvSpPr>
        <dsp:cNvPr id="0" name=""/>
        <dsp:cNvSpPr/>
      </dsp:nvSpPr>
      <dsp:spPr>
        <a:xfrm>
          <a:off x="0" y="3291081"/>
          <a:ext cx="961813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F8AF7-8751-40F4-B5B4-67838E0840E0}">
      <dsp:nvSpPr>
        <dsp:cNvPr id="0" name=""/>
        <dsp:cNvSpPr/>
      </dsp:nvSpPr>
      <dsp:spPr>
        <a:xfrm>
          <a:off x="480906" y="2833521"/>
          <a:ext cx="6732693" cy="915120"/>
        </a:xfrm>
        <a:prstGeom prst="round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Compared data from BoxOfficeMojo, IMDB, YouTube</a:t>
          </a:r>
        </a:p>
      </dsp:txBody>
      <dsp:txXfrm>
        <a:off x="525578" y="2878193"/>
        <a:ext cx="6643349" cy="825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E4DDB-5EEE-4213-9D30-E20CCC2A24E0}">
      <dsp:nvSpPr>
        <dsp:cNvPr id="0" name=""/>
        <dsp:cNvSpPr/>
      </dsp:nvSpPr>
      <dsp:spPr>
        <a:xfrm>
          <a:off x="4167" y="726696"/>
          <a:ext cx="2256234" cy="1353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American Beauty: No.3 rank, 706 theaters, $11,598 average</a:t>
          </a:r>
        </a:p>
      </dsp:txBody>
      <dsp:txXfrm>
        <a:off x="4167" y="726696"/>
        <a:ext cx="2256234" cy="1353740"/>
      </dsp:txXfrm>
    </dsp:sp>
    <dsp:sp modelId="{5843866E-7A60-4E0A-802E-3D98C368A389}">
      <dsp:nvSpPr>
        <dsp:cNvPr id="0" name=""/>
        <dsp:cNvSpPr/>
      </dsp:nvSpPr>
      <dsp:spPr>
        <a:xfrm>
          <a:off x="2486025" y="726696"/>
          <a:ext cx="2256234" cy="1353740"/>
        </a:xfrm>
        <a:prstGeom prst="rect">
          <a:avLst/>
        </a:prstGeom>
        <a:solidFill>
          <a:schemeClr val="accent2">
            <a:hueOff val="-329365"/>
            <a:satOff val="1578"/>
            <a:lumOff val="14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 Wars: Episode IV - A New Hope: No.1 rank, 757 theaters, $8,992 average</a:t>
          </a:r>
        </a:p>
      </dsp:txBody>
      <dsp:txXfrm>
        <a:off x="2486025" y="726696"/>
        <a:ext cx="2256234" cy="1353740"/>
      </dsp:txXfrm>
    </dsp:sp>
    <dsp:sp modelId="{13C72F2C-014F-4A37-B47A-DE342FBA48D6}">
      <dsp:nvSpPr>
        <dsp:cNvPr id="0" name=""/>
        <dsp:cNvSpPr/>
      </dsp:nvSpPr>
      <dsp:spPr>
        <a:xfrm>
          <a:off x="4967882" y="726696"/>
          <a:ext cx="2256234" cy="1353740"/>
        </a:xfrm>
        <a:prstGeom prst="rect">
          <a:avLst/>
        </a:prstGeom>
        <a:solidFill>
          <a:schemeClr val="accent2">
            <a:hueOff val="-658730"/>
            <a:satOff val="3156"/>
            <a:lumOff val="29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 Wars: Episode V - The Empire Strikes Back (1980): No.1 rank, 823 theaters, $13,171 average</a:t>
          </a:r>
        </a:p>
      </dsp:txBody>
      <dsp:txXfrm>
        <a:off x="4967882" y="726696"/>
        <a:ext cx="2256234" cy="1353740"/>
      </dsp:txXfrm>
    </dsp:sp>
    <dsp:sp modelId="{EBABFB6A-C08C-4073-B3DF-56BBAA2B86E6}">
      <dsp:nvSpPr>
        <dsp:cNvPr id="0" name=""/>
        <dsp:cNvSpPr/>
      </dsp:nvSpPr>
      <dsp:spPr>
        <a:xfrm>
          <a:off x="7449740" y="726696"/>
          <a:ext cx="2256234" cy="1353740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 Wars: Episode VI - Return of the Jedi (1983): No. 1 rank, 1,002 theaters, $22,973</a:t>
          </a:r>
        </a:p>
      </dsp:txBody>
      <dsp:txXfrm>
        <a:off x="7449740" y="726696"/>
        <a:ext cx="2256234" cy="1353740"/>
      </dsp:txXfrm>
    </dsp:sp>
    <dsp:sp modelId="{C4098628-FC69-4BFC-87BE-57DDE49FA250}">
      <dsp:nvSpPr>
        <dsp:cNvPr id="0" name=""/>
        <dsp:cNvSpPr/>
      </dsp:nvSpPr>
      <dsp:spPr>
        <a:xfrm>
          <a:off x="9931598" y="726696"/>
          <a:ext cx="2256234" cy="1353740"/>
        </a:xfrm>
        <a:prstGeom prst="rect">
          <a:avLst/>
        </a:prstGeom>
        <a:solidFill>
          <a:schemeClr val="accent2">
            <a:hueOff val="-1317460"/>
            <a:satOff val="6311"/>
            <a:lumOff val="58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Jurassic Park (1993): No. 1 rank, 2,404 theaters, $19,561 average</a:t>
          </a:r>
        </a:p>
      </dsp:txBody>
      <dsp:txXfrm>
        <a:off x="9931598" y="726696"/>
        <a:ext cx="2256234" cy="1353740"/>
      </dsp:txXfrm>
    </dsp:sp>
    <dsp:sp modelId="{AB27AAA2-4D45-472A-808D-D308EF97B94F}">
      <dsp:nvSpPr>
        <dsp:cNvPr id="0" name=""/>
        <dsp:cNvSpPr/>
      </dsp:nvSpPr>
      <dsp:spPr>
        <a:xfrm>
          <a:off x="4167" y="2306060"/>
          <a:ext cx="2256234" cy="1353740"/>
        </a:xfrm>
        <a:prstGeom prst="rect">
          <a:avLst/>
        </a:prstGeom>
        <a:solidFill>
          <a:schemeClr val="accent2">
            <a:hueOff val="-1646826"/>
            <a:satOff val="7889"/>
            <a:lumOff val="72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Saving Private Ryan (1998): No. 1 rank, 2,463 theaters, $12,414 average</a:t>
          </a:r>
        </a:p>
      </dsp:txBody>
      <dsp:txXfrm>
        <a:off x="4167" y="2306060"/>
        <a:ext cx="2256234" cy="1353740"/>
      </dsp:txXfrm>
    </dsp:sp>
    <dsp:sp modelId="{188A6F61-E25A-40AA-8299-F24C9CF11F7A}">
      <dsp:nvSpPr>
        <dsp:cNvPr id="0" name=""/>
        <dsp:cNvSpPr/>
      </dsp:nvSpPr>
      <dsp:spPr>
        <a:xfrm>
          <a:off x="2486025" y="2306060"/>
          <a:ext cx="2256234" cy="1353740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Terminator 2: Judgment Day (1991): (Non-3D) No. 1 rank, 2,463 theaters, $12,414 average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(3D) No. 25 rank, 371 theaters, $1,490 average</a:t>
          </a:r>
        </a:p>
      </dsp:txBody>
      <dsp:txXfrm>
        <a:off x="2486025" y="2306060"/>
        <a:ext cx="2256234" cy="1353740"/>
      </dsp:txXfrm>
    </dsp:sp>
    <dsp:sp modelId="{698A0AF1-BAB8-4285-8086-8D3445E1A7A9}">
      <dsp:nvSpPr>
        <dsp:cNvPr id="0" name=""/>
        <dsp:cNvSpPr/>
      </dsp:nvSpPr>
      <dsp:spPr>
        <a:xfrm>
          <a:off x="4967882" y="2306060"/>
          <a:ext cx="2256234" cy="1353740"/>
        </a:xfrm>
        <a:prstGeom prst="rect">
          <a:avLst/>
        </a:prstGeom>
        <a:solidFill>
          <a:schemeClr val="accent2">
            <a:hueOff val="-2305556"/>
            <a:satOff val="11044"/>
            <a:lumOff val="102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Matrix, The (1999: No. 1 rank, 2,849 theaters, $9,753 average</a:t>
          </a:r>
        </a:p>
      </dsp:txBody>
      <dsp:txXfrm>
        <a:off x="4967882" y="2306060"/>
        <a:ext cx="2256234" cy="1353740"/>
      </dsp:txXfrm>
    </dsp:sp>
    <dsp:sp modelId="{A2B88FFB-EDFA-4F90-A663-477424BBBB84}">
      <dsp:nvSpPr>
        <dsp:cNvPr id="0" name=""/>
        <dsp:cNvSpPr/>
      </dsp:nvSpPr>
      <dsp:spPr>
        <a:xfrm>
          <a:off x="7449740" y="2306060"/>
          <a:ext cx="2256234" cy="1353740"/>
        </a:xfrm>
        <a:prstGeom prst="rect">
          <a:avLst/>
        </a:prstGeom>
        <a:solidFill>
          <a:schemeClr val="accent2">
            <a:hueOff val="-2634921"/>
            <a:satOff val="12622"/>
            <a:lumOff val="116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Back to the Future (1985): No. 1 rank, 1,420 theaters, $7,853 average</a:t>
          </a:r>
        </a:p>
      </dsp:txBody>
      <dsp:txXfrm>
        <a:off x="7449740" y="2306060"/>
        <a:ext cx="2256234" cy="1353740"/>
      </dsp:txXfrm>
    </dsp:sp>
    <dsp:sp modelId="{C93F121D-ECD2-4B42-863D-797B554A0F84}">
      <dsp:nvSpPr>
        <dsp:cNvPr id="0" name=""/>
        <dsp:cNvSpPr/>
      </dsp:nvSpPr>
      <dsp:spPr>
        <a:xfrm>
          <a:off x="9931598" y="2306060"/>
          <a:ext cx="2256234" cy="1353740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Silence of the Lambs, The (1991): No. 1 rank, 1,497 theaters, $9,196 average</a:t>
          </a:r>
        </a:p>
      </dsp:txBody>
      <dsp:txXfrm>
        <a:off x="9931598" y="2306060"/>
        <a:ext cx="2256234" cy="1353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6E147-C045-4FB8-8F9F-7844409BD643}">
      <dsp:nvSpPr>
        <dsp:cNvPr id="0" name=""/>
        <dsp:cNvSpPr/>
      </dsp:nvSpPr>
      <dsp:spPr>
        <a:xfrm rot="5400000">
          <a:off x="-268065" y="269446"/>
          <a:ext cx="1787105" cy="125097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</a:t>
          </a:r>
        </a:p>
      </dsp:txBody>
      <dsp:txXfrm rot="-5400000">
        <a:off x="2" y="626867"/>
        <a:ext cx="1250973" cy="536132"/>
      </dsp:txXfrm>
    </dsp:sp>
    <dsp:sp modelId="{ABC77F31-1930-461A-93F7-6A0668EEA534}">
      <dsp:nvSpPr>
        <dsp:cNvPr id="0" name=""/>
        <dsp:cNvSpPr/>
      </dsp:nvSpPr>
      <dsp:spPr>
        <a:xfrm rot="5400000">
          <a:off x="3359079" y="-2106725"/>
          <a:ext cx="1161618" cy="5377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Provide DreamWorks a way to get their feet wet in the action genre</a:t>
          </a:r>
        </a:p>
      </dsp:txBody>
      <dsp:txXfrm rot="-5400000">
        <a:off x="1250973" y="58087"/>
        <a:ext cx="5321124" cy="1048206"/>
      </dsp:txXfrm>
    </dsp:sp>
    <dsp:sp modelId="{CEC9C876-7627-4592-8478-770444510BF3}">
      <dsp:nvSpPr>
        <dsp:cNvPr id="0" name=""/>
        <dsp:cNvSpPr/>
      </dsp:nvSpPr>
      <dsp:spPr>
        <a:xfrm rot="5400000">
          <a:off x="-268065" y="1864303"/>
          <a:ext cx="1787105" cy="1250973"/>
        </a:xfrm>
        <a:prstGeom prst="chevron">
          <a:avLst/>
        </a:prstGeom>
        <a:gradFill rotWithShape="0">
          <a:gsLst>
            <a:gs pos="0">
              <a:schemeClr val="accent3">
                <a:hueOff val="-716701"/>
                <a:satOff val="590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716701"/>
                <a:satOff val="590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Influence</a:t>
          </a:r>
        </a:p>
      </dsp:txBody>
      <dsp:txXfrm rot="-5400000">
        <a:off x="2" y="2221724"/>
        <a:ext cx="1250973" cy="536132"/>
      </dsp:txXfrm>
    </dsp:sp>
    <dsp:sp modelId="{8176C666-C3D7-4429-9012-4CC55906F600}">
      <dsp:nvSpPr>
        <dsp:cNvPr id="0" name=""/>
        <dsp:cNvSpPr/>
      </dsp:nvSpPr>
      <dsp:spPr>
        <a:xfrm rot="5400000">
          <a:off x="3359079" y="-511868"/>
          <a:ext cx="1161618" cy="5377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Influence DreamWorks to produce an action movie</a:t>
          </a:r>
        </a:p>
      </dsp:txBody>
      <dsp:txXfrm rot="-5400000">
        <a:off x="1250973" y="1652944"/>
        <a:ext cx="5321124" cy="1048206"/>
      </dsp:txXfrm>
    </dsp:sp>
    <dsp:sp modelId="{FA8C1EB9-38C1-42A9-AA89-504D298BBB93}">
      <dsp:nvSpPr>
        <dsp:cNvPr id="0" name=""/>
        <dsp:cNvSpPr/>
      </dsp:nvSpPr>
      <dsp:spPr>
        <a:xfrm rot="5400000">
          <a:off x="-268065" y="3459160"/>
          <a:ext cx="1787105" cy="1250973"/>
        </a:xfrm>
        <a:prstGeom prst="chevron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Convince</a:t>
          </a:r>
        </a:p>
      </dsp:txBody>
      <dsp:txXfrm rot="-5400000">
        <a:off x="2" y="3816581"/>
        <a:ext cx="1250973" cy="536132"/>
      </dsp:txXfrm>
    </dsp:sp>
    <dsp:sp modelId="{41D9CD2E-BF86-43C8-AE02-D08DB3C2ADF4}">
      <dsp:nvSpPr>
        <dsp:cNvPr id="0" name=""/>
        <dsp:cNvSpPr/>
      </dsp:nvSpPr>
      <dsp:spPr>
        <a:xfrm rot="5400000">
          <a:off x="3359079" y="1082989"/>
          <a:ext cx="1161618" cy="5377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Convince DreamWorks to create a trailer as MVP</a:t>
          </a:r>
        </a:p>
      </dsp:txBody>
      <dsp:txXfrm rot="-5400000">
        <a:off x="1250973" y="3247801"/>
        <a:ext cx="5321124" cy="1048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2A2A2-52CB-40F7-BB93-70BB5C4D8141}">
      <dsp:nvSpPr>
        <dsp:cNvPr id="0" name=""/>
        <dsp:cNvSpPr/>
      </dsp:nvSpPr>
      <dsp:spPr>
        <a:xfrm>
          <a:off x="1496" y="1190126"/>
          <a:ext cx="2855383" cy="17132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IMDB ratings are based on proprietary formula</a:t>
          </a:r>
        </a:p>
      </dsp:txBody>
      <dsp:txXfrm>
        <a:off x="1496" y="1190126"/>
        <a:ext cx="2855383" cy="1713229"/>
      </dsp:txXfrm>
    </dsp:sp>
    <dsp:sp modelId="{EC70F795-B001-4BB4-94DA-14ABE8E6A344}">
      <dsp:nvSpPr>
        <dsp:cNvPr id="0" name=""/>
        <dsp:cNvSpPr/>
      </dsp:nvSpPr>
      <dsp:spPr>
        <a:xfrm>
          <a:off x="2904973" y="1925241"/>
          <a:ext cx="428307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38882-82E7-4B95-9B62-639472BF2953}">
      <dsp:nvSpPr>
        <dsp:cNvPr id="0" name=""/>
        <dsp:cNvSpPr/>
      </dsp:nvSpPr>
      <dsp:spPr>
        <a:xfrm>
          <a:off x="3381374" y="1190126"/>
          <a:ext cx="2855383" cy="1713229"/>
        </a:xfrm>
        <a:prstGeom prst="rect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IMDB ratings are on a scale of 10</a:t>
          </a:r>
        </a:p>
      </dsp:txBody>
      <dsp:txXfrm>
        <a:off x="3381374" y="1190126"/>
        <a:ext cx="2855383" cy="1713229"/>
      </dsp:txXfrm>
    </dsp:sp>
    <dsp:sp modelId="{12A57D69-F4EA-44A9-92A8-21B297B67F11}">
      <dsp:nvSpPr>
        <dsp:cNvPr id="0" name=""/>
        <dsp:cNvSpPr/>
      </dsp:nvSpPr>
      <dsp:spPr>
        <a:xfrm>
          <a:off x="6284851" y="1925241"/>
          <a:ext cx="428307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9171-B20D-4627-B14C-F9875190651C}">
      <dsp:nvSpPr>
        <dsp:cNvPr id="0" name=""/>
        <dsp:cNvSpPr/>
      </dsp:nvSpPr>
      <dsp:spPr>
        <a:xfrm>
          <a:off x="6761253" y="1190126"/>
          <a:ext cx="2855383" cy="1713229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Our Top 10 movies were released before YouTube</a:t>
          </a:r>
        </a:p>
      </dsp:txBody>
      <dsp:txXfrm>
        <a:off x="6761253" y="1190126"/>
        <a:ext cx="2855383" cy="17132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DAAFD-99DA-4E77-9177-A33518CBE7B3}">
      <dsp:nvSpPr>
        <dsp:cNvPr id="0" name=""/>
        <dsp:cNvSpPr/>
      </dsp:nvSpPr>
      <dsp:spPr>
        <a:xfrm>
          <a:off x="1402" y="1048813"/>
          <a:ext cx="1767408" cy="24743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94" tIns="330200" rIns="13779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for number of distributors</a:t>
          </a:r>
        </a:p>
      </dsp:txBody>
      <dsp:txXfrm>
        <a:off x="1402" y="1989074"/>
        <a:ext cx="1767408" cy="1484623"/>
      </dsp:txXfrm>
    </dsp:sp>
    <dsp:sp modelId="{B7162943-C061-4E8B-AFC4-BD6CFE15B21D}">
      <dsp:nvSpPr>
        <dsp:cNvPr id="0" name=""/>
        <dsp:cNvSpPr/>
      </dsp:nvSpPr>
      <dsp:spPr>
        <a:xfrm>
          <a:off x="513951" y="1296250"/>
          <a:ext cx="742311" cy="7423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73" tIns="12700" rIns="578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  <a:endParaRPr lang="en-US" sz="3700" kern="1200" dirty="0"/>
        </a:p>
      </dsp:txBody>
      <dsp:txXfrm>
        <a:off x="622660" y="1404959"/>
        <a:ext cx="524893" cy="524893"/>
      </dsp:txXfrm>
    </dsp:sp>
    <dsp:sp modelId="{C06038E0-BC43-4F97-868C-0A8EA465BEB5}">
      <dsp:nvSpPr>
        <dsp:cNvPr id="0" name=""/>
        <dsp:cNvSpPr/>
      </dsp:nvSpPr>
      <dsp:spPr>
        <a:xfrm>
          <a:off x="1402" y="3523113"/>
          <a:ext cx="1767408" cy="72"/>
        </a:xfrm>
        <a:prstGeom prst="rect">
          <a:avLst/>
        </a:prstGeom>
        <a:solidFill>
          <a:schemeClr val="accent3">
            <a:hueOff val="-130309"/>
            <a:satOff val="107"/>
            <a:lumOff val="-89"/>
            <a:alphaOff val="0"/>
          </a:schemeClr>
        </a:solidFill>
        <a:ln w="19050" cap="rnd" cmpd="sng" algn="ctr">
          <a:solidFill>
            <a:schemeClr val="accent3">
              <a:hueOff val="-130309"/>
              <a:satOff val="107"/>
              <a:lumOff val="-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83087-6034-4170-822C-3976E39CAF0A}">
      <dsp:nvSpPr>
        <dsp:cNvPr id="0" name=""/>
        <dsp:cNvSpPr/>
      </dsp:nvSpPr>
      <dsp:spPr>
        <a:xfrm>
          <a:off x="1945551" y="1048813"/>
          <a:ext cx="1767408" cy="2474371"/>
        </a:xfrm>
        <a:prstGeom prst="rect">
          <a:avLst/>
        </a:prstGeom>
        <a:solidFill>
          <a:schemeClr val="accent3">
            <a:tint val="40000"/>
            <a:alpha val="90000"/>
            <a:hueOff val="-331634"/>
            <a:satOff val="230"/>
            <a:lumOff val="5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331634"/>
              <a:satOff val="230"/>
              <a:lumOff val="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94" tIns="330200" rIns="13779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for number of theaters</a:t>
          </a:r>
        </a:p>
      </dsp:txBody>
      <dsp:txXfrm>
        <a:off x="1945551" y="1989074"/>
        <a:ext cx="1767408" cy="1484623"/>
      </dsp:txXfrm>
    </dsp:sp>
    <dsp:sp modelId="{0F0024ED-26BD-4ABB-9FE5-2802B050FA69}">
      <dsp:nvSpPr>
        <dsp:cNvPr id="0" name=""/>
        <dsp:cNvSpPr/>
      </dsp:nvSpPr>
      <dsp:spPr>
        <a:xfrm>
          <a:off x="2458100" y="1296250"/>
          <a:ext cx="742311" cy="742311"/>
        </a:xfrm>
        <a:prstGeom prst="ellipse">
          <a:avLst/>
        </a:prstGeom>
        <a:solidFill>
          <a:schemeClr val="accent3">
            <a:hueOff val="-260619"/>
            <a:satOff val="215"/>
            <a:lumOff val="-178"/>
            <a:alphaOff val="0"/>
          </a:schemeClr>
        </a:solidFill>
        <a:ln w="19050" cap="rnd" cmpd="sng" algn="ctr">
          <a:solidFill>
            <a:schemeClr val="accent3">
              <a:hueOff val="-260619"/>
              <a:satOff val="215"/>
              <a:lumOff val="-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73" tIns="12700" rIns="578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  <a:endParaRPr lang="en-US" sz="3700" kern="1200" dirty="0"/>
        </a:p>
      </dsp:txBody>
      <dsp:txXfrm>
        <a:off x="2566809" y="1404959"/>
        <a:ext cx="524893" cy="524893"/>
      </dsp:txXfrm>
    </dsp:sp>
    <dsp:sp modelId="{DA22E1BD-0936-4D80-9F4E-BBFA3880BD07}">
      <dsp:nvSpPr>
        <dsp:cNvPr id="0" name=""/>
        <dsp:cNvSpPr/>
      </dsp:nvSpPr>
      <dsp:spPr>
        <a:xfrm>
          <a:off x="1945551" y="3523113"/>
          <a:ext cx="1767408" cy="72"/>
        </a:xfrm>
        <a:prstGeom prst="rect">
          <a:avLst/>
        </a:prstGeom>
        <a:solidFill>
          <a:schemeClr val="accent3">
            <a:hueOff val="-390928"/>
            <a:satOff val="322"/>
            <a:lumOff val="-268"/>
            <a:alphaOff val="0"/>
          </a:schemeClr>
        </a:solidFill>
        <a:ln w="19050" cap="rnd" cmpd="sng" algn="ctr">
          <a:solidFill>
            <a:schemeClr val="accent3">
              <a:hueOff val="-390928"/>
              <a:satOff val="322"/>
              <a:lumOff val="-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018A5-A419-43E6-A50B-91F61F7D09C5}">
      <dsp:nvSpPr>
        <dsp:cNvPr id="0" name=""/>
        <dsp:cNvSpPr/>
      </dsp:nvSpPr>
      <dsp:spPr>
        <a:xfrm>
          <a:off x="3889701" y="1048813"/>
          <a:ext cx="1767408" cy="2474371"/>
        </a:xfrm>
        <a:prstGeom prst="rect">
          <a:avLst/>
        </a:prstGeom>
        <a:solidFill>
          <a:schemeClr val="accent3">
            <a:tint val="40000"/>
            <a:alpha val="90000"/>
            <a:hueOff val="-663269"/>
            <a:satOff val="460"/>
            <a:lumOff val="1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663269"/>
              <a:satOff val="460"/>
              <a:lumOff val="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94" tIns="330200" rIns="13779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Gross revenue data</a:t>
          </a:r>
        </a:p>
      </dsp:txBody>
      <dsp:txXfrm>
        <a:off x="3889701" y="1989074"/>
        <a:ext cx="1767408" cy="1484623"/>
      </dsp:txXfrm>
    </dsp:sp>
    <dsp:sp modelId="{3B83704D-11D8-4C86-8C1F-B5B0B579B7A6}">
      <dsp:nvSpPr>
        <dsp:cNvPr id="0" name=""/>
        <dsp:cNvSpPr/>
      </dsp:nvSpPr>
      <dsp:spPr>
        <a:xfrm>
          <a:off x="4402249" y="1296250"/>
          <a:ext cx="742311" cy="742311"/>
        </a:xfrm>
        <a:prstGeom prst="ellipse">
          <a:avLst/>
        </a:prstGeom>
        <a:solidFill>
          <a:schemeClr val="accent3">
            <a:hueOff val="-521237"/>
            <a:satOff val="429"/>
            <a:lumOff val="-357"/>
            <a:alphaOff val="0"/>
          </a:schemeClr>
        </a:solidFill>
        <a:ln w="19050" cap="rnd" cmpd="sng" algn="ctr">
          <a:solidFill>
            <a:schemeClr val="accent3">
              <a:hueOff val="-521237"/>
              <a:satOff val="429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73" tIns="12700" rIns="578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  <a:endParaRPr lang="en-US" sz="3700" kern="1200" dirty="0"/>
        </a:p>
      </dsp:txBody>
      <dsp:txXfrm>
        <a:off x="4510958" y="1404959"/>
        <a:ext cx="524893" cy="524893"/>
      </dsp:txXfrm>
    </dsp:sp>
    <dsp:sp modelId="{D71B2ACB-C43B-458C-B04F-C9A22F46CBD6}">
      <dsp:nvSpPr>
        <dsp:cNvPr id="0" name=""/>
        <dsp:cNvSpPr/>
      </dsp:nvSpPr>
      <dsp:spPr>
        <a:xfrm>
          <a:off x="3889701" y="3523113"/>
          <a:ext cx="1767408" cy="72"/>
        </a:xfrm>
        <a:prstGeom prst="rect">
          <a:avLst/>
        </a:prstGeom>
        <a:solidFill>
          <a:schemeClr val="accent3">
            <a:hueOff val="-651547"/>
            <a:satOff val="536"/>
            <a:lumOff val="-446"/>
            <a:alphaOff val="0"/>
          </a:schemeClr>
        </a:solidFill>
        <a:ln w="19050" cap="rnd" cmpd="sng" algn="ctr">
          <a:solidFill>
            <a:schemeClr val="accent3">
              <a:hueOff val="-651547"/>
              <a:satOff val="536"/>
              <a:lumOff val="-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22126-9824-466A-BF64-1AF19EFEEF0C}">
      <dsp:nvSpPr>
        <dsp:cNvPr id="0" name=""/>
        <dsp:cNvSpPr/>
      </dsp:nvSpPr>
      <dsp:spPr>
        <a:xfrm>
          <a:off x="5833850" y="1048813"/>
          <a:ext cx="1767408" cy="2474371"/>
        </a:xfrm>
        <a:prstGeom prst="rect">
          <a:avLst/>
        </a:prstGeom>
        <a:solidFill>
          <a:schemeClr val="accent3">
            <a:tint val="40000"/>
            <a:alpha val="90000"/>
            <a:hueOff val="-994903"/>
            <a:satOff val="689"/>
            <a:lumOff val="1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994903"/>
              <a:satOff val="689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94" tIns="330200" rIns="13779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 on Investment (ROI) data</a:t>
          </a:r>
        </a:p>
      </dsp:txBody>
      <dsp:txXfrm>
        <a:off x="5833850" y="1989074"/>
        <a:ext cx="1767408" cy="1484623"/>
      </dsp:txXfrm>
    </dsp:sp>
    <dsp:sp modelId="{22CB4768-FC24-42E1-9932-5BCE9E626CDD}">
      <dsp:nvSpPr>
        <dsp:cNvPr id="0" name=""/>
        <dsp:cNvSpPr/>
      </dsp:nvSpPr>
      <dsp:spPr>
        <a:xfrm>
          <a:off x="6346398" y="1296250"/>
          <a:ext cx="742311" cy="742311"/>
        </a:xfrm>
        <a:prstGeom prst="ellipse">
          <a:avLst/>
        </a:prstGeom>
        <a:solidFill>
          <a:schemeClr val="accent3">
            <a:hueOff val="-781856"/>
            <a:satOff val="644"/>
            <a:lumOff val="-535"/>
            <a:alphaOff val="0"/>
          </a:schemeClr>
        </a:solidFill>
        <a:ln w="19050" cap="rnd" cmpd="sng" algn="ctr">
          <a:solidFill>
            <a:schemeClr val="accent3">
              <a:hueOff val="-781856"/>
              <a:satOff val="644"/>
              <a:lumOff val="-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73" tIns="12700" rIns="578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  <a:endParaRPr lang="en-US" sz="3700" kern="1200" dirty="0"/>
        </a:p>
      </dsp:txBody>
      <dsp:txXfrm>
        <a:off x="6455107" y="1404959"/>
        <a:ext cx="524893" cy="524893"/>
      </dsp:txXfrm>
    </dsp:sp>
    <dsp:sp modelId="{4FA587C0-7C1F-4813-A053-2D1A82FB11DB}">
      <dsp:nvSpPr>
        <dsp:cNvPr id="0" name=""/>
        <dsp:cNvSpPr/>
      </dsp:nvSpPr>
      <dsp:spPr>
        <a:xfrm>
          <a:off x="5833850" y="3523113"/>
          <a:ext cx="1767408" cy="72"/>
        </a:xfrm>
        <a:prstGeom prst="rect">
          <a:avLst/>
        </a:prstGeom>
        <a:solidFill>
          <a:schemeClr val="accent3">
            <a:hueOff val="-912165"/>
            <a:satOff val="751"/>
            <a:lumOff val="-624"/>
            <a:alphaOff val="0"/>
          </a:schemeClr>
        </a:solidFill>
        <a:ln w="19050" cap="rnd" cmpd="sng" algn="ctr">
          <a:solidFill>
            <a:schemeClr val="accent3">
              <a:hueOff val="-912165"/>
              <a:satOff val="751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48CA-2B32-442C-A2A4-8E442A0F87BE}">
      <dsp:nvSpPr>
        <dsp:cNvPr id="0" name=""/>
        <dsp:cNvSpPr/>
      </dsp:nvSpPr>
      <dsp:spPr>
        <a:xfrm>
          <a:off x="7777999" y="1048813"/>
          <a:ext cx="1767408" cy="2474371"/>
        </a:xfrm>
        <a:prstGeom prst="rect">
          <a:avLst/>
        </a:prstGeom>
        <a:solidFill>
          <a:schemeClr val="accent3">
            <a:tint val="40000"/>
            <a:alpha val="90000"/>
            <a:hueOff val="-1326538"/>
            <a:satOff val="919"/>
            <a:lumOff val="21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326538"/>
              <a:satOff val="919"/>
              <a:lumOff val="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94" tIns="330200" rIns="13779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socio-economic data</a:t>
          </a:r>
        </a:p>
      </dsp:txBody>
      <dsp:txXfrm>
        <a:off x="7777999" y="1989074"/>
        <a:ext cx="1767408" cy="1484623"/>
      </dsp:txXfrm>
    </dsp:sp>
    <dsp:sp modelId="{D3842C60-5C24-4D7D-A7BF-6A62329F4760}">
      <dsp:nvSpPr>
        <dsp:cNvPr id="0" name=""/>
        <dsp:cNvSpPr/>
      </dsp:nvSpPr>
      <dsp:spPr>
        <a:xfrm>
          <a:off x="8290548" y="1296250"/>
          <a:ext cx="742311" cy="742311"/>
        </a:xfrm>
        <a:prstGeom prst="ellipse">
          <a:avLst/>
        </a:prstGeom>
        <a:solidFill>
          <a:schemeClr val="accent3">
            <a:hueOff val="-1042475"/>
            <a:satOff val="858"/>
            <a:lumOff val="-713"/>
            <a:alphaOff val="0"/>
          </a:schemeClr>
        </a:solidFill>
        <a:ln w="19050" cap="rnd" cmpd="sng" algn="ctr">
          <a:solidFill>
            <a:schemeClr val="accent3">
              <a:hueOff val="-1042475"/>
              <a:satOff val="858"/>
              <a:lumOff val="-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73" tIns="12700" rIns="578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  <a:endParaRPr lang="en-US" sz="3700" kern="1200" dirty="0"/>
        </a:p>
      </dsp:txBody>
      <dsp:txXfrm>
        <a:off x="8399257" y="1404959"/>
        <a:ext cx="524893" cy="524893"/>
      </dsp:txXfrm>
    </dsp:sp>
    <dsp:sp modelId="{D68DA8A0-48DE-4336-8129-C7DE775CB786}">
      <dsp:nvSpPr>
        <dsp:cNvPr id="0" name=""/>
        <dsp:cNvSpPr/>
      </dsp:nvSpPr>
      <dsp:spPr>
        <a:xfrm>
          <a:off x="7777999" y="3523113"/>
          <a:ext cx="1767408" cy="72"/>
        </a:xfrm>
        <a:prstGeom prst="rect">
          <a:avLst/>
        </a:prstGeom>
        <a:solidFill>
          <a:schemeClr val="accent3">
            <a:hueOff val="-1172784"/>
            <a:satOff val="965"/>
            <a:lumOff val="-803"/>
            <a:alphaOff val="0"/>
          </a:schemeClr>
        </a:solidFill>
        <a:ln w="19050" cap="rnd" cmpd="sng" algn="ctr">
          <a:solidFill>
            <a:schemeClr val="accent3">
              <a:hueOff val="-1172784"/>
              <a:satOff val="965"/>
              <a:lumOff val="-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115F8-A437-4239-AA90-64856B307458}">
      <dsp:nvSpPr>
        <dsp:cNvPr id="0" name=""/>
        <dsp:cNvSpPr/>
      </dsp:nvSpPr>
      <dsp:spPr>
        <a:xfrm>
          <a:off x="9722148" y="1048813"/>
          <a:ext cx="1767408" cy="2474371"/>
        </a:xfrm>
        <a:prstGeom prst="rect">
          <a:avLst/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94" tIns="330200" rIns="13779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 geographic data</a:t>
          </a:r>
        </a:p>
      </dsp:txBody>
      <dsp:txXfrm>
        <a:off x="9722148" y="1989074"/>
        <a:ext cx="1767408" cy="1484623"/>
      </dsp:txXfrm>
    </dsp:sp>
    <dsp:sp modelId="{B39ED459-7534-467A-9B2A-E5C067027720}">
      <dsp:nvSpPr>
        <dsp:cNvPr id="0" name=""/>
        <dsp:cNvSpPr/>
      </dsp:nvSpPr>
      <dsp:spPr>
        <a:xfrm>
          <a:off x="10234697" y="1296250"/>
          <a:ext cx="742311" cy="742311"/>
        </a:xfrm>
        <a:prstGeom prst="ellipse">
          <a:avLst/>
        </a:prstGeom>
        <a:solidFill>
          <a:schemeClr val="accent3">
            <a:hueOff val="-1303094"/>
            <a:satOff val="1073"/>
            <a:lumOff val="-892"/>
            <a:alphaOff val="0"/>
          </a:schemeClr>
        </a:solidFill>
        <a:ln w="19050" cap="rnd" cmpd="sng" algn="ctr">
          <a:solidFill>
            <a:schemeClr val="accent3">
              <a:hueOff val="-1303094"/>
              <a:satOff val="1073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73" tIns="12700" rIns="578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6</a:t>
          </a:r>
        </a:p>
      </dsp:txBody>
      <dsp:txXfrm>
        <a:off x="10343406" y="1404959"/>
        <a:ext cx="524893" cy="524893"/>
      </dsp:txXfrm>
    </dsp:sp>
    <dsp:sp modelId="{31666AB8-F304-4CE8-99D6-32545DBF03D9}">
      <dsp:nvSpPr>
        <dsp:cNvPr id="0" name=""/>
        <dsp:cNvSpPr/>
      </dsp:nvSpPr>
      <dsp:spPr>
        <a:xfrm>
          <a:off x="9722148" y="3523113"/>
          <a:ext cx="1767408" cy="72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28FF1-E9AF-40B4-8930-2958B239934E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B1401-4198-4D29-B67D-95DC38450F72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DreamWorks produces an action genre movie</a:t>
          </a:r>
        </a:p>
      </dsp:txBody>
      <dsp:txXfrm>
        <a:off x="350877" y="1380951"/>
        <a:ext cx="2604477" cy="1617116"/>
      </dsp:txXfrm>
    </dsp:sp>
    <dsp:sp modelId="{08B76BC1-AF78-4554-9BE1-B657F00E0728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CEDC9-F652-4DDC-906E-6440B9AE83EB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Gather consumer sentiment by producing a trailer as a MVP</a:t>
          </a:r>
        </a:p>
      </dsp:txBody>
      <dsp:txXfrm>
        <a:off x="3657110" y="1380951"/>
        <a:ext cx="2604477" cy="1617116"/>
      </dsp:txXfrm>
    </dsp:sp>
    <dsp:sp modelId="{CD125010-B517-4158-8882-15495B357CBB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C5027-952E-4817-80AB-7336D4A877AE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sentiment as stop or go</a:t>
          </a:r>
        </a:p>
      </dsp:txBody>
      <dsp:txXfrm>
        <a:off x="6963344" y="1380951"/>
        <a:ext cx="2604477" cy="1617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8BF97-F4D4-4273-902A-1AB49E3609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20C2-5C05-42F6-A776-24D0CE46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 - ASK QUESTIONS TO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9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5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2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8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9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 - ONCE QUESTIONS WERE ASKED SHOW THIS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3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7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9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 - READ 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7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20C2-5C05-42F6-A776-24D0CE4654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2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23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1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73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6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5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14FD-5CC3-4883-B4EC-F94E1AC2C759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3772EA-7F3B-4052-B133-E37C4D78D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3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51C8-FAB9-4915-8D0E-90C3E102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183" y="2404531"/>
            <a:ext cx="7766936" cy="1646302"/>
          </a:xfrm>
        </p:spPr>
        <p:txBody>
          <a:bodyPr/>
          <a:lstStyle/>
          <a:p>
            <a:pPr algn="ctr"/>
            <a:r>
              <a:rPr lang="en-US" sz="4000" b="1" dirty="0"/>
              <a:t>Using </a:t>
            </a:r>
            <a:r>
              <a:rPr lang="en-US" sz="4000" b="1" dirty="0" err="1"/>
              <a:t>MovieLens</a:t>
            </a:r>
            <a:r>
              <a:rPr lang="en-US" sz="4000" b="1" dirty="0"/>
              <a:t> 1M Dataset to aid Movie Production Houses in data driven decision making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552BE-E1D4-460A-909B-7DA98ACF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183" y="4050833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Todd Hay, Mukund Khandelwal, Zeling Lei, Brandon Werner, Zhe Lyu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535A-B566-490A-9337-4ACC83FA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38B4A-C6EB-4FC2-99A4-1D0125DE5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3" y="2047240"/>
            <a:ext cx="5019675" cy="33909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5C9724-1F02-428D-A887-389C3AAF63F3}"/>
              </a:ext>
            </a:extLst>
          </p:cNvPr>
          <p:cNvSpPr/>
          <p:nvPr/>
        </p:nvSpPr>
        <p:spPr>
          <a:xfrm>
            <a:off x="1245188" y="5554980"/>
            <a:ext cx="4312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rating for movies which are rated less than or equal to 100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6C982-E7AC-4075-8973-489B9C515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08" y="2047240"/>
            <a:ext cx="5019675" cy="3390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5D8CB-BFD1-4573-963D-44A98FF1FFE3}"/>
              </a:ext>
            </a:extLst>
          </p:cNvPr>
          <p:cNvSpPr/>
          <p:nvPr/>
        </p:nvSpPr>
        <p:spPr>
          <a:xfrm>
            <a:off x="6011334" y="5554980"/>
            <a:ext cx="379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rating for movies which are rated more than 100 times</a:t>
            </a:r>
          </a:p>
        </p:txBody>
      </p:sp>
    </p:spTree>
    <p:extLst>
      <p:ext uri="{BB962C8B-B14F-4D97-AF65-F5344CB8AC3E}">
        <p14:creationId xmlns:p14="http://schemas.microsoft.com/office/powerpoint/2010/main" val="2944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D2BE-32FE-4D18-A685-7B0365B2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48637"/>
            <a:ext cx="9814560" cy="1732280"/>
          </a:xfrm>
        </p:spPr>
        <p:txBody>
          <a:bodyPr>
            <a:normAutofit/>
          </a:bodyPr>
          <a:lstStyle/>
          <a:p>
            <a:r>
              <a:rPr lang="en-US" sz="3100" dirty="0"/>
              <a:t>Histogram for average rating by Science, Technology, Engineering, Education, Math (STEEM) occupation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AB0113-9435-48ED-8A91-0425EF95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396251"/>
            <a:ext cx="7812322" cy="427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44922-C520-4A58-9923-688BE21B173C}"/>
              </a:ext>
            </a:extLst>
          </p:cNvPr>
          <p:cNvSpPr txBox="1"/>
          <p:nvPr/>
        </p:nvSpPr>
        <p:spPr>
          <a:xfrm>
            <a:off x="6416040" y="2396251"/>
            <a:ext cx="2179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7CAE4-8234-4C6D-9859-8407B0D674D9}"/>
              </a:ext>
            </a:extLst>
          </p:cNvPr>
          <p:cNvSpPr txBox="1"/>
          <p:nvPr/>
        </p:nvSpPr>
        <p:spPr>
          <a:xfrm>
            <a:off x="2209800" y="2396251"/>
            <a:ext cx="2179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Non-STEEM</a:t>
            </a:r>
          </a:p>
        </p:txBody>
      </p:sp>
    </p:spTree>
    <p:extLst>
      <p:ext uri="{BB962C8B-B14F-4D97-AF65-F5344CB8AC3E}">
        <p14:creationId xmlns:p14="http://schemas.microsoft.com/office/powerpoint/2010/main" val="96007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68BC44-D9B6-4F44-A26D-15A6E48A159A}"/>
              </a:ext>
            </a:extLst>
          </p:cNvPr>
          <p:cNvSpPr txBox="1"/>
          <p:nvPr/>
        </p:nvSpPr>
        <p:spPr>
          <a:xfrm>
            <a:off x="601758" y="371531"/>
            <a:ext cx="870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Movies rating based on geographical region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A87A0D-7659-4FA4-BEDF-EA821F8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7" y="1643062"/>
            <a:ext cx="8532718" cy="49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5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6374B6-71F1-4E63-BB3E-122F31871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910" y="335280"/>
            <a:ext cx="8596668" cy="13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Movies rating based on geographical region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A5BA91-D8D9-4637-B8D8-4F39B3F8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1" y="1643062"/>
            <a:ext cx="8241982" cy="50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40C1-ED30-4B8F-AC3F-6042B4FF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2" y="213360"/>
            <a:ext cx="8596668" cy="1320800"/>
          </a:xfrm>
        </p:spPr>
        <p:txBody>
          <a:bodyPr/>
          <a:lstStyle/>
          <a:p>
            <a:r>
              <a:rPr lang="en-US" dirty="0"/>
              <a:t>Ratings based on Age</a:t>
            </a:r>
          </a:p>
        </p:txBody>
      </p:sp>
      <p:pic>
        <p:nvPicPr>
          <p:cNvPr id="5" name="Content Placeholder 4" descr="A picture containing pencil, writing implement&#10;&#10;Description generated with very high confidence">
            <a:extLst>
              <a:ext uri="{FF2B5EF4-FFF2-40B4-BE49-F238E27FC236}">
                <a16:creationId xmlns:a16="http://schemas.microsoft.com/office/drawing/2014/main" id="{69FEA9E5-2104-4623-BF5A-6130F75F3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99"/>
          <a:stretch/>
        </p:blipFill>
        <p:spPr>
          <a:xfrm>
            <a:off x="328914" y="3272633"/>
            <a:ext cx="8592852" cy="3585367"/>
          </a:xfrm>
        </p:spPr>
      </p:pic>
      <p:pic>
        <p:nvPicPr>
          <p:cNvPr id="10" name="Picture 9" descr="A picture containing pencil, writing implement&#10;&#10;Description generated with very high confidence">
            <a:extLst>
              <a:ext uri="{FF2B5EF4-FFF2-40B4-BE49-F238E27FC236}">
                <a16:creationId xmlns:a16="http://schemas.microsoft.com/office/drawing/2014/main" id="{36FCC216-B346-402C-9248-6CD782E41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1"/>
          <a:stretch/>
        </p:blipFill>
        <p:spPr>
          <a:xfrm>
            <a:off x="5429519" y="129226"/>
            <a:ext cx="7215601" cy="3078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69F8C-D4E0-4D65-BF3A-CCDFB46FF9B6}"/>
              </a:ext>
            </a:extLst>
          </p:cNvPr>
          <p:cNvSpPr txBox="1"/>
          <p:nvPr/>
        </p:nvSpPr>
        <p:spPr>
          <a:xfrm>
            <a:off x="1722120" y="1618294"/>
            <a:ext cx="167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Black: Men</a:t>
            </a:r>
          </a:p>
          <a:p>
            <a:r>
              <a:rPr lang="en-US" sz="2000" b="1" dirty="0"/>
              <a:t>Red: Female</a:t>
            </a:r>
          </a:p>
        </p:txBody>
      </p:sp>
    </p:spTree>
    <p:extLst>
      <p:ext uri="{BB962C8B-B14F-4D97-AF65-F5344CB8AC3E}">
        <p14:creationId xmlns:p14="http://schemas.microsoft.com/office/powerpoint/2010/main" val="370316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FB2CA86-F71A-4724-A9BC-D84BD0890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24" y="1271853"/>
            <a:ext cx="4282378" cy="4184122"/>
          </a:xfrm>
          <a:prstGeom prst="rect">
            <a:avLst/>
          </a:prstGeom>
        </p:spPr>
      </p:pic>
      <p:pic>
        <p:nvPicPr>
          <p:cNvPr id="5" name="Content Placeholder 4" descr="Scatter plot of men versus women and their mean rating for every movie.">
            <a:extLst>
              <a:ext uri="{FF2B5EF4-FFF2-40B4-BE49-F238E27FC236}">
                <a16:creationId xmlns:a16="http://schemas.microsoft.com/office/drawing/2014/main" id="{3A7FC6FB-A60E-4469-A129-EC6CFF3C8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5" y="1271854"/>
            <a:ext cx="4118615" cy="4184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FC9A9-986C-470E-917D-5D2D695B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9" y="139557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Problem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FF5CD-C4CF-4815-9500-21D0DE9142A0}"/>
              </a:ext>
            </a:extLst>
          </p:cNvPr>
          <p:cNvSpPr/>
          <p:nvPr/>
        </p:nvSpPr>
        <p:spPr>
          <a:xfrm>
            <a:off x="5172448" y="5547521"/>
            <a:ext cx="355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Men versus women and their mean rating for movies rated more than 200 times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90826-5FB3-490A-BA72-3D3A08655283}"/>
              </a:ext>
            </a:extLst>
          </p:cNvPr>
          <p:cNvSpPr/>
          <p:nvPr/>
        </p:nvSpPr>
        <p:spPr>
          <a:xfrm>
            <a:off x="823123" y="5594473"/>
            <a:ext cx="3629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Men versus women and their mean rating for every movie</a:t>
            </a:r>
          </a:p>
        </p:txBody>
      </p:sp>
    </p:spTree>
    <p:extLst>
      <p:ext uri="{BB962C8B-B14F-4D97-AF65-F5344CB8AC3E}">
        <p14:creationId xmlns:p14="http://schemas.microsoft.com/office/powerpoint/2010/main" val="301321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5997-2862-4292-AB4D-E40E381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1320800"/>
          </a:xfrm>
        </p:spPr>
        <p:txBody>
          <a:bodyPr/>
          <a:lstStyle/>
          <a:p>
            <a:r>
              <a:rPr lang="en-US" dirty="0"/>
              <a:t>Problem 3: Conjecture 1</a:t>
            </a:r>
          </a:p>
        </p:txBody>
      </p:sp>
      <p:pic>
        <p:nvPicPr>
          <p:cNvPr id="5" name="Content Placeholder 4" descr="Scatter plot of men versus women and their mean rating grouped by occupation description">
            <a:extLst>
              <a:ext uri="{FF2B5EF4-FFF2-40B4-BE49-F238E27FC236}">
                <a16:creationId xmlns:a16="http://schemas.microsoft.com/office/drawing/2014/main" id="{341A2061-C548-4270-B688-661CFBB8E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889973"/>
            <a:ext cx="5273040" cy="51520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13633C-6409-4EF5-A3FD-1D0174904A8B}"/>
              </a:ext>
            </a:extLst>
          </p:cNvPr>
          <p:cNvSpPr/>
          <p:nvPr/>
        </p:nvSpPr>
        <p:spPr>
          <a:xfrm>
            <a:off x="2407920" y="6042025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Men versus women and their mean rating grouped by occupation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4170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EBE4-7483-44D1-A896-35B4B8FE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3" y="337489"/>
            <a:ext cx="8596668" cy="1320800"/>
          </a:xfrm>
        </p:spPr>
        <p:txBody>
          <a:bodyPr/>
          <a:lstStyle/>
          <a:p>
            <a:r>
              <a:rPr lang="en-US" dirty="0"/>
              <a:t>Problem 3: Conjecture 2</a:t>
            </a:r>
          </a:p>
        </p:txBody>
      </p:sp>
      <p:pic>
        <p:nvPicPr>
          <p:cNvPr id="5" name="Content Placeholder 4" descr="A picture containing sky, flying, bird&#10;&#10;Description generated with very high confidence">
            <a:extLst>
              <a:ext uri="{FF2B5EF4-FFF2-40B4-BE49-F238E27FC236}">
                <a16:creationId xmlns:a16="http://schemas.microsoft.com/office/drawing/2014/main" id="{87B54F98-F941-48BD-8182-3B09FBDC5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54" y="983820"/>
            <a:ext cx="5048306" cy="505820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0B209-B33F-43CA-8883-8C61E47475FB}"/>
              </a:ext>
            </a:extLst>
          </p:cNvPr>
          <p:cNvSpPr/>
          <p:nvPr/>
        </p:nvSpPr>
        <p:spPr>
          <a:xfrm>
            <a:off x="2638675" y="6042025"/>
            <a:ext cx="466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Men versus women and their mean rating by Action movie genre</a:t>
            </a:r>
          </a:p>
        </p:txBody>
      </p:sp>
    </p:spTree>
    <p:extLst>
      <p:ext uri="{BB962C8B-B14F-4D97-AF65-F5344CB8AC3E}">
        <p14:creationId xmlns:p14="http://schemas.microsoft.com/office/powerpoint/2010/main" val="209296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5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71861-BF45-4624-98DF-30FE5365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Goal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88753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71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96BA-7E5A-49A5-A239-C3866750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67871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89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D6F0E58-9424-421A-A182-2CA8F64F6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62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42B4E-BB0C-4BDD-97A3-A26F608F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Costly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46733"/>
              </p:ext>
            </p:extLst>
          </p:nvPr>
        </p:nvGraphicFramePr>
        <p:xfrm>
          <a:off x="6336286" y="1341120"/>
          <a:ext cx="3219194" cy="470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BF2BA7F-CEE9-42E3-9405-D02E7BF0D84D}"/>
              </a:ext>
            </a:extLst>
          </p:cNvPr>
          <p:cNvSpPr/>
          <p:nvPr/>
        </p:nvSpPr>
        <p:spPr>
          <a:xfrm rot="430476">
            <a:off x="677334" y="3901440"/>
            <a:ext cx="4991946" cy="975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8BA85-E1EC-4E38-A933-18D37A510104}"/>
              </a:ext>
            </a:extLst>
          </p:cNvPr>
          <p:cNvSpPr/>
          <p:nvPr/>
        </p:nvSpPr>
        <p:spPr>
          <a:xfrm>
            <a:off x="518160" y="6157244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https://en.wikipedia.org/wiki/Federated_States_of_Micronesia#/media/File:Map_of_the_Federated_States_of_Micronesia_CIA.jpg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C51AE0-E18C-4191-9FC2-3B22CEA66207}"/>
              </a:ext>
            </a:extLst>
          </p:cNvPr>
          <p:cNvSpPr/>
          <p:nvPr/>
        </p:nvSpPr>
        <p:spPr>
          <a:xfrm>
            <a:off x="3779520" y="6496604"/>
            <a:ext cx="7284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http://www.nacubo.org/Documents/EndowmentFiles/2015_NCSE_Endowment_Market_Values.pdf</a:t>
            </a:r>
          </a:p>
        </p:txBody>
      </p:sp>
    </p:spTree>
    <p:extLst>
      <p:ext uri="{BB962C8B-B14F-4D97-AF65-F5344CB8AC3E}">
        <p14:creationId xmlns:p14="http://schemas.microsoft.com/office/powerpoint/2010/main" val="399086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4E94-2DFA-4418-BBA8-31FEC17F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7146" cy="1320800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57DA4E-0343-4B54-8F3E-B5984EFD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1195968"/>
            <a:ext cx="4556760" cy="47393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339F1A-FB43-44B1-82E4-D51FC6CE1A46}"/>
              </a:ext>
            </a:extLst>
          </p:cNvPr>
          <p:cNvSpPr/>
          <p:nvPr/>
        </p:nvSpPr>
        <p:spPr>
          <a:xfrm>
            <a:off x="2758440" y="5935345"/>
            <a:ext cx="4434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observations (Users) who rated the movie Saving Private Ryan (1998).</a:t>
            </a:r>
          </a:p>
        </p:txBody>
      </p:sp>
    </p:spTree>
    <p:extLst>
      <p:ext uri="{BB962C8B-B14F-4D97-AF65-F5344CB8AC3E}">
        <p14:creationId xmlns:p14="http://schemas.microsoft.com/office/powerpoint/2010/main" val="12724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8591-3199-4C92-9490-E360C1A1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560"/>
            <a:ext cx="8596668" cy="1320800"/>
          </a:xfrm>
        </p:spPr>
        <p:txBody>
          <a:bodyPr/>
          <a:lstStyle/>
          <a:p>
            <a:r>
              <a:rPr lang="en-US" dirty="0"/>
              <a:t>Average rating of Saving Private Ryan from different categories</a:t>
            </a:r>
          </a:p>
        </p:txBody>
      </p:sp>
      <p:pic>
        <p:nvPicPr>
          <p:cNvPr id="5" name="Content Placeholder 4" descr="A screen shot of a building&#10;&#10;Description generated with very high confidence">
            <a:extLst>
              <a:ext uri="{FF2B5EF4-FFF2-40B4-BE49-F238E27FC236}">
                <a16:creationId xmlns:a16="http://schemas.microsoft.com/office/drawing/2014/main" id="{4E96B590-4680-4F7E-A235-391DF9737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8" y="1610361"/>
            <a:ext cx="6205237" cy="5247640"/>
          </a:xfrm>
        </p:spPr>
      </p:pic>
    </p:spTree>
    <p:extLst>
      <p:ext uri="{BB962C8B-B14F-4D97-AF65-F5344CB8AC3E}">
        <p14:creationId xmlns:p14="http://schemas.microsoft.com/office/powerpoint/2010/main" val="191361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8798-BF6C-40BF-B191-B8A2A5C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F2895F-E45E-45B2-B75C-8B3190D7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5" y="1738855"/>
            <a:ext cx="9471046" cy="35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1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F9206-317A-4990-8B49-55EAFBF5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Scope for improvement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88233"/>
              </p:ext>
            </p:extLst>
          </p:nvPr>
        </p:nvGraphicFramePr>
        <p:xfrm>
          <a:off x="426720" y="1828800"/>
          <a:ext cx="11490960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15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0660-E5B3-497F-8EEB-78B9204A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2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145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0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6DF2A-4843-4F95-98C6-3F4BA13D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07322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87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E2D3E-E8B2-4EA1-87F3-415D89D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1190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0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2BB5-F100-4C9F-99B1-A60EF5A3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Analysis Methodology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5188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50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3F4B-6A6B-415A-A1A7-0AE1F043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-181424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Problem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71DD2-E933-40C8-B0E7-692E47B6271B}"/>
              </a:ext>
            </a:extLst>
          </p:cNvPr>
          <p:cNvSpPr txBox="1"/>
          <p:nvPr/>
        </p:nvSpPr>
        <p:spPr>
          <a:xfrm>
            <a:off x="261646" y="1046693"/>
            <a:ext cx="54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rating greater than 4.5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ABE0B-D7F1-41A5-80E3-5FDBBD7C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71" y="1557831"/>
            <a:ext cx="5781675" cy="17430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A6CB23-4BD3-4D65-A76A-7C58E5FDF5EC}"/>
              </a:ext>
            </a:extLst>
          </p:cNvPr>
          <p:cNvSpPr/>
          <p:nvPr/>
        </p:nvSpPr>
        <p:spPr>
          <a:xfrm>
            <a:off x="6096227" y="854151"/>
            <a:ext cx="353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Movie titles with rating by MEN greater than 4.5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D7371-14BB-4E2F-9A9F-B5FF7D82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46" y="1557831"/>
            <a:ext cx="5238750" cy="1457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7A9310-D1B6-4C04-9CA2-8A96528B5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621" y="4035066"/>
            <a:ext cx="7829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2B303-B6C9-4AE6-AD1A-EE812392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chemeClr val="bg1"/>
                </a:solidFill>
              </a:rPr>
              <a:t>9 out of 10 titles on our "Ten Most Popular Movies" were the top grossing movies for their opening weekend.</a:t>
            </a:r>
            <a:endParaRPr lang="en-US" sz="2800">
              <a:solidFill>
                <a:schemeClr val="bg1"/>
              </a:solidFill>
            </a:endParaRPr>
          </a:p>
        </p:txBody>
      </p:sp>
      <p:graphicFrame>
        <p:nvGraphicFramePr>
          <p:cNvPr id="2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377847"/>
              </p:ext>
            </p:extLst>
          </p:nvPr>
        </p:nvGraphicFramePr>
        <p:xfrm>
          <a:off x="0" y="-8467"/>
          <a:ext cx="12192000" cy="4386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0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07C0-DA74-4909-9F2D-795DB3D0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3DF38-8197-43C4-9A19-290F153D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9" y="2009725"/>
            <a:ext cx="5210175" cy="33909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766A8-2EEB-4110-ABBF-A311E959CF92}"/>
              </a:ext>
            </a:extLst>
          </p:cNvPr>
          <p:cNvSpPr/>
          <p:nvPr/>
        </p:nvSpPr>
        <p:spPr>
          <a:xfrm>
            <a:off x="2155793" y="5539124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Ratings of all movies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499051-463D-4BA1-82D0-229C1F1BE8DB}"/>
              </a:ext>
            </a:extLst>
          </p:cNvPr>
          <p:cNvSpPr/>
          <p:nvPr/>
        </p:nvSpPr>
        <p:spPr>
          <a:xfrm>
            <a:off x="6625087" y="5400625"/>
            <a:ext cx="26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Number of ratings each movie received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15123-1969-4E88-A4DB-312A31204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86" y="2009725"/>
            <a:ext cx="5172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0DC6-9639-4A7B-8B87-99AD252D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3F2537B-926A-4399-966E-7B1E10E22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05" y="1463040"/>
            <a:ext cx="5941593" cy="40136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58D565-6BCA-41B0-8E9A-C5F49C9639B8}"/>
              </a:ext>
            </a:extLst>
          </p:cNvPr>
          <p:cNvSpPr/>
          <p:nvPr/>
        </p:nvSpPr>
        <p:spPr>
          <a:xfrm>
            <a:off x="3761230" y="5476716"/>
            <a:ext cx="5138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rating for each movie.</a:t>
            </a:r>
          </a:p>
        </p:txBody>
      </p:sp>
    </p:spTree>
    <p:extLst>
      <p:ext uri="{BB962C8B-B14F-4D97-AF65-F5344CB8AC3E}">
        <p14:creationId xmlns:p14="http://schemas.microsoft.com/office/powerpoint/2010/main" val="2391664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3141</TotalTime>
  <Words>793</Words>
  <Application>Microsoft Office PowerPoint</Application>
  <PresentationFormat>Widescreen</PresentationFormat>
  <Paragraphs>143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Using MovieLens 1M Dataset to aid Movie Production Houses in data driven decision making</vt:lpstr>
      <vt:lpstr>Costly</vt:lpstr>
      <vt:lpstr>Introduction</vt:lpstr>
      <vt:lpstr>Motivation</vt:lpstr>
      <vt:lpstr>Analysis Methodology</vt:lpstr>
      <vt:lpstr>Problem 1</vt:lpstr>
      <vt:lpstr>9 out of 10 titles on our "Ten Most Popular Movies" were the top grossing movies for their opening weekend.</vt:lpstr>
      <vt:lpstr>Problem 2</vt:lpstr>
      <vt:lpstr>Problem 2</vt:lpstr>
      <vt:lpstr>Problem 2</vt:lpstr>
      <vt:lpstr>Histogram for average rating by Science, Technology, Engineering, Education, Math (STEEM) occupation</vt:lpstr>
      <vt:lpstr>PowerPoint Presentation</vt:lpstr>
      <vt:lpstr>Movies rating based on geographical region</vt:lpstr>
      <vt:lpstr>Ratings based on Age</vt:lpstr>
      <vt:lpstr>Problem 3</vt:lpstr>
      <vt:lpstr>Problem 3: Conjecture 1</vt:lpstr>
      <vt:lpstr>Problem 3: Conjecture 2</vt:lpstr>
      <vt:lpstr>Goal</vt:lpstr>
      <vt:lpstr>Assumptions</vt:lpstr>
      <vt:lpstr>Problem 4</vt:lpstr>
      <vt:lpstr>Average rating of Saving Private Ryan from different categories</vt:lpstr>
      <vt:lpstr>YouTube Statistics</vt:lpstr>
      <vt:lpstr>Scope for improvement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Werner, Brandon</dc:creator>
  <cp:lastModifiedBy>Mukund Khandelwal</cp:lastModifiedBy>
  <cp:revision>77</cp:revision>
  <dcterms:created xsi:type="dcterms:W3CDTF">2017-10-24T16:44:17Z</dcterms:created>
  <dcterms:modified xsi:type="dcterms:W3CDTF">2017-10-26T21:30:19Z</dcterms:modified>
</cp:coreProperties>
</file>