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a:tcStyle>
        <a:tcBdr/>
        <a:fill>
          <a:solidFill>
            <a:srgbClr val="EEF4E7"/>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a:tcStyle>
        <a:tcBdr/>
        <a:fill>
          <a:solidFill>
            <a:srgbClr val="FAF3E7"/>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a:tcStyle>
        <a:tcBdr/>
        <a:fill>
          <a:solidFill>
            <a:srgbClr val="EEEDE9"/>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Trebuchet MS"/>
          <a:ea typeface="Trebuchet MS"/>
          <a:cs typeface="Trebuchet M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Trebuchet MS"/>
          <a:ea typeface="Trebuchet MS"/>
          <a:cs typeface="Trebuchet M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rebuchet MS"/>
          <a:ea typeface="Trebuchet MS"/>
          <a:cs typeface="Trebuchet MS"/>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Trebuchet MS"/>
          <a:ea typeface="Trebuchet MS"/>
          <a:cs typeface="Trebuchet MS"/>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Trebuchet MS"/>
          <a:ea typeface="Trebuchet MS"/>
          <a:cs typeface="Trebuchet M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Trebuchet MS"/>
          <a:ea typeface="Trebuchet MS"/>
          <a:cs typeface="Trebuchet M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Trebuchet MS"/>
          <a:ea typeface="Trebuchet MS"/>
          <a:cs typeface="Trebuchet MS"/>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Trebuchet MS"/>
          <a:ea typeface="Trebuchet MS"/>
          <a:cs typeface="Trebuchet M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3" name="Shape 183"/>
          <p:cNvSpPr>
            <a:spLocks noGrp="1" noRot="1" noChangeAspect="1"/>
          </p:cNvSpPr>
          <p:nvPr>
            <p:ph type="sldImg"/>
          </p:nvPr>
        </p:nvSpPr>
        <p:spPr>
          <a:xfrm>
            <a:off x="1143000" y="685800"/>
            <a:ext cx="4572000" cy="3429000"/>
          </a:xfrm>
          <a:prstGeom prst="rect">
            <a:avLst/>
          </a:prstGeom>
        </p:spPr>
        <p:txBody>
          <a:bodyPr/>
          <a:lstStyle/>
          <a:p>
            <a:endParaRPr/>
          </a:p>
        </p:txBody>
      </p:sp>
      <p:sp>
        <p:nvSpPr>
          <p:cNvPr id="184" name="Shape 18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prstGeom prst="rect">
            <a:avLst/>
          </a:prstGeom>
        </p:spPr>
        <p:txBody>
          <a:bodyPr/>
          <a:lstStyle/>
          <a:p>
            <a:endParaRPr/>
          </a:p>
        </p:txBody>
      </p:sp>
      <p:sp>
        <p:nvSpPr>
          <p:cNvPr id="205" name="Shape 205"/>
          <p:cNvSpPr>
            <a:spLocks noGrp="1"/>
          </p:cNvSpPr>
          <p:nvPr>
            <p:ph type="body" sz="quarter" idx="1"/>
          </p:nvPr>
        </p:nvSpPr>
        <p:spPr>
          <a:prstGeom prst="rect">
            <a:avLst/>
          </a:prstGeom>
        </p:spPr>
        <p:txBody>
          <a:bodyPr/>
          <a:lstStyle/>
          <a:p>
            <a:r>
              <a:t>Andrew</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a:spLocks noGrp="1" noRot="1" noChangeAspect="1"/>
          </p:cNvSpPr>
          <p:nvPr>
            <p:ph type="sldImg"/>
          </p:nvPr>
        </p:nvSpPr>
        <p:spPr>
          <a:prstGeom prst="rect">
            <a:avLst/>
          </a:prstGeom>
        </p:spPr>
        <p:txBody>
          <a:bodyPr/>
          <a:lstStyle/>
          <a:p>
            <a:endParaRPr/>
          </a:p>
        </p:txBody>
      </p:sp>
      <p:sp>
        <p:nvSpPr>
          <p:cNvPr id="213" name="Shape 213"/>
          <p:cNvSpPr>
            <a:spLocks noGrp="1"/>
          </p:cNvSpPr>
          <p:nvPr>
            <p:ph type="body" sz="quarter" idx="1"/>
          </p:nvPr>
        </p:nvSpPr>
        <p:spPr>
          <a:prstGeom prst="rect">
            <a:avLst/>
          </a:prstGeom>
        </p:spPr>
        <p:txBody>
          <a:bodyPr/>
          <a:lstStyle/>
          <a:p>
            <a:r>
              <a:t>Robin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a:spLocks noGrp="1" noRot="1" noChangeAspect="1"/>
          </p:cNvSpPr>
          <p:nvPr>
            <p:ph type="sldImg"/>
          </p:nvPr>
        </p:nvSpPr>
        <p:spPr>
          <a:prstGeom prst="rect">
            <a:avLst/>
          </a:prstGeom>
        </p:spPr>
        <p:txBody>
          <a:bodyPr/>
          <a:lstStyle/>
          <a:p>
            <a:endParaRPr/>
          </a:p>
        </p:txBody>
      </p:sp>
      <p:sp>
        <p:nvSpPr>
          <p:cNvPr id="236" name="Shape 236"/>
          <p:cNvSpPr>
            <a:spLocks noGrp="1"/>
          </p:cNvSpPr>
          <p:nvPr>
            <p:ph type="body" sz="quarter" idx="1"/>
          </p:nvPr>
        </p:nvSpPr>
        <p:spPr>
          <a:prstGeom prst="rect">
            <a:avLst/>
          </a:prstGeom>
        </p:spPr>
        <p:txBody>
          <a:bodyPr/>
          <a:lstStyle/>
          <a:p>
            <a:r>
              <a:t>Brandon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a:spLocks noGrp="1" noRot="1" noChangeAspect="1"/>
          </p:cNvSpPr>
          <p:nvPr>
            <p:ph type="sldImg"/>
          </p:nvPr>
        </p:nvSpPr>
        <p:spPr>
          <a:prstGeom prst="rect">
            <a:avLst/>
          </a:prstGeom>
        </p:spPr>
        <p:txBody>
          <a:bodyPr/>
          <a:lstStyle/>
          <a:p>
            <a:endParaRPr/>
          </a:p>
        </p:txBody>
      </p:sp>
      <p:sp>
        <p:nvSpPr>
          <p:cNvPr id="291" name="Shape 291"/>
          <p:cNvSpPr>
            <a:spLocks noGrp="1"/>
          </p:cNvSpPr>
          <p:nvPr>
            <p:ph type="body" sz="quarter" idx="1"/>
          </p:nvPr>
        </p:nvSpPr>
        <p:spPr>
          <a:prstGeom prst="rect">
            <a:avLst/>
          </a:prstGeom>
        </p:spPr>
        <p:txBody>
          <a:bodyPr/>
          <a:lstStyle/>
          <a:p>
            <a:r>
              <a:t>Todd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32" name="Group 32"/>
          <p:cNvGrpSpPr/>
          <p:nvPr/>
        </p:nvGrpSpPr>
        <p:grpSpPr>
          <a:xfrm>
            <a:off x="-1" y="-8467"/>
            <a:ext cx="12192001" cy="6866468"/>
            <a:chOff x="0" y="0"/>
            <a:chExt cx="12192000" cy="6866467"/>
          </a:xfrm>
        </p:grpSpPr>
        <p:sp>
          <p:nvSpPr>
            <p:cNvPr id="22" name="Shape 22"/>
            <p:cNvSpPr/>
            <p:nvPr/>
          </p:nvSpPr>
          <p:spPr>
            <a:xfrm>
              <a:off x="9371012" y="8466"/>
              <a:ext cx="1219201" cy="6858002"/>
            </a:xfrm>
            <a:prstGeom prst="line">
              <a:avLst/>
            </a:prstGeom>
            <a:noFill/>
            <a:ln w="9525" cap="rnd">
              <a:solidFill>
                <a:srgbClr val="BFBFBF"/>
              </a:solidFill>
              <a:prstDash val="solid"/>
              <a:round/>
            </a:ln>
            <a:effectLst/>
          </p:spPr>
          <p:txBody>
            <a:bodyPr wrap="square" lIns="45719" tIns="45719" rIns="45719" bIns="45719" numCol="1" anchor="t">
              <a:noAutofit/>
            </a:bodyPr>
            <a:lstStyle/>
            <a:p>
              <a:endParaRPr/>
            </a:p>
          </p:txBody>
        </p:sp>
        <p:sp>
          <p:nvSpPr>
            <p:cNvPr id="23" name="Shape 23"/>
            <p:cNvSpPr/>
            <p:nvPr/>
          </p:nvSpPr>
          <p:spPr>
            <a:xfrm flipH="1">
              <a:off x="7425266" y="3689880"/>
              <a:ext cx="4763559" cy="3176587"/>
            </a:xfrm>
            <a:prstGeom prst="line">
              <a:avLst/>
            </a:prstGeom>
            <a:noFill/>
            <a:ln w="9525" cap="rnd">
              <a:solidFill>
                <a:srgbClr val="D9D9D9"/>
              </a:solidFill>
              <a:prstDash val="solid"/>
              <a:round/>
            </a:ln>
            <a:effectLst/>
          </p:spPr>
          <p:txBody>
            <a:bodyPr wrap="square" lIns="45719" tIns="45719" rIns="45719" bIns="45719" numCol="1" anchor="t">
              <a:noAutofit/>
            </a:bodyPr>
            <a:lstStyle/>
            <a:p>
              <a:endParaRPr/>
            </a:p>
          </p:txBody>
        </p:sp>
        <p:sp>
          <p:nvSpPr>
            <p:cNvPr id="24" name="Shape 24"/>
            <p:cNvSpPr/>
            <p:nvPr/>
          </p:nvSpPr>
          <p:spPr>
            <a:xfrm>
              <a:off x="9181476" y="0"/>
              <a:ext cx="3007349" cy="6866467"/>
            </a:xfrm>
            <a:custGeom>
              <a:avLst/>
              <a:gdLst/>
              <a:ahLst/>
              <a:cxnLst>
                <a:cxn ang="0">
                  <a:pos x="wd2" y="hd2"/>
                </a:cxn>
                <a:cxn ang="5400000">
                  <a:pos x="wd2" y="hd2"/>
                </a:cxn>
                <a:cxn ang="10800000">
                  <a:pos x="wd2" y="hd2"/>
                </a:cxn>
                <a:cxn ang="16200000">
                  <a:pos x="wd2" y="hd2"/>
                </a:cxn>
              </a:cxnLst>
              <a:rect l="0" t="0" r="r" b="b"/>
              <a:pathLst>
                <a:path w="21600" h="21600"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9" tIns="45719" rIns="45719" bIns="45719" numCol="1" anchor="t">
              <a:noAutofit/>
            </a:bodyPr>
            <a:lstStyle/>
            <a:p>
              <a:endParaRPr/>
            </a:p>
          </p:txBody>
        </p:sp>
        <p:sp>
          <p:nvSpPr>
            <p:cNvPr id="25" name="Shape 25"/>
            <p:cNvSpPr/>
            <p:nvPr/>
          </p:nvSpPr>
          <p:spPr>
            <a:xfrm>
              <a:off x="9603441" y="0"/>
              <a:ext cx="2588559" cy="68664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endParaRPr/>
            </a:p>
          </p:txBody>
        </p:sp>
        <p:sp>
          <p:nvSpPr>
            <p:cNvPr id="26" name="Shape 26"/>
            <p:cNvSpPr/>
            <p:nvPr/>
          </p:nvSpPr>
          <p:spPr>
            <a:xfrm>
              <a:off x="8932333" y="3056466"/>
              <a:ext cx="3259667" cy="3810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9" tIns="45719" rIns="45719" bIns="45719" numCol="1" anchor="t">
              <a:noAutofit/>
            </a:bodyPr>
            <a:lstStyle/>
            <a:p>
              <a:endParaRPr/>
            </a:p>
          </p:txBody>
        </p:sp>
        <p:sp>
          <p:nvSpPr>
            <p:cNvPr id="27" name="Shape 27"/>
            <p:cNvSpPr/>
            <p:nvPr/>
          </p:nvSpPr>
          <p:spPr>
            <a:xfrm>
              <a:off x="9334500" y="0"/>
              <a:ext cx="2854326" cy="68664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endParaRPr/>
            </a:p>
          </p:txBody>
        </p:sp>
        <p:sp>
          <p:nvSpPr>
            <p:cNvPr id="28" name="Shape 2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endParaRPr/>
            </a:p>
          </p:txBody>
        </p:sp>
        <p:sp>
          <p:nvSpPr>
            <p:cNvPr id="29" name="Shape 29"/>
            <p:cNvSpPr/>
            <p:nvPr/>
          </p:nvSpPr>
          <p:spPr>
            <a:xfrm>
              <a:off x="10938998" y="0"/>
              <a:ext cx="1249826" cy="6866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9" tIns="45719" rIns="45719" bIns="45719" numCol="1" anchor="t">
              <a:noAutofit/>
            </a:bodyPr>
            <a:lstStyle/>
            <a:p>
              <a:endParaRPr/>
            </a:p>
          </p:txBody>
        </p:sp>
        <p:sp>
          <p:nvSpPr>
            <p:cNvPr id="30" name="Shape 30"/>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9" tIns="45719" rIns="45719" bIns="45719" numCol="1" anchor="t">
              <a:noAutofit/>
            </a:bodyPr>
            <a:lstStyle/>
            <a:p>
              <a:endParaRPr/>
            </a:p>
          </p:txBody>
        </p:sp>
        <p:sp>
          <p:nvSpPr>
            <p:cNvPr id="31" name="Shape 31"/>
            <p:cNvSpPr/>
            <p:nvPr/>
          </p:nvSpPr>
          <p:spPr>
            <a:xfrm rot="10800000">
              <a:off x="-1" y="8466"/>
              <a:ext cx="842597" cy="566615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5000"/>
              </a:schemeClr>
            </a:solidFill>
            <a:ln w="12700" cap="flat">
              <a:noFill/>
              <a:miter lim="400000"/>
            </a:ln>
            <a:effectLst/>
          </p:spPr>
          <p:txBody>
            <a:bodyPr wrap="square" lIns="45719" tIns="45719" rIns="45719" bIns="45719" numCol="1" anchor="t">
              <a:noAutofit/>
            </a:bodyPr>
            <a:lstStyle/>
            <a:p>
              <a:endParaRPr/>
            </a:p>
          </p:txBody>
        </p:sp>
      </p:grpSp>
      <p:sp>
        <p:nvSpPr>
          <p:cNvPr id="33" name="Shape 33"/>
          <p:cNvSpPr>
            <a:spLocks noGrp="1"/>
          </p:cNvSpPr>
          <p:nvPr>
            <p:ph type="title"/>
          </p:nvPr>
        </p:nvSpPr>
        <p:spPr>
          <a:xfrm>
            <a:off x="1507067" y="2404534"/>
            <a:ext cx="7766937" cy="1646303"/>
          </a:xfrm>
          <a:prstGeom prst="rect">
            <a:avLst/>
          </a:prstGeom>
        </p:spPr>
        <p:txBody>
          <a:bodyPr anchor="b"/>
          <a:lstStyle>
            <a:lvl1pPr algn="r">
              <a:defRPr sz="5400"/>
            </a:lvl1pPr>
          </a:lstStyle>
          <a:p>
            <a:r>
              <a:t>Title Text</a:t>
            </a:r>
          </a:p>
        </p:txBody>
      </p:sp>
      <p:sp>
        <p:nvSpPr>
          <p:cNvPr id="34" name="Shape 34"/>
          <p:cNvSpPr>
            <a:spLocks noGrp="1"/>
          </p:cNvSpPr>
          <p:nvPr>
            <p:ph type="body" sz="quarter" idx="1"/>
          </p:nvPr>
        </p:nvSpPr>
        <p:spPr>
          <a:xfrm>
            <a:off x="1507067" y="4050832"/>
            <a:ext cx="7766937" cy="1096901"/>
          </a:xfrm>
          <a:prstGeom prst="rect">
            <a:avLst/>
          </a:prstGeom>
        </p:spPr>
        <p:txBody>
          <a:bodyPr/>
          <a:lstStyle>
            <a:lvl1pPr marL="0" indent="0" algn="r">
              <a:buClrTx/>
              <a:buSzTx/>
              <a:buFontTx/>
              <a:buNone/>
              <a:defRPr>
                <a:solidFill>
                  <a:srgbClr val="808080"/>
                </a:solidFill>
              </a:defRPr>
            </a:lvl1pPr>
            <a:lvl2pPr marL="0" indent="457200" algn="r">
              <a:buClrTx/>
              <a:buSzTx/>
              <a:buFontTx/>
              <a:buNone/>
              <a:defRPr>
                <a:solidFill>
                  <a:srgbClr val="808080"/>
                </a:solidFill>
              </a:defRPr>
            </a:lvl2pPr>
            <a:lvl3pPr marL="0" indent="914400" algn="r">
              <a:buClrTx/>
              <a:buSzTx/>
              <a:buFontTx/>
              <a:buNone/>
              <a:defRPr>
                <a:solidFill>
                  <a:srgbClr val="808080"/>
                </a:solidFill>
              </a:defRPr>
            </a:lvl3pPr>
            <a:lvl4pPr marL="0" indent="1371600" algn="r">
              <a:buClrTx/>
              <a:buSzTx/>
              <a:buFontTx/>
              <a:buNone/>
              <a:defRPr>
                <a:solidFill>
                  <a:srgbClr val="808080"/>
                </a:solidFill>
              </a:defRPr>
            </a:lvl4pPr>
            <a:lvl5pPr marL="0" indent="1828800" algn="r">
              <a:buClrTx/>
              <a:buSzTx/>
              <a:buFontTx/>
              <a:buNone/>
              <a:defRPr>
                <a:solidFill>
                  <a:srgbClr val="808080"/>
                </a:solidFill>
              </a:defRPr>
            </a:lvl5pPr>
          </a:lstStyle>
          <a:p>
            <a:r>
              <a:t>Body Level One</a:t>
            </a:r>
          </a:p>
          <a:p>
            <a:pPr lvl="1"/>
            <a:r>
              <a:t>Body Level Two</a:t>
            </a:r>
          </a:p>
          <a:p>
            <a:pPr lvl="2"/>
            <a:r>
              <a:t>Body Level Three</a:t>
            </a:r>
          </a:p>
          <a:p>
            <a:pPr lvl="3"/>
            <a:r>
              <a:t>Body Level Four</a:t>
            </a:r>
          </a:p>
          <a:p>
            <a:pPr lvl="4"/>
            <a:r>
              <a:t>Body Level Five</a:t>
            </a:r>
          </a:p>
        </p:txBody>
      </p:sp>
      <p:sp>
        <p:nvSpPr>
          <p:cNvPr id="35" name="Shape 3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Caption">
    <p:spTree>
      <p:nvGrpSpPr>
        <p:cNvPr id="1" name=""/>
        <p:cNvGrpSpPr/>
        <p:nvPr/>
      </p:nvGrpSpPr>
      <p:grpSpPr>
        <a:xfrm>
          <a:off x="0" y="0"/>
          <a:ext cx="0" cy="0"/>
          <a:chOff x="0" y="0"/>
          <a:chExt cx="0" cy="0"/>
        </a:xfrm>
      </p:grpSpPr>
      <p:sp>
        <p:nvSpPr>
          <p:cNvPr id="114" name="Shape 114"/>
          <p:cNvSpPr>
            <a:spLocks noGrp="1"/>
          </p:cNvSpPr>
          <p:nvPr>
            <p:ph type="title"/>
          </p:nvPr>
        </p:nvSpPr>
        <p:spPr>
          <a:xfrm>
            <a:off x="677335" y="609600"/>
            <a:ext cx="8596669" cy="3403600"/>
          </a:xfrm>
          <a:prstGeom prst="rect">
            <a:avLst/>
          </a:prstGeom>
        </p:spPr>
        <p:txBody>
          <a:bodyPr anchor="ctr"/>
          <a:lstStyle>
            <a:lvl1pPr>
              <a:defRPr sz="4400"/>
            </a:lvl1pPr>
          </a:lstStyle>
          <a:p>
            <a:r>
              <a:t>Title Text</a:t>
            </a:r>
          </a:p>
        </p:txBody>
      </p:sp>
      <p:sp>
        <p:nvSpPr>
          <p:cNvPr id="115" name="Shape 115"/>
          <p:cNvSpPr>
            <a:spLocks noGrp="1"/>
          </p:cNvSpPr>
          <p:nvPr>
            <p:ph type="body" sz="quarter" idx="1"/>
          </p:nvPr>
        </p:nvSpPr>
        <p:spPr>
          <a:xfrm>
            <a:off x="677335" y="4470400"/>
            <a:ext cx="8596669" cy="1570962"/>
          </a:xfrm>
          <a:prstGeom prst="rect">
            <a:avLst/>
          </a:prstGeom>
        </p:spPr>
        <p:txBody>
          <a:bodyPr anchor="ctr"/>
          <a:lstStyle>
            <a:lvl1pPr marL="0" indent="0">
              <a:buClrTx/>
              <a:buSzTx/>
              <a:buFontTx/>
              <a:buNone/>
            </a:lvl1pPr>
            <a:lvl2pPr marL="0" indent="457200">
              <a:buClrTx/>
              <a:buSzTx/>
              <a:buFontTx/>
              <a:buNone/>
            </a:lvl2pPr>
            <a:lvl3pPr marL="0" indent="914400">
              <a:buClrTx/>
              <a:buSzTx/>
              <a:buFontTx/>
              <a:buNone/>
            </a:lvl3pPr>
            <a:lvl4pPr marL="0" indent="1371600">
              <a:buClrTx/>
              <a:buSzTx/>
              <a:buFontTx/>
              <a:buNone/>
            </a:lvl4pPr>
            <a:lvl5pPr marL="0" indent="1828800">
              <a:buClrTx/>
              <a:buSzTx/>
              <a:buFontTx/>
              <a:buNone/>
            </a:lvl5pPr>
          </a:lstStyle>
          <a:p>
            <a:r>
              <a:t>Body Level One</a:t>
            </a:r>
          </a:p>
          <a:p>
            <a:pPr lvl="1"/>
            <a:r>
              <a:t>Body Level Two</a:t>
            </a:r>
          </a:p>
          <a:p>
            <a:pPr lvl="2"/>
            <a:r>
              <a:t>Body Level Three</a:t>
            </a:r>
          </a:p>
          <a:p>
            <a:pPr lvl="3"/>
            <a:r>
              <a:t>Body Level Four</a:t>
            </a:r>
          </a:p>
          <a:p>
            <a:pPr lvl="4"/>
            <a:r>
              <a:t>Body Level Five</a:t>
            </a:r>
          </a:p>
        </p:txBody>
      </p:sp>
      <p:sp>
        <p:nvSpPr>
          <p:cNvPr id="116" name="Shape 11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with Caption">
    <p:spTree>
      <p:nvGrpSpPr>
        <p:cNvPr id="1" name=""/>
        <p:cNvGrpSpPr/>
        <p:nvPr/>
      </p:nvGrpSpPr>
      <p:grpSpPr>
        <a:xfrm>
          <a:off x="0" y="0"/>
          <a:ext cx="0" cy="0"/>
          <a:chOff x="0" y="0"/>
          <a:chExt cx="0" cy="0"/>
        </a:xfrm>
      </p:grpSpPr>
      <p:sp>
        <p:nvSpPr>
          <p:cNvPr id="123" name="Shape 123"/>
          <p:cNvSpPr>
            <a:spLocks noGrp="1"/>
          </p:cNvSpPr>
          <p:nvPr>
            <p:ph type="title"/>
          </p:nvPr>
        </p:nvSpPr>
        <p:spPr>
          <a:xfrm>
            <a:off x="931334" y="609600"/>
            <a:ext cx="8094134" cy="3022600"/>
          </a:xfrm>
          <a:prstGeom prst="rect">
            <a:avLst/>
          </a:prstGeom>
        </p:spPr>
        <p:txBody>
          <a:bodyPr anchor="ctr"/>
          <a:lstStyle>
            <a:lvl1pPr>
              <a:defRPr sz="4400"/>
            </a:lvl1pPr>
          </a:lstStyle>
          <a:p>
            <a:r>
              <a:t>Title Text</a:t>
            </a:r>
          </a:p>
        </p:txBody>
      </p:sp>
      <p:sp>
        <p:nvSpPr>
          <p:cNvPr id="124" name="Shape 124"/>
          <p:cNvSpPr>
            <a:spLocks noGrp="1"/>
          </p:cNvSpPr>
          <p:nvPr>
            <p:ph type="body" sz="quarter" idx="1"/>
          </p:nvPr>
        </p:nvSpPr>
        <p:spPr>
          <a:xfrm>
            <a:off x="1366138" y="3632200"/>
            <a:ext cx="7224526" cy="381000"/>
          </a:xfrm>
          <a:prstGeom prst="rect">
            <a:avLst/>
          </a:prstGeom>
        </p:spPr>
        <p:txBody>
          <a:bodyPr anchor="ctr"/>
          <a:lstStyle>
            <a:lvl1pPr marL="0" indent="0">
              <a:buClrTx/>
              <a:buSzTx/>
              <a:buFontTx/>
              <a:buNone/>
              <a:defRPr sz="1600">
                <a:solidFill>
                  <a:srgbClr val="808080"/>
                </a:solidFill>
              </a:defRPr>
            </a:lvl1pPr>
            <a:lvl2pPr marL="0" indent="457200">
              <a:buClrTx/>
              <a:buSzTx/>
              <a:buFontTx/>
              <a:buNone/>
              <a:defRPr sz="1600">
                <a:solidFill>
                  <a:srgbClr val="808080"/>
                </a:solidFill>
              </a:defRPr>
            </a:lvl2pPr>
            <a:lvl3pPr marL="0" indent="914400">
              <a:buClrTx/>
              <a:buSzTx/>
              <a:buFontTx/>
              <a:buNone/>
              <a:defRPr sz="1600">
                <a:solidFill>
                  <a:srgbClr val="808080"/>
                </a:solidFill>
              </a:defRPr>
            </a:lvl3pPr>
            <a:lvl4pPr marL="0" indent="1371600">
              <a:buClrTx/>
              <a:buSzTx/>
              <a:buFontTx/>
              <a:buNone/>
              <a:defRPr sz="1600">
                <a:solidFill>
                  <a:srgbClr val="808080"/>
                </a:solidFill>
              </a:defRPr>
            </a:lvl4pPr>
            <a:lvl5pPr marL="0" indent="1828800">
              <a:buClrTx/>
              <a:buSzTx/>
              <a:buFontTx/>
              <a:buNone/>
              <a:defRPr sz="1600">
                <a:solidFill>
                  <a:srgbClr val="808080"/>
                </a:solidFill>
              </a:defRPr>
            </a:lvl5pPr>
          </a:lstStyle>
          <a:p>
            <a:r>
              <a:t>Body Level One</a:t>
            </a:r>
          </a:p>
          <a:p>
            <a:pPr lvl="1"/>
            <a:r>
              <a:t>Body Level Two</a:t>
            </a:r>
          </a:p>
          <a:p>
            <a:pPr lvl="2"/>
            <a:r>
              <a:t>Body Level Three</a:t>
            </a:r>
          </a:p>
          <a:p>
            <a:pPr lvl="3"/>
            <a:r>
              <a:t>Body Level Four</a:t>
            </a:r>
          </a:p>
          <a:p>
            <a:pPr lvl="4"/>
            <a:r>
              <a:t>Body Level Five</a:t>
            </a:r>
          </a:p>
        </p:txBody>
      </p:sp>
      <p:sp>
        <p:nvSpPr>
          <p:cNvPr id="125" name="Shape 125"/>
          <p:cNvSpPr>
            <a:spLocks noGrp="1"/>
          </p:cNvSpPr>
          <p:nvPr>
            <p:ph type="body" sz="quarter" idx="13"/>
          </p:nvPr>
        </p:nvSpPr>
        <p:spPr>
          <a:xfrm>
            <a:off x="677334" y="4470400"/>
            <a:ext cx="8596670" cy="1570963"/>
          </a:xfrm>
          <a:prstGeom prst="rect">
            <a:avLst/>
          </a:prstGeom>
        </p:spPr>
        <p:txBody>
          <a:bodyPr anchor="ctr"/>
          <a:lstStyle/>
          <a:p>
            <a:pPr marL="0" indent="0">
              <a:buClrTx/>
              <a:buSzTx/>
              <a:buFontTx/>
              <a:buNone/>
            </a:pPr>
            <a:endParaRPr/>
          </a:p>
        </p:txBody>
      </p:sp>
      <p:sp>
        <p:nvSpPr>
          <p:cNvPr id="126" name="Shape 126"/>
          <p:cNvSpPr/>
          <p:nvPr/>
        </p:nvSpPr>
        <p:spPr>
          <a:xfrm>
            <a:off x="541869" y="469465"/>
            <a:ext cx="609601" cy="1226602"/>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r>
              <a:t>“</a:t>
            </a:r>
          </a:p>
        </p:txBody>
      </p:sp>
      <p:sp>
        <p:nvSpPr>
          <p:cNvPr id="127" name="Shape 127"/>
          <p:cNvSpPr/>
          <p:nvPr/>
        </p:nvSpPr>
        <p:spPr>
          <a:xfrm>
            <a:off x="8893010" y="2565643"/>
            <a:ext cx="609601" cy="1226602"/>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r>
              <a:t>”</a:t>
            </a:r>
          </a:p>
        </p:txBody>
      </p:sp>
      <p:sp>
        <p:nvSpPr>
          <p:cNvPr id="128" name="Shape 12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Name Card">
    <p:spTree>
      <p:nvGrpSpPr>
        <p:cNvPr id="1" name=""/>
        <p:cNvGrpSpPr/>
        <p:nvPr/>
      </p:nvGrpSpPr>
      <p:grpSpPr>
        <a:xfrm>
          <a:off x="0" y="0"/>
          <a:ext cx="0" cy="0"/>
          <a:chOff x="0" y="0"/>
          <a:chExt cx="0" cy="0"/>
        </a:xfrm>
      </p:grpSpPr>
      <p:sp>
        <p:nvSpPr>
          <p:cNvPr id="135" name="Shape 135"/>
          <p:cNvSpPr>
            <a:spLocks noGrp="1"/>
          </p:cNvSpPr>
          <p:nvPr>
            <p:ph type="title"/>
          </p:nvPr>
        </p:nvSpPr>
        <p:spPr>
          <a:xfrm>
            <a:off x="677335" y="1931988"/>
            <a:ext cx="8596669" cy="2595461"/>
          </a:xfrm>
          <a:prstGeom prst="rect">
            <a:avLst/>
          </a:prstGeom>
        </p:spPr>
        <p:txBody>
          <a:bodyPr anchor="b"/>
          <a:lstStyle>
            <a:lvl1pPr>
              <a:defRPr sz="4400"/>
            </a:lvl1pPr>
          </a:lstStyle>
          <a:p>
            <a:r>
              <a:t>Title Text</a:t>
            </a:r>
          </a:p>
        </p:txBody>
      </p:sp>
      <p:sp>
        <p:nvSpPr>
          <p:cNvPr id="136" name="Shape 136"/>
          <p:cNvSpPr>
            <a:spLocks noGrp="1"/>
          </p:cNvSpPr>
          <p:nvPr>
            <p:ph type="body" sz="quarter" idx="1"/>
          </p:nvPr>
        </p:nvSpPr>
        <p:spPr>
          <a:xfrm>
            <a:off x="677335" y="4527448"/>
            <a:ext cx="8596669" cy="1513915"/>
          </a:xfrm>
          <a:prstGeom prst="rect">
            <a:avLst/>
          </a:prstGeom>
        </p:spPr>
        <p:txBody>
          <a:bodyPr/>
          <a:lstStyle>
            <a:lvl1pPr marL="0" indent="0">
              <a:buClrTx/>
              <a:buSzTx/>
              <a:buFontTx/>
              <a:buNone/>
            </a:lvl1pPr>
            <a:lvl2pPr marL="0" indent="457200">
              <a:buClrTx/>
              <a:buSzTx/>
              <a:buFontTx/>
              <a:buNone/>
            </a:lvl2pPr>
            <a:lvl3pPr marL="0" indent="914400">
              <a:buClrTx/>
              <a:buSzTx/>
              <a:buFontTx/>
              <a:buNone/>
            </a:lvl3pPr>
            <a:lvl4pPr marL="0" indent="1371600">
              <a:buClrTx/>
              <a:buSzTx/>
              <a:buFontTx/>
              <a:buNone/>
            </a:lvl4pPr>
            <a:lvl5pPr marL="0" indent="1828800">
              <a:buClrTx/>
              <a:buSzTx/>
              <a:buFontTx/>
              <a:buNone/>
            </a:lvl5pPr>
          </a:lstStyle>
          <a:p>
            <a:r>
              <a:t>Body Level One</a:t>
            </a:r>
          </a:p>
          <a:p>
            <a:pPr lvl="1"/>
            <a:r>
              <a:t>Body Level Two</a:t>
            </a:r>
          </a:p>
          <a:p>
            <a:pPr lvl="2"/>
            <a:r>
              <a:t>Body Level Three</a:t>
            </a:r>
          </a:p>
          <a:p>
            <a:pPr lvl="3"/>
            <a:r>
              <a:t>Body Level Four</a:t>
            </a:r>
          </a:p>
          <a:p>
            <a:pPr lvl="4"/>
            <a:r>
              <a:t>Body Level Five</a:t>
            </a:r>
          </a:p>
        </p:txBody>
      </p:sp>
      <p:sp>
        <p:nvSpPr>
          <p:cNvPr id="137" name="Shape 13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Quote Name Card">
    <p:spTree>
      <p:nvGrpSpPr>
        <p:cNvPr id="1" name=""/>
        <p:cNvGrpSpPr/>
        <p:nvPr/>
      </p:nvGrpSpPr>
      <p:grpSpPr>
        <a:xfrm>
          <a:off x="0" y="0"/>
          <a:ext cx="0" cy="0"/>
          <a:chOff x="0" y="0"/>
          <a:chExt cx="0" cy="0"/>
        </a:xfrm>
      </p:grpSpPr>
      <p:sp>
        <p:nvSpPr>
          <p:cNvPr id="144" name="Shape 144"/>
          <p:cNvSpPr>
            <a:spLocks noGrp="1"/>
          </p:cNvSpPr>
          <p:nvPr>
            <p:ph type="title"/>
          </p:nvPr>
        </p:nvSpPr>
        <p:spPr>
          <a:xfrm>
            <a:off x="931334" y="609600"/>
            <a:ext cx="8094134" cy="3022600"/>
          </a:xfrm>
          <a:prstGeom prst="rect">
            <a:avLst/>
          </a:prstGeom>
        </p:spPr>
        <p:txBody>
          <a:bodyPr anchor="ctr"/>
          <a:lstStyle>
            <a:lvl1pPr>
              <a:defRPr sz="4400"/>
            </a:lvl1pPr>
          </a:lstStyle>
          <a:p>
            <a:r>
              <a:t>Title Text</a:t>
            </a:r>
          </a:p>
        </p:txBody>
      </p:sp>
      <p:sp>
        <p:nvSpPr>
          <p:cNvPr id="145" name="Shape 145"/>
          <p:cNvSpPr>
            <a:spLocks noGrp="1"/>
          </p:cNvSpPr>
          <p:nvPr>
            <p:ph type="body" sz="quarter" idx="1"/>
          </p:nvPr>
        </p:nvSpPr>
        <p:spPr>
          <a:xfrm>
            <a:off x="677332" y="4013200"/>
            <a:ext cx="8596670" cy="514249"/>
          </a:xfrm>
          <a:prstGeom prst="rect">
            <a:avLst/>
          </a:prstGeom>
        </p:spPr>
        <p:txBody>
          <a:bodyPr anchor="b"/>
          <a:lstStyle>
            <a:lvl1pPr marL="0" indent="0">
              <a:buClrTx/>
              <a:buSzTx/>
              <a:buFontTx/>
              <a:buNone/>
              <a:defRPr sz="2400"/>
            </a:lvl1pPr>
            <a:lvl2pPr marL="0" indent="457200">
              <a:buClrTx/>
              <a:buSzTx/>
              <a:buFontTx/>
              <a:buNone/>
              <a:defRPr sz="2400"/>
            </a:lvl2pPr>
            <a:lvl3pPr marL="0" indent="914400">
              <a:buClrTx/>
              <a:buSzTx/>
              <a:buFontTx/>
              <a:buNone/>
              <a:defRPr sz="2400"/>
            </a:lvl3pPr>
            <a:lvl4pPr marL="0" indent="1371600">
              <a:buClrTx/>
              <a:buSzTx/>
              <a:buFontTx/>
              <a:buNone/>
              <a:defRPr sz="2400"/>
            </a:lvl4pPr>
            <a:lvl5pPr marL="0" indent="1828800">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46" name="Shape 146"/>
          <p:cNvSpPr>
            <a:spLocks noGrp="1"/>
          </p:cNvSpPr>
          <p:nvPr>
            <p:ph type="body" sz="quarter" idx="13"/>
          </p:nvPr>
        </p:nvSpPr>
        <p:spPr>
          <a:xfrm>
            <a:off x="677334" y="4527448"/>
            <a:ext cx="8596670" cy="1513915"/>
          </a:xfrm>
          <a:prstGeom prst="rect">
            <a:avLst/>
          </a:prstGeom>
        </p:spPr>
        <p:txBody>
          <a:bodyPr/>
          <a:lstStyle/>
          <a:p>
            <a:pPr marL="0" indent="0">
              <a:buClrTx/>
              <a:buSzTx/>
              <a:buFontTx/>
              <a:buNone/>
              <a:defRPr>
                <a:solidFill>
                  <a:srgbClr val="808080"/>
                </a:solidFill>
              </a:defRPr>
            </a:pPr>
            <a:endParaRPr/>
          </a:p>
        </p:txBody>
      </p:sp>
      <p:sp>
        <p:nvSpPr>
          <p:cNvPr id="147" name="Shape 147"/>
          <p:cNvSpPr/>
          <p:nvPr/>
        </p:nvSpPr>
        <p:spPr>
          <a:xfrm>
            <a:off x="541869" y="469465"/>
            <a:ext cx="609601" cy="1226602"/>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r>
              <a:t>“</a:t>
            </a:r>
          </a:p>
        </p:txBody>
      </p:sp>
      <p:sp>
        <p:nvSpPr>
          <p:cNvPr id="148" name="Shape 148"/>
          <p:cNvSpPr/>
          <p:nvPr/>
        </p:nvSpPr>
        <p:spPr>
          <a:xfrm>
            <a:off x="8893010" y="2565643"/>
            <a:ext cx="609601" cy="1226602"/>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r>
              <a:t>”</a:t>
            </a:r>
          </a:p>
        </p:txBody>
      </p:sp>
      <p:sp>
        <p:nvSpPr>
          <p:cNvPr id="149" name="Shape 1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rue or False">
    <p:spTree>
      <p:nvGrpSpPr>
        <p:cNvPr id="1" name=""/>
        <p:cNvGrpSpPr/>
        <p:nvPr/>
      </p:nvGrpSpPr>
      <p:grpSpPr>
        <a:xfrm>
          <a:off x="0" y="0"/>
          <a:ext cx="0" cy="0"/>
          <a:chOff x="0" y="0"/>
          <a:chExt cx="0" cy="0"/>
        </a:xfrm>
      </p:grpSpPr>
      <p:sp>
        <p:nvSpPr>
          <p:cNvPr id="156" name="Shape 156"/>
          <p:cNvSpPr>
            <a:spLocks noGrp="1"/>
          </p:cNvSpPr>
          <p:nvPr>
            <p:ph type="title"/>
          </p:nvPr>
        </p:nvSpPr>
        <p:spPr>
          <a:xfrm>
            <a:off x="685798" y="609600"/>
            <a:ext cx="8588204" cy="3022600"/>
          </a:xfrm>
          <a:prstGeom prst="rect">
            <a:avLst/>
          </a:prstGeom>
        </p:spPr>
        <p:txBody>
          <a:bodyPr anchor="ctr"/>
          <a:lstStyle>
            <a:lvl1pPr>
              <a:defRPr sz="4400"/>
            </a:lvl1pPr>
          </a:lstStyle>
          <a:p>
            <a:r>
              <a:t>Title Text</a:t>
            </a:r>
          </a:p>
        </p:txBody>
      </p:sp>
      <p:sp>
        <p:nvSpPr>
          <p:cNvPr id="157" name="Shape 157"/>
          <p:cNvSpPr>
            <a:spLocks noGrp="1"/>
          </p:cNvSpPr>
          <p:nvPr>
            <p:ph type="body" sz="quarter" idx="1"/>
          </p:nvPr>
        </p:nvSpPr>
        <p:spPr>
          <a:xfrm>
            <a:off x="677332" y="4013200"/>
            <a:ext cx="8596670" cy="514249"/>
          </a:xfrm>
          <a:prstGeom prst="rect">
            <a:avLst/>
          </a:prstGeom>
        </p:spPr>
        <p:txBody>
          <a:bodyPr anchor="b"/>
          <a:lstStyle>
            <a:lvl1pPr marL="0" indent="0">
              <a:buClrTx/>
              <a:buSzTx/>
              <a:buFontTx/>
              <a:buNone/>
              <a:defRPr sz="2400">
                <a:solidFill>
                  <a:schemeClr val="accent1"/>
                </a:solidFill>
              </a:defRPr>
            </a:lvl1pPr>
            <a:lvl2pPr marL="0" indent="457200">
              <a:buClrTx/>
              <a:buSzTx/>
              <a:buFontTx/>
              <a:buNone/>
              <a:defRPr sz="2400">
                <a:solidFill>
                  <a:schemeClr val="accent1"/>
                </a:solidFill>
              </a:defRPr>
            </a:lvl2pPr>
            <a:lvl3pPr marL="0" indent="914400">
              <a:buClrTx/>
              <a:buSzTx/>
              <a:buFontTx/>
              <a:buNone/>
              <a:defRPr sz="2400">
                <a:solidFill>
                  <a:schemeClr val="accent1"/>
                </a:solidFill>
              </a:defRPr>
            </a:lvl3pPr>
            <a:lvl4pPr marL="0" indent="1371600">
              <a:buClrTx/>
              <a:buSzTx/>
              <a:buFontTx/>
              <a:buNone/>
              <a:defRPr sz="2400">
                <a:solidFill>
                  <a:schemeClr val="accent1"/>
                </a:solidFill>
              </a:defRPr>
            </a:lvl4pPr>
            <a:lvl5pPr marL="0" indent="1828800">
              <a:buClrTx/>
              <a:buSzTx/>
              <a:buFontTx/>
              <a:buNone/>
              <a:defRPr sz="24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158" name="Shape 158"/>
          <p:cNvSpPr>
            <a:spLocks noGrp="1"/>
          </p:cNvSpPr>
          <p:nvPr>
            <p:ph type="body" sz="quarter" idx="13"/>
          </p:nvPr>
        </p:nvSpPr>
        <p:spPr>
          <a:xfrm>
            <a:off x="677334" y="4527448"/>
            <a:ext cx="8596670" cy="1513915"/>
          </a:xfrm>
          <a:prstGeom prst="rect">
            <a:avLst/>
          </a:prstGeom>
        </p:spPr>
        <p:txBody>
          <a:bodyPr/>
          <a:lstStyle/>
          <a:p>
            <a:pPr marL="0" indent="0">
              <a:buClrTx/>
              <a:buSzTx/>
              <a:buFontTx/>
              <a:buNone/>
              <a:defRPr>
                <a:solidFill>
                  <a:srgbClr val="808080"/>
                </a:solidFill>
              </a:defRPr>
            </a:pPr>
            <a:endParaRPr/>
          </a:p>
        </p:txBody>
      </p:sp>
      <p:sp>
        <p:nvSpPr>
          <p:cNvPr id="159" name="Shape 15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66" name="Shape 166"/>
          <p:cNvSpPr>
            <a:spLocks noGrp="1"/>
          </p:cNvSpPr>
          <p:nvPr>
            <p:ph type="title"/>
          </p:nvPr>
        </p:nvSpPr>
        <p:spPr>
          <a:xfrm>
            <a:off x="677333" y="609600"/>
            <a:ext cx="8596670" cy="1320800"/>
          </a:xfrm>
          <a:prstGeom prst="rect">
            <a:avLst/>
          </a:prstGeom>
        </p:spPr>
        <p:txBody>
          <a:bodyPr/>
          <a:lstStyle/>
          <a:p>
            <a:r>
              <a:t>Title Text</a:t>
            </a:r>
          </a:p>
        </p:txBody>
      </p:sp>
      <p:sp>
        <p:nvSpPr>
          <p:cNvPr id="167" name="Shape 167"/>
          <p:cNvSpPr>
            <a:spLocks noGrp="1"/>
          </p:cNvSpPr>
          <p:nvPr>
            <p:ph type="body" sz="half" idx="1"/>
          </p:nvPr>
        </p:nvSpPr>
        <p:spPr>
          <a:xfrm>
            <a:off x="677333" y="2160589"/>
            <a:ext cx="8596670" cy="388077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68" name="Shape 1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75" name="Shape 175"/>
          <p:cNvSpPr>
            <a:spLocks noGrp="1"/>
          </p:cNvSpPr>
          <p:nvPr>
            <p:ph type="title"/>
          </p:nvPr>
        </p:nvSpPr>
        <p:spPr>
          <a:xfrm>
            <a:off x="7967673" y="609598"/>
            <a:ext cx="1304744" cy="5251453"/>
          </a:xfrm>
          <a:prstGeom prst="rect">
            <a:avLst/>
          </a:prstGeom>
        </p:spPr>
        <p:txBody>
          <a:bodyPr anchor="ctr"/>
          <a:lstStyle/>
          <a:p>
            <a:r>
              <a:t>Title Text</a:t>
            </a:r>
          </a:p>
        </p:txBody>
      </p:sp>
      <p:sp>
        <p:nvSpPr>
          <p:cNvPr id="176" name="Shape 176"/>
          <p:cNvSpPr>
            <a:spLocks noGrp="1"/>
          </p:cNvSpPr>
          <p:nvPr>
            <p:ph type="body" idx="1"/>
          </p:nvPr>
        </p:nvSpPr>
        <p:spPr>
          <a:xfrm>
            <a:off x="677335" y="609600"/>
            <a:ext cx="7060150" cy="52514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7" name="Shape 17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42" name="Shape 42"/>
          <p:cNvSpPr>
            <a:spLocks noGrp="1"/>
          </p:cNvSpPr>
          <p:nvPr>
            <p:ph type="title"/>
          </p:nvPr>
        </p:nvSpPr>
        <p:spPr>
          <a:xfrm>
            <a:off x="677333" y="609600"/>
            <a:ext cx="8596670" cy="1320800"/>
          </a:xfrm>
          <a:prstGeom prst="rect">
            <a:avLst/>
          </a:prstGeom>
        </p:spPr>
        <p:txBody>
          <a:bodyPr/>
          <a:lstStyle/>
          <a:p>
            <a:r>
              <a:t>Title Text</a:t>
            </a:r>
          </a:p>
        </p:txBody>
      </p:sp>
      <p:sp>
        <p:nvSpPr>
          <p:cNvPr id="43" name="Shape 43"/>
          <p:cNvSpPr>
            <a:spLocks noGrp="1"/>
          </p:cNvSpPr>
          <p:nvPr>
            <p:ph type="body" sz="half" idx="1"/>
          </p:nvPr>
        </p:nvSpPr>
        <p:spPr>
          <a:xfrm>
            <a:off x="677333" y="2160589"/>
            <a:ext cx="8596670" cy="388077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4" name="Shape 4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51" name="Shape 51"/>
          <p:cNvSpPr>
            <a:spLocks noGrp="1"/>
          </p:cNvSpPr>
          <p:nvPr>
            <p:ph type="title"/>
          </p:nvPr>
        </p:nvSpPr>
        <p:spPr>
          <a:xfrm>
            <a:off x="677335" y="2700866"/>
            <a:ext cx="8596669" cy="1826582"/>
          </a:xfrm>
          <a:prstGeom prst="rect">
            <a:avLst/>
          </a:prstGeom>
        </p:spPr>
        <p:txBody>
          <a:bodyPr anchor="b"/>
          <a:lstStyle>
            <a:lvl1pPr>
              <a:defRPr sz="4000"/>
            </a:lvl1pPr>
          </a:lstStyle>
          <a:p>
            <a:r>
              <a:t>Title Text</a:t>
            </a:r>
          </a:p>
        </p:txBody>
      </p:sp>
      <p:sp>
        <p:nvSpPr>
          <p:cNvPr id="52" name="Shape 52"/>
          <p:cNvSpPr>
            <a:spLocks noGrp="1"/>
          </p:cNvSpPr>
          <p:nvPr>
            <p:ph type="body" sz="quarter" idx="1"/>
          </p:nvPr>
        </p:nvSpPr>
        <p:spPr>
          <a:xfrm>
            <a:off x="677335" y="4527448"/>
            <a:ext cx="8596669" cy="860401"/>
          </a:xfrm>
          <a:prstGeom prst="rect">
            <a:avLst/>
          </a:prstGeom>
        </p:spPr>
        <p:txBody>
          <a:bodyPr/>
          <a:lstStyle>
            <a:lvl1pPr marL="0" indent="0">
              <a:buClrTx/>
              <a:buSzTx/>
              <a:buFontTx/>
              <a:buNone/>
              <a:defRPr sz="2000">
                <a:solidFill>
                  <a:srgbClr val="808080"/>
                </a:solidFill>
              </a:defRPr>
            </a:lvl1pPr>
            <a:lvl2pPr marL="0" indent="457200">
              <a:buClrTx/>
              <a:buSzTx/>
              <a:buFontTx/>
              <a:buNone/>
              <a:defRPr sz="2000">
                <a:solidFill>
                  <a:srgbClr val="808080"/>
                </a:solidFill>
              </a:defRPr>
            </a:lvl2pPr>
            <a:lvl3pPr marL="0" indent="914400">
              <a:buClrTx/>
              <a:buSzTx/>
              <a:buFontTx/>
              <a:buNone/>
              <a:defRPr sz="2000">
                <a:solidFill>
                  <a:srgbClr val="808080"/>
                </a:solidFill>
              </a:defRPr>
            </a:lvl3pPr>
            <a:lvl4pPr marL="0" indent="1371600">
              <a:buClrTx/>
              <a:buSzTx/>
              <a:buFontTx/>
              <a:buNone/>
              <a:defRPr sz="2000">
                <a:solidFill>
                  <a:srgbClr val="808080"/>
                </a:solidFill>
              </a:defRPr>
            </a:lvl4pPr>
            <a:lvl5pPr marL="0" indent="1828800">
              <a:buClrTx/>
              <a:buSzTx/>
              <a:buFontTx/>
              <a:buNone/>
              <a:defRPr sz="2000">
                <a:solidFill>
                  <a:srgbClr val="808080"/>
                </a:solidFill>
              </a:defRPr>
            </a:lvl5pPr>
          </a:lstStyle>
          <a:p>
            <a:r>
              <a:t>Body Level One</a:t>
            </a:r>
          </a:p>
          <a:p>
            <a:pPr lvl="1"/>
            <a:r>
              <a:t>Body Level Two</a:t>
            </a:r>
          </a:p>
          <a:p>
            <a:pPr lvl="2"/>
            <a:r>
              <a:t>Body Level Three</a:t>
            </a:r>
          </a:p>
          <a:p>
            <a:pPr lvl="3"/>
            <a:r>
              <a:t>Body Level Four</a:t>
            </a:r>
          </a:p>
          <a:p>
            <a:pPr lvl="4"/>
            <a:r>
              <a:t>Body Level Five</a:t>
            </a:r>
          </a:p>
        </p:txBody>
      </p:sp>
      <p:sp>
        <p:nvSpPr>
          <p:cNvPr id="53" name="Shape 5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60" name="Shape 60"/>
          <p:cNvSpPr>
            <a:spLocks noGrp="1"/>
          </p:cNvSpPr>
          <p:nvPr>
            <p:ph type="title"/>
          </p:nvPr>
        </p:nvSpPr>
        <p:spPr>
          <a:xfrm>
            <a:off x="677333" y="609600"/>
            <a:ext cx="8596670" cy="1320800"/>
          </a:xfrm>
          <a:prstGeom prst="rect">
            <a:avLst/>
          </a:prstGeom>
        </p:spPr>
        <p:txBody>
          <a:bodyPr/>
          <a:lstStyle/>
          <a:p>
            <a:r>
              <a:t>Title Text</a:t>
            </a:r>
          </a:p>
        </p:txBody>
      </p:sp>
      <p:sp>
        <p:nvSpPr>
          <p:cNvPr id="61" name="Shape 61"/>
          <p:cNvSpPr>
            <a:spLocks noGrp="1"/>
          </p:cNvSpPr>
          <p:nvPr>
            <p:ph type="body" sz="quarter" idx="1"/>
          </p:nvPr>
        </p:nvSpPr>
        <p:spPr>
          <a:xfrm>
            <a:off x="677333" y="2160589"/>
            <a:ext cx="4184036" cy="388077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2" name="Shape 6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9" name="Shape 69"/>
          <p:cNvSpPr>
            <a:spLocks noGrp="1"/>
          </p:cNvSpPr>
          <p:nvPr>
            <p:ph type="title"/>
          </p:nvPr>
        </p:nvSpPr>
        <p:spPr>
          <a:xfrm>
            <a:off x="677333" y="609600"/>
            <a:ext cx="8596670" cy="1320800"/>
          </a:xfrm>
          <a:prstGeom prst="rect">
            <a:avLst/>
          </a:prstGeom>
        </p:spPr>
        <p:txBody>
          <a:bodyPr/>
          <a:lstStyle/>
          <a:p>
            <a:r>
              <a:t>Title Text</a:t>
            </a:r>
          </a:p>
        </p:txBody>
      </p:sp>
      <p:sp>
        <p:nvSpPr>
          <p:cNvPr id="70" name="Shape 70"/>
          <p:cNvSpPr>
            <a:spLocks noGrp="1"/>
          </p:cNvSpPr>
          <p:nvPr>
            <p:ph type="body" sz="quarter" idx="1"/>
          </p:nvPr>
        </p:nvSpPr>
        <p:spPr>
          <a:xfrm>
            <a:off x="675744" y="2160983"/>
            <a:ext cx="4185624" cy="576263"/>
          </a:xfrm>
          <a:prstGeom prst="rect">
            <a:avLst/>
          </a:prstGeom>
        </p:spPr>
        <p:txBody>
          <a:bodyPr anchor="b"/>
          <a:lstStyle>
            <a:lvl1pPr marL="0" indent="0">
              <a:buClrTx/>
              <a:buSzTx/>
              <a:buFontTx/>
              <a:buNone/>
              <a:defRPr sz="2400"/>
            </a:lvl1pPr>
            <a:lvl2pPr marL="0" indent="457200">
              <a:buClrTx/>
              <a:buSzTx/>
              <a:buFontTx/>
              <a:buNone/>
              <a:defRPr sz="2400"/>
            </a:lvl2pPr>
            <a:lvl3pPr marL="0" indent="914400">
              <a:buClrTx/>
              <a:buSzTx/>
              <a:buFontTx/>
              <a:buNone/>
              <a:defRPr sz="2400"/>
            </a:lvl3pPr>
            <a:lvl4pPr marL="0" indent="1371600">
              <a:buClrTx/>
              <a:buSzTx/>
              <a:buFontTx/>
              <a:buNone/>
              <a:defRPr sz="2400"/>
            </a:lvl4pPr>
            <a:lvl5pPr marL="0" indent="1828800">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71" name="Shape 71"/>
          <p:cNvSpPr>
            <a:spLocks noGrp="1"/>
          </p:cNvSpPr>
          <p:nvPr>
            <p:ph type="body" sz="quarter" idx="13"/>
          </p:nvPr>
        </p:nvSpPr>
        <p:spPr>
          <a:xfrm>
            <a:off x="5088382" y="2160983"/>
            <a:ext cx="4185619" cy="576263"/>
          </a:xfrm>
          <a:prstGeom prst="rect">
            <a:avLst/>
          </a:prstGeom>
        </p:spPr>
        <p:txBody>
          <a:bodyPr anchor="b"/>
          <a:lstStyle/>
          <a:p>
            <a:pPr marL="0" indent="0">
              <a:buClrTx/>
              <a:buSzTx/>
              <a:buFontTx/>
              <a:buNone/>
              <a:defRPr sz="2400"/>
            </a:pPr>
            <a:endParaRPr/>
          </a:p>
        </p:txBody>
      </p:sp>
      <p:sp>
        <p:nvSpPr>
          <p:cNvPr id="72" name="Shape 7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hape 79"/>
          <p:cNvSpPr>
            <a:spLocks noGrp="1"/>
          </p:cNvSpPr>
          <p:nvPr>
            <p:ph type="title"/>
          </p:nvPr>
        </p:nvSpPr>
        <p:spPr>
          <a:xfrm>
            <a:off x="677333" y="609600"/>
            <a:ext cx="8596670" cy="1320800"/>
          </a:xfrm>
          <a:prstGeom prst="rect">
            <a:avLst/>
          </a:prstGeom>
        </p:spPr>
        <p:txBody>
          <a:bodyPr/>
          <a:lstStyle/>
          <a:p>
            <a:r>
              <a:t>Title Text</a:t>
            </a:r>
          </a:p>
        </p:txBody>
      </p:sp>
      <p:sp>
        <p:nvSpPr>
          <p:cNvPr id="80" name="Shape 8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87" name="Shape 8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94" name="Shape 94"/>
          <p:cNvSpPr>
            <a:spLocks noGrp="1"/>
          </p:cNvSpPr>
          <p:nvPr>
            <p:ph type="title"/>
          </p:nvPr>
        </p:nvSpPr>
        <p:spPr>
          <a:xfrm>
            <a:off x="677333" y="1498603"/>
            <a:ext cx="3854529" cy="1278467"/>
          </a:xfrm>
          <a:prstGeom prst="rect">
            <a:avLst/>
          </a:prstGeom>
        </p:spPr>
        <p:txBody>
          <a:bodyPr anchor="b"/>
          <a:lstStyle>
            <a:lvl1pPr>
              <a:defRPr sz="2000"/>
            </a:lvl1pPr>
          </a:lstStyle>
          <a:p>
            <a:r>
              <a:t>Title Text</a:t>
            </a:r>
          </a:p>
        </p:txBody>
      </p:sp>
      <p:sp>
        <p:nvSpPr>
          <p:cNvPr id="95" name="Shape 95"/>
          <p:cNvSpPr>
            <a:spLocks noGrp="1"/>
          </p:cNvSpPr>
          <p:nvPr>
            <p:ph type="body" sz="half" idx="1"/>
          </p:nvPr>
        </p:nvSpPr>
        <p:spPr>
          <a:xfrm>
            <a:off x="4760460" y="514923"/>
            <a:ext cx="4513543" cy="552643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6" name="Shape 96"/>
          <p:cNvSpPr>
            <a:spLocks noGrp="1"/>
          </p:cNvSpPr>
          <p:nvPr>
            <p:ph type="body" sz="quarter" idx="13"/>
          </p:nvPr>
        </p:nvSpPr>
        <p:spPr>
          <a:xfrm>
            <a:off x="677334" y="2777069"/>
            <a:ext cx="3854528" cy="2584450"/>
          </a:xfrm>
          <a:prstGeom prst="rect">
            <a:avLst/>
          </a:prstGeom>
        </p:spPr>
        <p:txBody>
          <a:bodyPr/>
          <a:lstStyle/>
          <a:p>
            <a:pPr marL="0" indent="0">
              <a:buClrTx/>
              <a:buSzTx/>
              <a:buFontTx/>
              <a:buNone/>
              <a:defRPr sz="1400"/>
            </a:pPr>
            <a:endParaRPr/>
          </a:p>
        </p:txBody>
      </p:sp>
      <p:sp>
        <p:nvSpPr>
          <p:cNvPr id="97" name="Shape 9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04" name="Shape 104"/>
          <p:cNvSpPr>
            <a:spLocks noGrp="1"/>
          </p:cNvSpPr>
          <p:nvPr>
            <p:ph type="title"/>
          </p:nvPr>
        </p:nvSpPr>
        <p:spPr>
          <a:xfrm>
            <a:off x="677333" y="4800600"/>
            <a:ext cx="8596668" cy="566738"/>
          </a:xfrm>
          <a:prstGeom prst="rect">
            <a:avLst/>
          </a:prstGeom>
        </p:spPr>
        <p:txBody>
          <a:bodyPr anchor="b"/>
          <a:lstStyle>
            <a:lvl1pPr>
              <a:defRPr sz="2400"/>
            </a:lvl1pPr>
          </a:lstStyle>
          <a:p>
            <a:r>
              <a:t>Title Text</a:t>
            </a:r>
          </a:p>
        </p:txBody>
      </p:sp>
      <p:sp>
        <p:nvSpPr>
          <p:cNvPr id="105" name="Shape 105"/>
          <p:cNvSpPr>
            <a:spLocks noGrp="1"/>
          </p:cNvSpPr>
          <p:nvPr>
            <p:ph type="pic" sz="half" idx="13"/>
          </p:nvPr>
        </p:nvSpPr>
        <p:spPr>
          <a:xfrm>
            <a:off x="677333" y="609600"/>
            <a:ext cx="8596670" cy="3845718"/>
          </a:xfrm>
          <a:prstGeom prst="rect">
            <a:avLst/>
          </a:prstGeom>
        </p:spPr>
        <p:txBody>
          <a:bodyPr lIns="91439" rIns="91439">
            <a:noAutofit/>
          </a:bodyPr>
          <a:lstStyle/>
          <a:p>
            <a:endParaRPr/>
          </a:p>
        </p:txBody>
      </p:sp>
      <p:sp>
        <p:nvSpPr>
          <p:cNvPr id="106" name="Shape 106"/>
          <p:cNvSpPr>
            <a:spLocks noGrp="1"/>
          </p:cNvSpPr>
          <p:nvPr>
            <p:ph type="body" sz="quarter" idx="1"/>
          </p:nvPr>
        </p:nvSpPr>
        <p:spPr>
          <a:xfrm>
            <a:off x="677333" y="5367337"/>
            <a:ext cx="8596668" cy="674025"/>
          </a:xfrm>
          <a:prstGeom prst="rect">
            <a:avLst/>
          </a:prstGeom>
        </p:spPr>
        <p:txBody>
          <a:bodyPr/>
          <a:lstStyle>
            <a:lvl1pPr marL="0" indent="0">
              <a:buClrTx/>
              <a:buSzTx/>
              <a:buFontTx/>
              <a:buNone/>
              <a:defRPr sz="1200"/>
            </a:lvl1pPr>
            <a:lvl2pPr marL="0" indent="457200">
              <a:buClrTx/>
              <a:buSzTx/>
              <a:buFontTx/>
              <a:buNone/>
              <a:defRPr sz="1200"/>
            </a:lvl2pPr>
            <a:lvl3pPr marL="0" indent="914400">
              <a:buClrTx/>
              <a:buSzTx/>
              <a:buFontTx/>
              <a:buNone/>
              <a:defRPr sz="1200"/>
            </a:lvl3pPr>
            <a:lvl4pPr marL="0" indent="1371600">
              <a:buClrTx/>
              <a:buSzTx/>
              <a:buFontTx/>
              <a:buNone/>
              <a:defRPr sz="1200"/>
            </a:lvl4pPr>
            <a:lvl5pPr marL="0" indent="1828800">
              <a:buClrTx/>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107" name="Shape 10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 name="Group 12"/>
          <p:cNvGrpSpPr/>
          <p:nvPr/>
        </p:nvGrpSpPr>
        <p:grpSpPr>
          <a:xfrm>
            <a:off x="-1" y="-8467"/>
            <a:ext cx="12192001" cy="6866468"/>
            <a:chOff x="0" y="0"/>
            <a:chExt cx="12192000" cy="6866467"/>
          </a:xfrm>
        </p:grpSpPr>
        <p:sp>
          <p:nvSpPr>
            <p:cNvPr id="2" name="Shape 2"/>
            <p:cNvSpPr/>
            <p:nvPr/>
          </p:nvSpPr>
          <p:spPr>
            <a:xfrm>
              <a:off x="9371012" y="8466"/>
              <a:ext cx="1219201" cy="6858002"/>
            </a:xfrm>
            <a:prstGeom prst="line">
              <a:avLst/>
            </a:prstGeom>
            <a:noFill/>
            <a:ln w="9525" cap="rnd">
              <a:solidFill>
                <a:srgbClr val="BFBFBF"/>
              </a:solidFill>
              <a:prstDash val="solid"/>
              <a:round/>
            </a:ln>
            <a:effectLst/>
          </p:spPr>
          <p:txBody>
            <a:bodyPr wrap="square" lIns="45719" tIns="45719" rIns="45719" bIns="45719" numCol="1" anchor="t">
              <a:noAutofit/>
            </a:bodyPr>
            <a:lstStyle/>
            <a:p>
              <a:endParaRPr/>
            </a:p>
          </p:txBody>
        </p:sp>
        <p:sp>
          <p:nvSpPr>
            <p:cNvPr id="3" name="Shape 3"/>
            <p:cNvSpPr/>
            <p:nvPr/>
          </p:nvSpPr>
          <p:spPr>
            <a:xfrm flipH="1">
              <a:off x="7425266" y="3689880"/>
              <a:ext cx="4763559" cy="3176587"/>
            </a:xfrm>
            <a:prstGeom prst="line">
              <a:avLst/>
            </a:prstGeom>
            <a:noFill/>
            <a:ln w="9525" cap="rnd">
              <a:solidFill>
                <a:srgbClr val="D9D9D9"/>
              </a:solidFill>
              <a:prstDash val="solid"/>
              <a:round/>
            </a:ln>
            <a:effectLst/>
          </p:spPr>
          <p:txBody>
            <a:bodyPr wrap="square" lIns="45719" tIns="45719" rIns="45719" bIns="45719" numCol="1" anchor="t">
              <a:noAutofit/>
            </a:bodyPr>
            <a:lstStyle/>
            <a:p>
              <a:endParaRPr/>
            </a:p>
          </p:txBody>
        </p:sp>
        <p:sp>
          <p:nvSpPr>
            <p:cNvPr id="4" name="Shape 4"/>
            <p:cNvSpPr/>
            <p:nvPr/>
          </p:nvSpPr>
          <p:spPr>
            <a:xfrm>
              <a:off x="9181476" y="0"/>
              <a:ext cx="3007349" cy="6866467"/>
            </a:xfrm>
            <a:custGeom>
              <a:avLst/>
              <a:gdLst/>
              <a:ahLst/>
              <a:cxnLst>
                <a:cxn ang="0">
                  <a:pos x="wd2" y="hd2"/>
                </a:cxn>
                <a:cxn ang="5400000">
                  <a:pos x="wd2" y="hd2"/>
                </a:cxn>
                <a:cxn ang="10800000">
                  <a:pos x="wd2" y="hd2"/>
                </a:cxn>
                <a:cxn ang="16200000">
                  <a:pos x="wd2" y="hd2"/>
                </a:cxn>
              </a:cxnLst>
              <a:rect l="0" t="0" r="r" b="b"/>
              <a:pathLst>
                <a:path w="21600" h="21600"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9" tIns="45719" rIns="45719" bIns="45719" numCol="1" anchor="t">
              <a:noAutofit/>
            </a:bodyPr>
            <a:lstStyle/>
            <a:p>
              <a:endParaRPr/>
            </a:p>
          </p:txBody>
        </p:sp>
        <p:sp>
          <p:nvSpPr>
            <p:cNvPr id="5" name="Shape 5"/>
            <p:cNvSpPr/>
            <p:nvPr/>
          </p:nvSpPr>
          <p:spPr>
            <a:xfrm>
              <a:off x="9603441" y="0"/>
              <a:ext cx="2588559" cy="68664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endParaRPr/>
            </a:p>
          </p:txBody>
        </p:sp>
        <p:sp>
          <p:nvSpPr>
            <p:cNvPr id="6" name="Shape 6"/>
            <p:cNvSpPr/>
            <p:nvPr/>
          </p:nvSpPr>
          <p:spPr>
            <a:xfrm>
              <a:off x="8932333" y="3056466"/>
              <a:ext cx="3259667" cy="3810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9" tIns="45719" rIns="45719" bIns="45719" numCol="1" anchor="t">
              <a:noAutofit/>
            </a:bodyPr>
            <a:lstStyle/>
            <a:p>
              <a:endParaRPr/>
            </a:p>
          </p:txBody>
        </p:sp>
        <p:sp>
          <p:nvSpPr>
            <p:cNvPr id="7" name="Shape 7"/>
            <p:cNvSpPr/>
            <p:nvPr/>
          </p:nvSpPr>
          <p:spPr>
            <a:xfrm>
              <a:off x="9334500" y="0"/>
              <a:ext cx="2854326" cy="68664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endParaRPr/>
            </a:p>
          </p:txBody>
        </p:sp>
        <p:sp>
          <p:nvSpPr>
            <p:cNvPr id="8" name="Shape 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endParaRPr/>
            </a:p>
          </p:txBody>
        </p:sp>
        <p:sp>
          <p:nvSpPr>
            <p:cNvPr id="9" name="Shape 9"/>
            <p:cNvSpPr/>
            <p:nvPr/>
          </p:nvSpPr>
          <p:spPr>
            <a:xfrm>
              <a:off x="10938998" y="0"/>
              <a:ext cx="1249826" cy="6866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9" tIns="45719" rIns="45719" bIns="45719" numCol="1" anchor="t">
              <a:noAutofit/>
            </a:bodyPr>
            <a:lstStyle/>
            <a:p>
              <a:endParaRPr/>
            </a:p>
          </p:txBody>
        </p:sp>
        <p:sp>
          <p:nvSpPr>
            <p:cNvPr id="10" name="Shape 10"/>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9" tIns="45719" rIns="45719" bIns="45719" numCol="1" anchor="t">
              <a:noAutofit/>
            </a:bodyPr>
            <a:lstStyle/>
            <a:p>
              <a:endParaRPr/>
            </a:p>
          </p:txBody>
        </p:sp>
        <p:sp>
          <p:nvSpPr>
            <p:cNvPr id="11" name="Shape 11"/>
            <p:cNvSpPr/>
            <p:nvPr/>
          </p:nvSpPr>
          <p:spPr>
            <a:xfrm>
              <a:off x="-1" y="4021666"/>
              <a:ext cx="448734" cy="2844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21600"/>
                  </a:lnTo>
                  <a:close/>
                </a:path>
              </a:pathLst>
            </a:custGeom>
            <a:solidFill>
              <a:schemeClr val="accent1">
                <a:alpha val="85000"/>
              </a:schemeClr>
            </a:solidFill>
            <a:ln w="12700" cap="flat">
              <a:noFill/>
              <a:miter lim="400000"/>
            </a:ln>
            <a:effectLst/>
          </p:spPr>
          <p:txBody>
            <a:bodyPr wrap="square" lIns="45719" tIns="45719" rIns="45719" bIns="45719" numCol="1" anchor="t">
              <a:noAutofit/>
            </a:bodyPr>
            <a:lstStyle/>
            <a:p>
              <a:endParaRPr/>
            </a:p>
          </p:txBody>
        </p:sp>
      </p:grpSp>
      <p:sp>
        <p:nvSpPr>
          <p:cNvPr id="13" name="Shape 13"/>
          <p:cNvSpPr>
            <a:spLocks noGrp="1"/>
          </p:cNvSpPr>
          <p:nvPr>
            <p:ph type="title"/>
          </p:nvPr>
        </p:nvSpPr>
        <p:spPr>
          <a:xfrm>
            <a:off x="609600" y="274637"/>
            <a:ext cx="109728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Title Text</a:t>
            </a:r>
          </a:p>
        </p:txBody>
      </p:sp>
      <p:sp>
        <p:nvSpPr>
          <p:cNvPr id="14" name="Shape 14"/>
          <p:cNvSpPr>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15" name="Shape 15"/>
          <p:cNvSpPr>
            <a:spLocks noGrp="1"/>
          </p:cNvSpPr>
          <p:nvPr>
            <p:ph type="sldNum" sz="quarter" idx="2"/>
          </p:nvPr>
        </p:nvSpPr>
        <p:spPr>
          <a:xfrm>
            <a:off x="9049981" y="6114704"/>
            <a:ext cx="224022" cy="218441"/>
          </a:xfrm>
          <a:prstGeom prst="rect">
            <a:avLst/>
          </a:prstGeom>
          <a:ln w="12700">
            <a:miter lim="400000"/>
          </a:ln>
        </p:spPr>
        <p:txBody>
          <a:bodyPr wrap="none" lIns="45719" rIns="45719" anchor="ctr">
            <a:spAutoFit/>
          </a:bodyPr>
          <a:lstStyle>
            <a:lvl1pPr algn="r">
              <a:defRPr sz="900">
                <a:solidFill>
                  <a:schemeClr val="accent1"/>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9pPr>
    </p:titleStyle>
    <p:bodyStyle>
      <a:lvl1pPr marL="342900" marR="0" indent="-342900" algn="l" defTabSz="457200" rtl="0" latinLnBrk="0">
        <a:lnSpc>
          <a:spcPct val="100000"/>
        </a:lnSpc>
        <a:spcBef>
          <a:spcPts val="1000"/>
        </a:spcBef>
        <a:spcAft>
          <a:spcPts val="0"/>
        </a:spcAft>
        <a:buClr>
          <a:schemeClr val="accent1"/>
        </a:buClr>
        <a:buSzPct val="80000"/>
        <a:buFont typeface="Wingdings 3"/>
        <a:buChar char=""/>
        <a:tabLst/>
        <a:defRPr sz="1800" b="0" i="0" u="none" strike="noStrike" cap="none" spc="0" baseline="0">
          <a:ln>
            <a:noFill/>
          </a:ln>
          <a:solidFill>
            <a:srgbClr val="404040"/>
          </a:solidFill>
          <a:uFillTx/>
          <a:latin typeface="Trebuchet MS"/>
          <a:ea typeface="Trebuchet MS"/>
          <a:cs typeface="Trebuchet MS"/>
          <a:sym typeface="Trebuchet MS"/>
        </a:defRPr>
      </a:lvl1pPr>
      <a:lvl2pPr marL="778668" marR="0" indent="-321468" algn="l" defTabSz="457200" rtl="0" latinLnBrk="0">
        <a:lnSpc>
          <a:spcPct val="100000"/>
        </a:lnSpc>
        <a:spcBef>
          <a:spcPts val="1000"/>
        </a:spcBef>
        <a:spcAft>
          <a:spcPts val="0"/>
        </a:spcAft>
        <a:buClr>
          <a:schemeClr val="accent1"/>
        </a:buClr>
        <a:buSzPct val="80000"/>
        <a:buFont typeface="Wingdings 3"/>
        <a:buChar char=""/>
        <a:tabLst/>
        <a:defRPr sz="1800" b="0" i="0" u="none" strike="noStrike" cap="none" spc="0" baseline="0">
          <a:ln>
            <a:noFill/>
          </a:ln>
          <a:solidFill>
            <a:srgbClr val="404040"/>
          </a:solidFill>
          <a:uFillTx/>
          <a:latin typeface="Trebuchet MS"/>
          <a:ea typeface="Trebuchet MS"/>
          <a:cs typeface="Trebuchet MS"/>
          <a:sym typeface="Trebuchet MS"/>
        </a:defRPr>
      </a:lvl2pPr>
      <a:lvl3pPr marL="1208314" marR="0" indent="-293914" algn="l" defTabSz="457200" rtl="0" latinLnBrk="0">
        <a:lnSpc>
          <a:spcPct val="100000"/>
        </a:lnSpc>
        <a:spcBef>
          <a:spcPts val="1000"/>
        </a:spcBef>
        <a:spcAft>
          <a:spcPts val="0"/>
        </a:spcAft>
        <a:buClr>
          <a:schemeClr val="accent1"/>
        </a:buClr>
        <a:buSzPct val="80000"/>
        <a:buFont typeface="Wingdings 3"/>
        <a:buChar char=""/>
        <a:tabLst/>
        <a:defRPr sz="1800" b="0" i="0" u="none" strike="noStrike" cap="none" spc="0" baseline="0">
          <a:ln>
            <a:noFill/>
          </a:ln>
          <a:solidFill>
            <a:srgbClr val="404040"/>
          </a:solidFill>
          <a:uFillTx/>
          <a:latin typeface="Trebuchet MS"/>
          <a:ea typeface="Trebuchet MS"/>
          <a:cs typeface="Trebuchet MS"/>
          <a:sym typeface="Trebuchet MS"/>
        </a:defRPr>
      </a:lvl3pPr>
      <a:lvl4pPr marL="1714500" marR="0" indent="-342900" algn="l" defTabSz="457200" rtl="0" latinLnBrk="0">
        <a:lnSpc>
          <a:spcPct val="100000"/>
        </a:lnSpc>
        <a:spcBef>
          <a:spcPts val="1000"/>
        </a:spcBef>
        <a:spcAft>
          <a:spcPts val="0"/>
        </a:spcAft>
        <a:buClr>
          <a:schemeClr val="accent1"/>
        </a:buClr>
        <a:buSzPct val="80000"/>
        <a:buFont typeface="Wingdings 3"/>
        <a:buChar char=""/>
        <a:tabLst/>
        <a:defRPr sz="1800" b="0" i="0" u="none" strike="noStrike" cap="none" spc="0" baseline="0">
          <a:ln>
            <a:noFill/>
          </a:ln>
          <a:solidFill>
            <a:srgbClr val="404040"/>
          </a:solidFill>
          <a:uFillTx/>
          <a:latin typeface="Trebuchet MS"/>
          <a:ea typeface="Trebuchet MS"/>
          <a:cs typeface="Trebuchet MS"/>
          <a:sym typeface="Trebuchet MS"/>
        </a:defRPr>
      </a:lvl4pPr>
      <a:lvl5pPr marL="2171700" marR="0" indent="-342900" algn="l" defTabSz="457200" rtl="0" latinLnBrk="0">
        <a:lnSpc>
          <a:spcPct val="100000"/>
        </a:lnSpc>
        <a:spcBef>
          <a:spcPts val="1000"/>
        </a:spcBef>
        <a:spcAft>
          <a:spcPts val="0"/>
        </a:spcAft>
        <a:buClr>
          <a:schemeClr val="accent1"/>
        </a:buClr>
        <a:buSzPct val="80000"/>
        <a:buFont typeface="Wingdings 3"/>
        <a:buChar char=""/>
        <a:tabLst/>
        <a:defRPr sz="1800" b="0" i="0" u="none" strike="noStrike" cap="none" spc="0" baseline="0">
          <a:ln>
            <a:noFill/>
          </a:ln>
          <a:solidFill>
            <a:srgbClr val="404040"/>
          </a:solidFill>
          <a:uFillTx/>
          <a:latin typeface="Trebuchet MS"/>
          <a:ea typeface="Trebuchet MS"/>
          <a:cs typeface="Trebuchet MS"/>
          <a:sym typeface="Trebuchet MS"/>
        </a:defRPr>
      </a:lvl5pPr>
      <a:lvl6pPr marL="2628900" marR="0" indent="-342900" algn="l" defTabSz="457200" rtl="0" latinLnBrk="0">
        <a:lnSpc>
          <a:spcPct val="100000"/>
        </a:lnSpc>
        <a:spcBef>
          <a:spcPts val="1000"/>
        </a:spcBef>
        <a:spcAft>
          <a:spcPts val="0"/>
        </a:spcAft>
        <a:buClr>
          <a:schemeClr val="accent1"/>
        </a:buClr>
        <a:buSzPct val="80000"/>
        <a:buFont typeface="Wingdings 3"/>
        <a:buChar char=""/>
        <a:tabLst/>
        <a:defRPr sz="1800" b="0" i="0" u="none" strike="noStrike" cap="none" spc="0" baseline="0">
          <a:ln>
            <a:noFill/>
          </a:ln>
          <a:solidFill>
            <a:srgbClr val="404040"/>
          </a:solidFill>
          <a:uFillTx/>
          <a:latin typeface="Trebuchet MS"/>
          <a:ea typeface="Trebuchet MS"/>
          <a:cs typeface="Trebuchet MS"/>
          <a:sym typeface="Trebuchet MS"/>
        </a:defRPr>
      </a:lvl6pPr>
      <a:lvl7pPr marL="3086100" marR="0" indent="-342900" algn="l" defTabSz="457200" rtl="0" latinLnBrk="0">
        <a:lnSpc>
          <a:spcPct val="100000"/>
        </a:lnSpc>
        <a:spcBef>
          <a:spcPts val="1000"/>
        </a:spcBef>
        <a:spcAft>
          <a:spcPts val="0"/>
        </a:spcAft>
        <a:buClr>
          <a:schemeClr val="accent1"/>
        </a:buClr>
        <a:buSzPct val="80000"/>
        <a:buFont typeface="Wingdings 3"/>
        <a:buChar char=""/>
        <a:tabLst/>
        <a:defRPr sz="1800" b="0" i="0" u="none" strike="noStrike" cap="none" spc="0" baseline="0">
          <a:ln>
            <a:noFill/>
          </a:ln>
          <a:solidFill>
            <a:srgbClr val="404040"/>
          </a:solidFill>
          <a:uFillTx/>
          <a:latin typeface="Trebuchet MS"/>
          <a:ea typeface="Trebuchet MS"/>
          <a:cs typeface="Trebuchet MS"/>
          <a:sym typeface="Trebuchet MS"/>
        </a:defRPr>
      </a:lvl7pPr>
      <a:lvl8pPr marL="3543300" marR="0" indent="-342900" algn="l" defTabSz="457200" rtl="0" latinLnBrk="0">
        <a:lnSpc>
          <a:spcPct val="100000"/>
        </a:lnSpc>
        <a:spcBef>
          <a:spcPts val="1000"/>
        </a:spcBef>
        <a:spcAft>
          <a:spcPts val="0"/>
        </a:spcAft>
        <a:buClr>
          <a:schemeClr val="accent1"/>
        </a:buClr>
        <a:buSzPct val="80000"/>
        <a:buFont typeface="Wingdings 3"/>
        <a:buChar char=""/>
        <a:tabLst/>
        <a:defRPr sz="1800" b="0" i="0" u="none" strike="noStrike" cap="none" spc="0" baseline="0">
          <a:ln>
            <a:noFill/>
          </a:ln>
          <a:solidFill>
            <a:srgbClr val="404040"/>
          </a:solidFill>
          <a:uFillTx/>
          <a:latin typeface="Trebuchet MS"/>
          <a:ea typeface="Trebuchet MS"/>
          <a:cs typeface="Trebuchet MS"/>
          <a:sym typeface="Trebuchet MS"/>
        </a:defRPr>
      </a:lvl8pPr>
      <a:lvl9pPr marL="4000500" marR="0" indent="-342900" algn="l" defTabSz="457200" rtl="0" latinLnBrk="0">
        <a:lnSpc>
          <a:spcPct val="100000"/>
        </a:lnSpc>
        <a:spcBef>
          <a:spcPts val="1000"/>
        </a:spcBef>
        <a:spcAft>
          <a:spcPts val="0"/>
        </a:spcAft>
        <a:buClr>
          <a:schemeClr val="accent1"/>
        </a:buClr>
        <a:buSzPct val="80000"/>
        <a:buFont typeface="Wingdings 3"/>
        <a:buChar char=""/>
        <a:tabLst/>
        <a:defRPr sz="1800" b="0" i="0" u="none" strike="noStrike" cap="none" spc="0" baseline="0">
          <a:ln>
            <a:noFill/>
          </a:ln>
          <a:solidFill>
            <a:srgbClr val="404040"/>
          </a:solidFill>
          <a:uFillTx/>
          <a:latin typeface="Trebuchet MS"/>
          <a:ea typeface="Trebuchet MS"/>
          <a:cs typeface="Trebuchet MS"/>
          <a:sym typeface="Trebuchet MS"/>
        </a:defRPr>
      </a:lvl9pPr>
    </p:bodyStyle>
    <p:otherStyle>
      <a:lvl1pPr marL="0" marR="0" indent="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1pPr>
      <a:lvl2pPr marL="0" marR="0" indent="4572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2pPr>
      <a:lvl3pPr marL="0" marR="0" indent="9144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3pPr>
      <a:lvl4pPr marL="0" marR="0" indent="13716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4pPr>
      <a:lvl5pPr marL="0" marR="0" indent="18288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5pPr>
      <a:lvl6pPr marL="0" marR="0" indent="22860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6pPr>
      <a:lvl7pPr marL="0" marR="0" indent="27432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7pPr>
      <a:lvl8pPr marL="0" marR="0" indent="32004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8pPr>
      <a:lvl9pPr marL="0" marR="0" indent="36576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tatista.com/statistics/276306/global-apple-iphone-sales-since-fiscal-year-2007/"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p:cNvSpPr>
          <p:nvPr>
            <p:ph type="ctrTitle"/>
          </p:nvPr>
        </p:nvSpPr>
        <p:spPr>
          <a:xfrm>
            <a:off x="709446" y="772509"/>
            <a:ext cx="9033645" cy="3278325"/>
          </a:xfrm>
          <a:prstGeom prst="rect">
            <a:avLst/>
          </a:prstGeom>
        </p:spPr>
        <p:txBody>
          <a:bodyPr/>
          <a:lstStyle>
            <a:lvl1pPr algn="ctr">
              <a:defRPr sz="4400">
                <a:solidFill>
                  <a:srgbClr val="000000"/>
                </a:solidFill>
              </a:defRPr>
            </a:lvl1pPr>
          </a:lstStyle>
          <a:p>
            <a:r>
              <a:t>Using Twitter data to enhance the effectiveness of advertising for the iPhone 8</a:t>
            </a:r>
          </a:p>
        </p:txBody>
      </p:sp>
      <p:sp>
        <p:nvSpPr>
          <p:cNvPr id="187" name="Shape 187"/>
          <p:cNvSpPr>
            <a:spLocks noGrp="1"/>
          </p:cNvSpPr>
          <p:nvPr>
            <p:ph type="subTitle" sz="quarter" idx="1"/>
          </p:nvPr>
        </p:nvSpPr>
        <p:spPr>
          <a:prstGeom prst="rect">
            <a:avLst/>
          </a:prstGeom>
        </p:spPr>
        <p:txBody>
          <a:bodyPr/>
          <a:lstStyle/>
          <a:p>
            <a:r>
              <a:t>Todd Hay, Mukund Khandelwal, Zeling Lei, Brandon Werner, Zhe Lyu</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hape 220"/>
          <p:cNvSpPr/>
          <p:nvPr/>
        </p:nvSpPr>
        <p:spPr>
          <a:xfrm>
            <a:off x="0" y="0"/>
            <a:ext cx="12192000" cy="6858000"/>
          </a:xfrm>
          <a:prstGeom prst="rect">
            <a:avLst/>
          </a:prstGeom>
          <a:solidFill>
            <a:srgbClr val="FFFFFF"/>
          </a:solidFill>
          <a:ln w="12700">
            <a:miter lim="400000"/>
          </a:ln>
        </p:spPr>
        <p:txBody>
          <a:bodyPr lIns="45719" rIns="45719"/>
          <a:lstStyle/>
          <a:p>
            <a:endParaRPr/>
          </a:p>
        </p:txBody>
      </p:sp>
      <p:grpSp>
        <p:nvGrpSpPr>
          <p:cNvPr id="231" name="Group 231"/>
          <p:cNvGrpSpPr/>
          <p:nvPr/>
        </p:nvGrpSpPr>
        <p:grpSpPr>
          <a:xfrm>
            <a:off x="-1" y="-8467"/>
            <a:ext cx="12192001" cy="6866468"/>
            <a:chOff x="0" y="0"/>
            <a:chExt cx="12192000" cy="6866467"/>
          </a:xfrm>
        </p:grpSpPr>
        <p:sp>
          <p:nvSpPr>
            <p:cNvPr id="221" name="Shape 221"/>
            <p:cNvSpPr/>
            <p:nvPr/>
          </p:nvSpPr>
          <p:spPr>
            <a:xfrm>
              <a:off x="9371012" y="8466"/>
              <a:ext cx="1219201" cy="6858002"/>
            </a:xfrm>
            <a:prstGeom prst="line">
              <a:avLst/>
            </a:prstGeom>
            <a:noFill/>
            <a:ln w="9525" cap="rnd">
              <a:solidFill>
                <a:srgbClr val="BFBFBF"/>
              </a:solidFill>
              <a:prstDash val="solid"/>
              <a:round/>
            </a:ln>
            <a:effectLst/>
          </p:spPr>
          <p:txBody>
            <a:bodyPr wrap="square" lIns="45719" tIns="45719" rIns="45719" bIns="45719" numCol="1" anchor="t">
              <a:noAutofit/>
            </a:bodyPr>
            <a:lstStyle/>
            <a:p>
              <a:endParaRPr/>
            </a:p>
          </p:txBody>
        </p:sp>
        <p:sp>
          <p:nvSpPr>
            <p:cNvPr id="222" name="Shape 222"/>
            <p:cNvSpPr/>
            <p:nvPr/>
          </p:nvSpPr>
          <p:spPr>
            <a:xfrm flipH="1">
              <a:off x="7425266" y="3689880"/>
              <a:ext cx="4763559" cy="3176587"/>
            </a:xfrm>
            <a:prstGeom prst="line">
              <a:avLst/>
            </a:prstGeom>
            <a:noFill/>
            <a:ln w="9525" cap="rnd">
              <a:solidFill>
                <a:srgbClr val="D9D9D9"/>
              </a:solidFill>
              <a:prstDash val="solid"/>
              <a:round/>
            </a:ln>
            <a:effectLst/>
          </p:spPr>
          <p:txBody>
            <a:bodyPr wrap="square" lIns="45719" tIns="45719" rIns="45719" bIns="45719" numCol="1" anchor="t">
              <a:noAutofit/>
            </a:bodyPr>
            <a:lstStyle/>
            <a:p>
              <a:endParaRPr/>
            </a:p>
          </p:txBody>
        </p:sp>
        <p:sp>
          <p:nvSpPr>
            <p:cNvPr id="223" name="Shape 223"/>
            <p:cNvSpPr/>
            <p:nvPr/>
          </p:nvSpPr>
          <p:spPr>
            <a:xfrm>
              <a:off x="9181476" y="0"/>
              <a:ext cx="3007349" cy="6866467"/>
            </a:xfrm>
            <a:custGeom>
              <a:avLst/>
              <a:gdLst/>
              <a:ahLst/>
              <a:cxnLst>
                <a:cxn ang="0">
                  <a:pos x="wd2" y="hd2"/>
                </a:cxn>
                <a:cxn ang="5400000">
                  <a:pos x="wd2" y="hd2"/>
                </a:cxn>
                <a:cxn ang="10800000">
                  <a:pos x="wd2" y="hd2"/>
                </a:cxn>
                <a:cxn ang="16200000">
                  <a:pos x="wd2" y="hd2"/>
                </a:cxn>
              </a:cxnLst>
              <a:rect l="0" t="0" r="r" b="b"/>
              <a:pathLst>
                <a:path w="21600" h="21600"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9" tIns="45719" rIns="45719" bIns="45719" numCol="1" anchor="t">
              <a:noAutofit/>
            </a:bodyPr>
            <a:lstStyle/>
            <a:p>
              <a:endParaRPr/>
            </a:p>
          </p:txBody>
        </p:sp>
        <p:sp>
          <p:nvSpPr>
            <p:cNvPr id="224" name="Shape 224"/>
            <p:cNvSpPr/>
            <p:nvPr/>
          </p:nvSpPr>
          <p:spPr>
            <a:xfrm>
              <a:off x="9603441" y="0"/>
              <a:ext cx="2588559" cy="68664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endParaRPr/>
            </a:p>
          </p:txBody>
        </p:sp>
        <p:sp>
          <p:nvSpPr>
            <p:cNvPr id="225" name="Shape 225"/>
            <p:cNvSpPr/>
            <p:nvPr/>
          </p:nvSpPr>
          <p:spPr>
            <a:xfrm>
              <a:off x="8932333" y="3056466"/>
              <a:ext cx="3259667" cy="3810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9" tIns="45719" rIns="45719" bIns="45719" numCol="1" anchor="t">
              <a:noAutofit/>
            </a:bodyPr>
            <a:lstStyle/>
            <a:p>
              <a:endParaRPr/>
            </a:p>
          </p:txBody>
        </p:sp>
        <p:sp>
          <p:nvSpPr>
            <p:cNvPr id="226" name="Shape 226"/>
            <p:cNvSpPr/>
            <p:nvPr/>
          </p:nvSpPr>
          <p:spPr>
            <a:xfrm>
              <a:off x="9334500" y="0"/>
              <a:ext cx="2854326" cy="68664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endParaRPr/>
            </a:p>
          </p:txBody>
        </p:sp>
        <p:sp>
          <p:nvSpPr>
            <p:cNvPr id="227" name="Shape 227"/>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endParaRPr/>
            </a:p>
          </p:txBody>
        </p:sp>
        <p:sp>
          <p:nvSpPr>
            <p:cNvPr id="228" name="Shape 228"/>
            <p:cNvSpPr/>
            <p:nvPr/>
          </p:nvSpPr>
          <p:spPr>
            <a:xfrm>
              <a:off x="10938998" y="0"/>
              <a:ext cx="1249826" cy="6866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9" tIns="45719" rIns="45719" bIns="45719" numCol="1" anchor="t">
              <a:noAutofit/>
            </a:bodyPr>
            <a:lstStyle/>
            <a:p>
              <a:endParaRPr/>
            </a:p>
          </p:txBody>
        </p:sp>
        <p:sp>
          <p:nvSpPr>
            <p:cNvPr id="229" name="Shape 229"/>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9" tIns="45719" rIns="45719" bIns="45719" numCol="1" anchor="t">
              <a:noAutofit/>
            </a:bodyPr>
            <a:lstStyle/>
            <a:p>
              <a:endParaRPr/>
            </a:p>
          </p:txBody>
        </p:sp>
        <p:sp>
          <p:nvSpPr>
            <p:cNvPr id="230" name="Shape 230"/>
            <p:cNvSpPr/>
            <p:nvPr/>
          </p:nvSpPr>
          <p:spPr>
            <a:xfrm rot="10800000">
              <a:off x="-1" y="8466"/>
              <a:ext cx="842597" cy="566615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5000"/>
              </a:schemeClr>
            </a:solidFill>
            <a:ln w="12700" cap="flat">
              <a:noFill/>
              <a:miter lim="400000"/>
            </a:ln>
            <a:effectLst/>
          </p:spPr>
          <p:txBody>
            <a:bodyPr wrap="square" lIns="45719" tIns="45719" rIns="45719" bIns="45719" numCol="1" anchor="t">
              <a:noAutofit/>
            </a:bodyPr>
            <a:lstStyle/>
            <a:p>
              <a:endParaRPr/>
            </a:p>
          </p:txBody>
        </p:sp>
      </p:grpSp>
      <p:sp>
        <p:nvSpPr>
          <p:cNvPr id="232" name="Shape 232"/>
          <p:cNvSpPr/>
          <p:nvPr/>
        </p:nvSpPr>
        <p:spPr>
          <a:xfrm rot="10800000">
            <a:off x="3174" y="12700"/>
            <a:ext cx="842596" cy="566615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5000"/>
            </a:schemeClr>
          </a:solidFill>
          <a:ln w="12700">
            <a:miter lim="400000"/>
          </a:ln>
        </p:spPr>
        <p:txBody>
          <a:bodyPr lIns="45719" rIns="45719"/>
          <a:lstStyle/>
          <a:p>
            <a:endParaRPr/>
          </a:p>
        </p:txBody>
      </p:sp>
      <p:pic>
        <p:nvPicPr>
          <p:cNvPr id="233" name="image3.png"/>
          <p:cNvPicPr>
            <a:picLocks noChangeAspect="1"/>
          </p:cNvPicPr>
          <p:nvPr/>
        </p:nvPicPr>
        <p:blipFill>
          <a:blip r:embed="rId3">
            <a:extLst/>
          </a:blip>
          <a:stretch>
            <a:fillRect/>
          </a:stretch>
        </p:blipFill>
        <p:spPr>
          <a:xfrm>
            <a:off x="888603" y="1639005"/>
            <a:ext cx="4887355" cy="3579988"/>
          </a:xfrm>
          <a:prstGeom prst="rect">
            <a:avLst/>
          </a:prstGeom>
          <a:ln w="12700">
            <a:miter lim="400000"/>
          </a:ln>
        </p:spPr>
      </p:pic>
      <p:sp>
        <p:nvSpPr>
          <p:cNvPr id="234" name="Shape 234"/>
          <p:cNvSpPr>
            <a:spLocks noGrp="1"/>
          </p:cNvSpPr>
          <p:nvPr>
            <p:ph type="title"/>
          </p:nvPr>
        </p:nvSpPr>
        <p:spPr>
          <a:xfrm>
            <a:off x="6094855" y="1261330"/>
            <a:ext cx="3968294" cy="3002664"/>
          </a:xfrm>
          <a:prstGeom prst="rect">
            <a:avLst/>
          </a:prstGeom>
        </p:spPr>
        <p:txBody>
          <a:bodyPr anchor="b"/>
          <a:lstStyle/>
          <a:p>
            <a:pPr>
              <a:lnSpc>
                <a:spcPct val="90000"/>
              </a:lnSpc>
              <a:defRPr sz="3700"/>
            </a:pPr>
            <a:r>
              <a:t>Mumbai – Sep 15</a:t>
            </a:r>
            <a:br/>
            <a:r>
              <a:t>{'positive': 1950, 'negative': 1250, 'neutral': 1800}</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p:nvPr/>
        </p:nvSpPr>
        <p:spPr>
          <a:xfrm>
            <a:off x="0" y="0"/>
            <a:ext cx="12192000" cy="6858000"/>
          </a:xfrm>
          <a:prstGeom prst="rect">
            <a:avLst/>
          </a:prstGeom>
          <a:solidFill>
            <a:srgbClr val="FFFFFF"/>
          </a:solidFill>
          <a:ln w="12700">
            <a:miter lim="400000"/>
          </a:ln>
        </p:spPr>
        <p:txBody>
          <a:bodyPr lIns="45719" rIns="45719"/>
          <a:lstStyle/>
          <a:p>
            <a:endParaRPr/>
          </a:p>
        </p:txBody>
      </p:sp>
      <p:grpSp>
        <p:nvGrpSpPr>
          <p:cNvPr id="249" name="Group 249"/>
          <p:cNvGrpSpPr/>
          <p:nvPr/>
        </p:nvGrpSpPr>
        <p:grpSpPr>
          <a:xfrm>
            <a:off x="-1" y="-8467"/>
            <a:ext cx="12192001" cy="6866468"/>
            <a:chOff x="0" y="0"/>
            <a:chExt cx="12192000" cy="6866467"/>
          </a:xfrm>
        </p:grpSpPr>
        <p:sp>
          <p:nvSpPr>
            <p:cNvPr id="239" name="Shape 239"/>
            <p:cNvSpPr/>
            <p:nvPr/>
          </p:nvSpPr>
          <p:spPr>
            <a:xfrm>
              <a:off x="9371012" y="8466"/>
              <a:ext cx="1219201" cy="6858002"/>
            </a:xfrm>
            <a:prstGeom prst="line">
              <a:avLst/>
            </a:prstGeom>
            <a:noFill/>
            <a:ln w="9525" cap="rnd">
              <a:solidFill>
                <a:srgbClr val="BFBFBF"/>
              </a:solidFill>
              <a:prstDash val="solid"/>
              <a:round/>
            </a:ln>
            <a:effectLst/>
          </p:spPr>
          <p:txBody>
            <a:bodyPr wrap="square" lIns="45719" tIns="45719" rIns="45719" bIns="45719" numCol="1" anchor="t">
              <a:noAutofit/>
            </a:bodyPr>
            <a:lstStyle/>
            <a:p>
              <a:endParaRPr/>
            </a:p>
          </p:txBody>
        </p:sp>
        <p:sp>
          <p:nvSpPr>
            <p:cNvPr id="240" name="Shape 240"/>
            <p:cNvSpPr/>
            <p:nvPr/>
          </p:nvSpPr>
          <p:spPr>
            <a:xfrm flipH="1">
              <a:off x="7425266" y="3689880"/>
              <a:ext cx="4763559" cy="3176587"/>
            </a:xfrm>
            <a:prstGeom prst="line">
              <a:avLst/>
            </a:prstGeom>
            <a:noFill/>
            <a:ln w="9525" cap="rnd">
              <a:solidFill>
                <a:srgbClr val="D9D9D9"/>
              </a:solidFill>
              <a:prstDash val="solid"/>
              <a:round/>
            </a:ln>
            <a:effectLst/>
          </p:spPr>
          <p:txBody>
            <a:bodyPr wrap="square" lIns="45719" tIns="45719" rIns="45719" bIns="45719" numCol="1" anchor="t">
              <a:noAutofit/>
            </a:bodyPr>
            <a:lstStyle/>
            <a:p>
              <a:endParaRPr/>
            </a:p>
          </p:txBody>
        </p:sp>
        <p:sp>
          <p:nvSpPr>
            <p:cNvPr id="241" name="Shape 241"/>
            <p:cNvSpPr/>
            <p:nvPr/>
          </p:nvSpPr>
          <p:spPr>
            <a:xfrm>
              <a:off x="9181476" y="0"/>
              <a:ext cx="3007349" cy="6866467"/>
            </a:xfrm>
            <a:custGeom>
              <a:avLst/>
              <a:gdLst/>
              <a:ahLst/>
              <a:cxnLst>
                <a:cxn ang="0">
                  <a:pos x="wd2" y="hd2"/>
                </a:cxn>
                <a:cxn ang="5400000">
                  <a:pos x="wd2" y="hd2"/>
                </a:cxn>
                <a:cxn ang="10800000">
                  <a:pos x="wd2" y="hd2"/>
                </a:cxn>
                <a:cxn ang="16200000">
                  <a:pos x="wd2" y="hd2"/>
                </a:cxn>
              </a:cxnLst>
              <a:rect l="0" t="0" r="r" b="b"/>
              <a:pathLst>
                <a:path w="21600" h="21600"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9" tIns="45719" rIns="45719" bIns="45719" numCol="1" anchor="t">
              <a:noAutofit/>
            </a:bodyPr>
            <a:lstStyle/>
            <a:p>
              <a:endParaRPr/>
            </a:p>
          </p:txBody>
        </p:sp>
        <p:sp>
          <p:nvSpPr>
            <p:cNvPr id="242" name="Shape 242"/>
            <p:cNvSpPr/>
            <p:nvPr/>
          </p:nvSpPr>
          <p:spPr>
            <a:xfrm>
              <a:off x="9603441" y="0"/>
              <a:ext cx="2588559" cy="68664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endParaRPr/>
            </a:p>
          </p:txBody>
        </p:sp>
        <p:sp>
          <p:nvSpPr>
            <p:cNvPr id="243" name="Shape 243"/>
            <p:cNvSpPr/>
            <p:nvPr/>
          </p:nvSpPr>
          <p:spPr>
            <a:xfrm>
              <a:off x="8932333" y="3056466"/>
              <a:ext cx="3259667" cy="3810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9" tIns="45719" rIns="45719" bIns="45719" numCol="1" anchor="t">
              <a:noAutofit/>
            </a:bodyPr>
            <a:lstStyle/>
            <a:p>
              <a:endParaRPr/>
            </a:p>
          </p:txBody>
        </p:sp>
        <p:sp>
          <p:nvSpPr>
            <p:cNvPr id="244" name="Shape 244"/>
            <p:cNvSpPr/>
            <p:nvPr/>
          </p:nvSpPr>
          <p:spPr>
            <a:xfrm>
              <a:off x="9334500" y="0"/>
              <a:ext cx="2854326" cy="68664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endParaRPr/>
            </a:p>
          </p:txBody>
        </p:sp>
        <p:sp>
          <p:nvSpPr>
            <p:cNvPr id="245" name="Shape 245"/>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endParaRPr/>
            </a:p>
          </p:txBody>
        </p:sp>
        <p:sp>
          <p:nvSpPr>
            <p:cNvPr id="246" name="Shape 246"/>
            <p:cNvSpPr/>
            <p:nvPr/>
          </p:nvSpPr>
          <p:spPr>
            <a:xfrm>
              <a:off x="10938998" y="0"/>
              <a:ext cx="1249826" cy="6866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9" tIns="45719" rIns="45719" bIns="45719" numCol="1" anchor="t">
              <a:noAutofit/>
            </a:bodyPr>
            <a:lstStyle/>
            <a:p>
              <a:endParaRPr/>
            </a:p>
          </p:txBody>
        </p:sp>
        <p:sp>
          <p:nvSpPr>
            <p:cNvPr id="247" name="Shape 247"/>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9" tIns="45719" rIns="45719" bIns="45719" numCol="1" anchor="t">
              <a:noAutofit/>
            </a:bodyPr>
            <a:lstStyle/>
            <a:p>
              <a:endParaRPr/>
            </a:p>
          </p:txBody>
        </p:sp>
        <p:sp>
          <p:nvSpPr>
            <p:cNvPr id="248" name="Shape 248"/>
            <p:cNvSpPr/>
            <p:nvPr/>
          </p:nvSpPr>
          <p:spPr>
            <a:xfrm rot="10800000">
              <a:off x="-1" y="8466"/>
              <a:ext cx="842597" cy="566615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5000"/>
              </a:schemeClr>
            </a:solidFill>
            <a:ln w="12700" cap="flat">
              <a:noFill/>
              <a:miter lim="400000"/>
            </a:ln>
            <a:effectLst/>
          </p:spPr>
          <p:txBody>
            <a:bodyPr wrap="square" lIns="45719" tIns="45719" rIns="45719" bIns="45719" numCol="1" anchor="t">
              <a:noAutofit/>
            </a:bodyPr>
            <a:lstStyle/>
            <a:p>
              <a:endParaRPr/>
            </a:p>
          </p:txBody>
        </p:sp>
      </p:grpSp>
      <p:sp>
        <p:nvSpPr>
          <p:cNvPr id="250" name="Shape 250"/>
          <p:cNvSpPr/>
          <p:nvPr/>
        </p:nvSpPr>
        <p:spPr>
          <a:xfrm rot="10800000">
            <a:off x="3174" y="12700"/>
            <a:ext cx="842596" cy="566615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5000"/>
            </a:schemeClr>
          </a:solidFill>
          <a:ln w="12700">
            <a:miter lim="400000"/>
          </a:ln>
        </p:spPr>
        <p:txBody>
          <a:bodyPr lIns="45719" rIns="45719"/>
          <a:lstStyle/>
          <a:p>
            <a:endParaRPr/>
          </a:p>
        </p:txBody>
      </p:sp>
      <p:pic>
        <p:nvPicPr>
          <p:cNvPr id="251" name="image4.png"/>
          <p:cNvPicPr>
            <a:picLocks noChangeAspect="1"/>
          </p:cNvPicPr>
          <p:nvPr/>
        </p:nvPicPr>
        <p:blipFill>
          <a:blip r:embed="rId2">
            <a:extLst/>
          </a:blip>
          <a:stretch>
            <a:fillRect/>
          </a:stretch>
        </p:blipFill>
        <p:spPr>
          <a:xfrm>
            <a:off x="888603" y="1742862"/>
            <a:ext cx="4887355" cy="3372276"/>
          </a:xfrm>
          <a:prstGeom prst="rect">
            <a:avLst/>
          </a:prstGeom>
          <a:ln w="12700">
            <a:miter lim="400000"/>
          </a:ln>
        </p:spPr>
      </p:pic>
      <p:sp>
        <p:nvSpPr>
          <p:cNvPr id="252" name="Shape 252"/>
          <p:cNvSpPr>
            <a:spLocks noGrp="1"/>
          </p:cNvSpPr>
          <p:nvPr>
            <p:ph type="title"/>
          </p:nvPr>
        </p:nvSpPr>
        <p:spPr>
          <a:xfrm>
            <a:off x="6094855" y="1261330"/>
            <a:ext cx="3805891" cy="3002664"/>
          </a:xfrm>
          <a:prstGeom prst="rect">
            <a:avLst/>
          </a:prstGeom>
        </p:spPr>
        <p:txBody>
          <a:bodyPr anchor="b"/>
          <a:lstStyle>
            <a:lvl1pPr>
              <a:lnSpc>
                <a:spcPct val="90000"/>
              </a:lnSpc>
              <a:defRPr sz="3700"/>
            </a:lvl1pPr>
          </a:lstStyle>
          <a:p>
            <a:r>
              <a:t>London – Sep 15 {'positive': 1000, 'negative': 600, 'neutral': 3400} </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hape 254"/>
          <p:cNvSpPr/>
          <p:nvPr/>
        </p:nvSpPr>
        <p:spPr>
          <a:xfrm>
            <a:off x="0" y="0"/>
            <a:ext cx="12192000" cy="6858000"/>
          </a:xfrm>
          <a:prstGeom prst="rect">
            <a:avLst/>
          </a:prstGeom>
          <a:solidFill>
            <a:srgbClr val="FFFFFF"/>
          </a:solidFill>
          <a:ln w="12700">
            <a:miter lim="400000"/>
          </a:ln>
        </p:spPr>
        <p:txBody>
          <a:bodyPr lIns="45719" rIns="45719"/>
          <a:lstStyle/>
          <a:p>
            <a:endParaRPr/>
          </a:p>
        </p:txBody>
      </p:sp>
      <p:grpSp>
        <p:nvGrpSpPr>
          <p:cNvPr id="265" name="Group 265"/>
          <p:cNvGrpSpPr/>
          <p:nvPr/>
        </p:nvGrpSpPr>
        <p:grpSpPr>
          <a:xfrm>
            <a:off x="-1" y="-8467"/>
            <a:ext cx="12192001" cy="6866468"/>
            <a:chOff x="0" y="0"/>
            <a:chExt cx="12192000" cy="6866467"/>
          </a:xfrm>
        </p:grpSpPr>
        <p:sp>
          <p:nvSpPr>
            <p:cNvPr id="255" name="Shape 255"/>
            <p:cNvSpPr/>
            <p:nvPr/>
          </p:nvSpPr>
          <p:spPr>
            <a:xfrm>
              <a:off x="9371012" y="8466"/>
              <a:ext cx="1219201" cy="6858002"/>
            </a:xfrm>
            <a:prstGeom prst="line">
              <a:avLst/>
            </a:prstGeom>
            <a:noFill/>
            <a:ln w="9525" cap="rnd">
              <a:solidFill>
                <a:srgbClr val="BFBFBF"/>
              </a:solidFill>
              <a:prstDash val="solid"/>
              <a:round/>
            </a:ln>
            <a:effectLst/>
          </p:spPr>
          <p:txBody>
            <a:bodyPr wrap="square" lIns="45719" tIns="45719" rIns="45719" bIns="45719" numCol="1" anchor="t">
              <a:noAutofit/>
            </a:bodyPr>
            <a:lstStyle/>
            <a:p>
              <a:endParaRPr/>
            </a:p>
          </p:txBody>
        </p:sp>
        <p:sp>
          <p:nvSpPr>
            <p:cNvPr id="256" name="Shape 256"/>
            <p:cNvSpPr/>
            <p:nvPr/>
          </p:nvSpPr>
          <p:spPr>
            <a:xfrm flipH="1">
              <a:off x="7425266" y="3689880"/>
              <a:ext cx="4763559" cy="3176587"/>
            </a:xfrm>
            <a:prstGeom prst="line">
              <a:avLst/>
            </a:prstGeom>
            <a:noFill/>
            <a:ln w="9525" cap="rnd">
              <a:solidFill>
                <a:srgbClr val="D9D9D9"/>
              </a:solidFill>
              <a:prstDash val="solid"/>
              <a:round/>
            </a:ln>
            <a:effectLst/>
          </p:spPr>
          <p:txBody>
            <a:bodyPr wrap="square" lIns="45719" tIns="45719" rIns="45719" bIns="45719" numCol="1" anchor="t">
              <a:noAutofit/>
            </a:bodyPr>
            <a:lstStyle/>
            <a:p>
              <a:endParaRPr/>
            </a:p>
          </p:txBody>
        </p:sp>
        <p:sp>
          <p:nvSpPr>
            <p:cNvPr id="257" name="Shape 257"/>
            <p:cNvSpPr/>
            <p:nvPr/>
          </p:nvSpPr>
          <p:spPr>
            <a:xfrm>
              <a:off x="9181476" y="0"/>
              <a:ext cx="3007349" cy="6866467"/>
            </a:xfrm>
            <a:custGeom>
              <a:avLst/>
              <a:gdLst/>
              <a:ahLst/>
              <a:cxnLst>
                <a:cxn ang="0">
                  <a:pos x="wd2" y="hd2"/>
                </a:cxn>
                <a:cxn ang="5400000">
                  <a:pos x="wd2" y="hd2"/>
                </a:cxn>
                <a:cxn ang="10800000">
                  <a:pos x="wd2" y="hd2"/>
                </a:cxn>
                <a:cxn ang="16200000">
                  <a:pos x="wd2" y="hd2"/>
                </a:cxn>
              </a:cxnLst>
              <a:rect l="0" t="0" r="r" b="b"/>
              <a:pathLst>
                <a:path w="21600" h="21600"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9" tIns="45719" rIns="45719" bIns="45719" numCol="1" anchor="t">
              <a:noAutofit/>
            </a:bodyPr>
            <a:lstStyle/>
            <a:p>
              <a:endParaRPr/>
            </a:p>
          </p:txBody>
        </p:sp>
        <p:sp>
          <p:nvSpPr>
            <p:cNvPr id="258" name="Shape 258"/>
            <p:cNvSpPr/>
            <p:nvPr/>
          </p:nvSpPr>
          <p:spPr>
            <a:xfrm>
              <a:off x="9603441" y="0"/>
              <a:ext cx="2588559" cy="68664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endParaRPr/>
            </a:p>
          </p:txBody>
        </p:sp>
        <p:sp>
          <p:nvSpPr>
            <p:cNvPr id="259" name="Shape 259"/>
            <p:cNvSpPr/>
            <p:nvPr/>
          </p:nvSpPr>
          <p:spPr>
            <a:xfrm>
              <a:off x="8932333" y="3056466"/>
              <a:ext cx="3259667" cy="3810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9" tIns="45719" rIns="45719" bIns="45719" numCol="1" anchor="t">
              <a:noAutofit/>
            </a:bodyPr>
            <a:lstStyle/>
            <a:p>
              <a:endParaRPr/>
            </a:p>
          </p:txBody>
        </p:sp>
        <p:sp>
          <p:nvSpPr>
            <p:cNvPr id="260" name="Shape 260"/>
            <p:cNvSpPr/>
            <p:nvPr/>
          </p:nvSpPr>
          <p:spPr>
            <a:xfrm>
              <a:off x="9334500" y="0"/>
              <a:ext cx="2854326" cy="68664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endParaRPr/>
            </a:p>
          </p:txBody>
        </p:sp>
        <p:sp>
          <p:nvSpPr>
            <p:cNvPr id="261" name="Shape 261"/>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endParaRPr/>
            </a:p>
          </p:txBody>
        </p:sp>
        <p:sp>
          <p:nvSpPr>
            <p:cNvPr id="262" name="Shape 262"/>
            <p:cNvSpPr/>
            <p:nvPr/>
          </p:nvSpPr>
          <p:spPr>
            <a:xfrm>
              <a:off x="10938998" y="0"/>
              <a:ext cx="1249826" cy="6866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9" tIns="45719" rIns="45719" bIns="45719" numCol="1" anchor="t">
              <a:noAutofit/>
            </a:bodyPr>
            <a:lstStyle/>
            <a:p>
              <a:endParaRPr/>
            </a:p>
          </p:txBody>
        </p:sp>
        <p:sp>
          <p:nvSpPr>
            <p:cNvPr id="263" name="Shape 263"/>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9" tIns="45719" rIns="45719" bIns="45719" numCol="1" anchor="t">
              <a:noAutofit/>
            </a:bodyPr>
            <a:lstStyle/>
            <a:p>
              <a:endParaRPr/>
            </a:p>
          </p:txBody>
        </p:sp>
        <p:sp>
          <p:nvSpPr>
            <p:cNvPr id="264" name="Shape 264"/>
            <p:cNvSpPr/>
            <p:nvPr/>
          </p:nvSpPr>
          <p:spPr>
            <a:xfrm rot="10800000">
              <a:off x="-1" y="8466"/>
              <a:ext cx="842597" cy="566615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5000"/>
              </a:schemeClr>
            </a:solidFill>
            <a:ln w="12700" cap="flat">
              <a:noFill/>
              <a:miter lim="400000"/>
            </a:ln>
            <a:effectLst/>
          </p:spPr>
          <p:txBody>
            <a:bodyPr wrap="square" lIns="45719" tIns="45719" rIns="45719" bIns="45719" numCol="1" anchor="t">
              <a:noAutofit/>
            </a:bodyPr>
            <a:lstStyle/>
            <a:p>
              <a:endParaRPr/>
            </a:p>
          </p:txBody>
        </p:sp>
      </p:grpSp>
      <p:sp>
        <p:nvSpPr>
          <p:cNvPr id="266" name="Shape 266"/>
          <p:cNvSpPr/>
          <p:nvPr/>
        </p:nvSpPr>
        <p:spPr>
          <a:xfrm rot="10800000">
            <a:off x="3174" y="12700"/>
            <a:ext cx="842596" cy="566615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5000"/>
            </a:schemeClr>
          </a:solidFill>
          <a:ln w="12700">
            <a:miter lim="400000"/>
          </a:ln>
        </p:spPr>
        <p:txBody>
          <a:bodyPr lIns="45719" rIns="45719"/>
          <a:lstStyle/>
          <a:p>
            <a:endParaRPr/>
          </a:p>
        </p:txBody>
      </p:sp>
      <p:pic>
        <p:nvPicPr>
          <p:cNvPr id="267" name="image5.png"/>
          <p:cNvPicPr>
            <a:picLocks noChangeAspect="1"/>
          </p:cNvPicPr>
          <p:nvPr/>
        </p:nvPicPr>
        <p:blipFill>
          <a:blip r:embed="rId2">
            <a:extLst/>
          </a:blip>
          <a:stretch>
            <a:fillRect/>
          </a:stretch>
        </p:blipFill>
        <p:spPr>
          <a:xfrm>
            <a:off x="888603" y="1669552"/>
            <a:ext cx="4887355" cy="3518896"/>
          </a:xfrm>
          <a:prstGeom prst="rect">
            <a:avLst/>
          </a:prstGeom>
          <a:ln w="12700">
            <a:miter lim="400000"/>
          </a:ln>
        </p:spPr>
      </p:pic>
      <p:sp>
        <p:nvSpPr>
          <p:cNvPr id="268" name="Shape 268"/>
          <p:cNvSpPr>
            <a:spLocks noGrp="1"/>
          </p:cNvSpPr>
          <p:nvPr>
            <p:ph type="title"/>
          </p:nvPr>
        </p:nvSpPr>
        <p:spPr>
          <a:xfrm>
            <a:off x="6094853" y="1261330"/>
            <a:ext cx="4800703" cy="3002664"/>
          </a:xfrm>
          <a:prstGeom prst="rect">
            <a:avLst/>
          </a:prstGeom>
        </p:spPr>
        <p:txBody>
          <a:bodyPr anchor="b"/>
          <a:lstStyle>
            <a:lvl1pPr>
              <a:lnSpc>
                <a:spcPct val="90000"/>
              </a:lnSpc>
              <a:defRPr sz="3700"/>
            </a:lvl1pPr>
          </a:lstStyle>
          <a:p>
            <a:r>
              <a:t>New York – Sep 15 {'positive': 2850, 'negative': 1000, 'neutral': 1150}</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a:spLocks noGrp="1"/>
          </p:cNvSpPr>
          <p:nvPr>
            <p:ph type="title"/>
          </p:nvPr>
        </p:nvSpPr>
        <p:spPr>
          <a:xfrm>
            <a:off x="677333" y="609600"/>
            <a:ext cx="8596670" cy="880998"/>
          </a:xfrm>
          <a:prstGeom prst="rect">
            <a:avLst/>
          </a:prstGeom>
        </p:spPr>
        <p:txBody>
          <a:bodyPr/>
          <a:lstStyle/>
          <a:p>
            <a:r>
              <a:t>New York – Sep 15</a:t>
            </a:r>
          </a:p>
        </p:txBody>
      </p:sp>
      <p:sp>
        <p:nvSpPr>
          <p:cNvPr id="271" name="Shape 271"/>
          <p:cNvSpPr/>
          <p:nvPr/>
        </p:nvSpPr>
        <p:spPr>
          <a:xfrm>
            <a:off x="677333" y="1335758"/>
            <a:ext cx="4185624" cy="115824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lnSpcReduction="10000"/>
          </a:bodyPr>
          <a:lstStyle>
            <a:lvl1pPr marL="342900" indent="-342900">
              <a:spcBef>
                <a:spcPts val="1000"/>
              </a:spcBef>
              <a:buClr>
                <a:schemeClr val="accent1"/>
              </a:buClr>
              <a:buSzPct val="80000"/>
              <a:buFont typeface="Wingdings 3"/>
              <a:buChar char=""/>
              <a:defRPr sz="2400">
                <a:solidFill>
                  <a:srgbClr val="404040"/>
                </a:solidFill>
              </a:defRPr>
            </a:lvl1pPr>
          </a:lstStyle>
          <a:p>
            <a:r>
              <a:t>Data from Apple users {'positive': 950, 'negative': 400, 'neutral': 500} </a:t>
            </a:r>
          </a:p>
        </p:txBody>
      </p:sp>
      <p:sp>
        <p:nvSpPr>
          <p:cNvPr id="272" name="Shape 272"/>
          <p:cNvSpPr/>
          <p:nvPr/>
        </p:nvSpPr>
        <p:spPr>
          <a:xfrm>
            <a:off x="5088382" y="1335758"/>
            <a:ext cx="4355162" cy="1158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marL="342900" indent="-342900">
              <a:spcBef>
                <a:spcPts val="1000"/>
              </a:spcBef>
              <a:buClr>
                <a:schemeClr val="accent1"/>
              </a:buClr>
              <a:buSzPct val="80000"/>
              <a:buFont typeface="Wingdings 3"/>
              <a:buChar char=""/>
              <a:defRPr sz="2400">
                <a:solidFill>
                  <a:srgbClr val="404040"/>
                </a:solidFill>
              </a:defRPr>
            </a:lvl1pPr>
          </a:lstStyle>
          <a:p>
            <a:r>
              <a:t>Data from Non-Apple users {'positive': 1350, 'negative': 350, 'neutral': 500}</a:t>
            </a:r>
          </a:p>
        </p:txBody>
      </p:sp>
      <p:pic>
        <p:nvPicPr>
          <p:cNvPr id="273" name="image6.png"/>
          <p:cNvPicPr>
            <a:picLocks noChangeAspect="1"/>
          </p:cNvPicPr>
          <p:nvPr/>
        </p:nvPicPr>
        <p:blipFill>
          <a:blip r:embed="rId2">
            <a:extLst/>
          </a:blip>
          <a:stretch>
            <a:fillRect/>
          </a:stretch>
        </p:blipFill>
        <p:spPr>
          <a:xfrm>
            <a:off x="5177899" y="2945013"/>
            <a:ext cx="4006313" cy="2888850"/>
          </a:xfrm>
          <a:prstGeom prst="rect">
            <a:avLst/>
          </a:prstGeom>
          <a:ln w="12700">
            <a:miter lim="400000"/>
          </a:ln>
        </p:spPr>
      </p:pic>
      <p:pic>
        <p:nvPicPr>
          <p:cNvPr id="274" name="image7.png"/>
          <p:cNvPicPr>
            <a:picLocks noChangeAspect="1"/>
          </p:cNvPicPr>
          <p:nvPr/>
        </p:nvPicPr>
        <p:blipFill>
          <a:blip r:embed="rId3">
            <a:extLst/>
          </a:blip>
          <a:stretch>
            <a:fillRect/>
          </a:stretch>
        </p:blipFill>
        <p:spPr>
          <a:xfrm>
            <a:off x="991663" y="2955003"/>
            <a:ext cx="4006313" cy="2888850"/>
          </a:xfrm>
          <a:prstGeom prst="rect">
            <a:avLst/>
          </a:prstGeom>
          <a:ln w="12700">
            <a:miter lim="400000"/>
          </a:ln>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hape 276"/>
          <p:cNvSpPr>
            <a:spLocks noGrp="1"/>
          </p:cNvSpPr>
          <p:nvPr>
            <p:ph type="title"/>
          </p:nvPr>
        </p:nvSpPr>
        <p:spPr>
          <a:xfrm>
            <a:off x="677333" y="609600"/>
            <a:ext cx="8596670" cy="880998"/>
          </a:xfrm>
          <a:prstGeom prst="rect">
            <a:avLst/>
          </a:prstGeom>
        </p:spPr>
        <p:txBody>
          <a:bodyPr/>
          <a:lstStyle/>
          <a:p>
            <a:r>
              <a:t>London - Sep 15</a:t>
            </a:r>
          </a:p>
        </p:txBody>
      </p:sp>
      <p:sp>
        <p:nvSpPr>
          <p:cNvPr id="277" name="Shape 277"/>
          <p:cNvSpPr>
            <a:spLocks noGrp="1"/>
          </p:cNvSpPr>
          <p:nvPr>
            <p:ph type="body" sz="quarter" idx="1"/>
          </p:nvPr>
        </p:nvSpPr>
        <p:spPr>
          <a:xfrm>
            <a:off x="675744" y="1265128"/>
            <a:ext cx="4185624" cy="1472118"/>
          </a:xfrm>
          <a:prstGeom prst="rect">
            <a:avLst/>
          </a:prstGeom>
        </p:spPr>
        <p:txBody>
          <a:bodyPr/>
          <a:lstStyle/>
          <a:p>
            <a:r>
              <a:t>Apple users {'positive': 300, 'negative': 250, 'neutral': 1700}</a:t>
            </a:r>
          </a:p>
        </p:txBody>
      </p:sp>
      <p:pic>
        <p:nvPicPr>
          <p:cNvPr id="278" name="image8.png"/>
          <p:cNvPicPr>
            <a:picLocks noChangeAspect="1"/>
          </p:cNvPicPr>
          <p:nvPr/>
        </p:nvPicPr>
        <p:blipFill>
          <a:blip r:embed="rId2">
            <a:extLst/>
          </a:blip>
          <a:stretch>
            <a:fillRect/>
          </a:stretch>
        </p:blipFill>
        <p:spPr>
          <a:xfrm>
            <a:off x="676275" y="2945559"/>
            <a:ext cx="4184650" cy="2887755"/>
          </a:xfrm>
          <a:prstGeom prst="rect">
            <a:avLst/>
          </a:prstGeom>
          <a:ln w="12700">
            <a:miter lim="400000"/>
          </a:ln>
        </p:spPr>
      </p:pic>
      <p:sp>
        <p:nvSpPr>
          <p:cNvPr id="279" name="Shape 279"/>
          <p:cNvSpPr>
            <a:spLocks noGrp="1"/>
          </p:cNvSpPr>
          <p:nvPr>
            <p:ph type="body" idx="13"/>
          </p:nvPr>
        </p:nvSpPr>
        <p:spPr>
          <a:xfrm>
            <a:off x="5088382" y="1490597"/>
            <a:ext cx="4185619" cy="1246649"/>
          </a:xfrm>
          <a:prstGeom prst="rect">
            <a:avLst/>
          </a:prstGeom>
          <a:extLst>
            <a:ext uri="{C572A759-6A51-4108-AA02-DFA0A04FC94B}">
              <ma14:wrappingTextBoxFlag xmlns="" xmlns:ma14="http://schemas.microsoft.com/office/mac/drawingml/2011/main" val="1"/>
            </a:ext>
          </a:extLst>
        </p:spPr>
        <p:txBody>
          <a:bodyPr/>
          <a:lstStyle>
            <a:lvl1pPr marL="0" indent="0">
              <a:buClrTx/>
              <a:buSzTx/>
              <a:buFontTx/>
              <a:buNone/>
              <a:defRPr sz="2400"/>
            </a:lvl1pPr>
          </a:lstStyle>
          <a:p>
            <a:r>
              <a:t>Data from Non-Apple users {'positive': 400, 'negative': 50, 'neutral': 1150}</a:t>
            </a:r>
          </a:p>
        </p:txBody>
      </p:sp>
      <p:pic>
        <p:nvPicPr>
          <p:cNvPr id="280" name="image9.png"/>
          <p:cNvPicPr>
            <a:picLocks noChangeAspect="1"/>
          </p:cNvPicPr>
          <p:nvPr/>
        </p:nvPicPr>
        <p:blipFill>
          <a:blip r:embed="rId3">
            <a:extLst/>
          </a:blip>
          <a:stretch>
            <a:fillRect/>
          </a:stretch>
        </p:blipFill>
        <p:spPr>
          <a:xfrm>
            <a:off x="5087937" y="2945013"/>
            <a:ext cx="4186238" cy="2888850"/>
          </a:xfrm>
          <a:prstGeom prst="rect">
            <a:avLst/>
          </a:prstGeom>
          <a:ln w="12700">
            <a:miter lim="400000"/>
          </a:ln>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hape 282"/>
          <p:cNvSpPr>
            <a:spLocks noGrp="1"/>
          </p:cNvSpPr>
          <p:nvPr>
            <p:ph type="title"/>
          </p:nvPr>
        </p:nvSpPr>
        <p:spPr>
          <a:xfrm>
            <a:off x="677333" y="609600"/>
            <a:ext cx="8596670" cy="680581"/>
          </a:xfrm>
          <a:prstGeom prst="rect">
            <a:avLst/>
          </a:prstGeom>
        </p:spPr>
        <p:txBody>
          <a:bodyPr/>
          <a:lstStyle/>
          <a:p>
            <a:r>
              <a:t>Mumbai - Sep 15</a:t>
            </a:r>
          </a:p>
        </p:txBody>
      </p:sp>
      <p:sp>
        <p:nvSpPr>
          <p:cNvPr id="283" name="Shape 283"/>
          <p:cNvSpPr>
            <a:spLocks noGrp="1"/>
          </p:cNvSpPr>
          <p:nvPr>
            <p:ph type="body" sz="quarter" idx="1"/>
          </p:nvPr>
        </p:nvSpPr>
        <p:spPr>
          <a:xfrm>
            <a:off x="675744" y="1402915"/>
            <a:ext cx="4185624" cy="1334331"/>
          </a:xfrm>
          <a:prstGeom prst="rect">
            <a:avLst/>
          </a:prstGeom>
        </p:spPr>
        <p:txBody>
          <a:bodyPr/>
          <a:lstStyle/>
          <a:p>
            <a:r>
              <a:t>Data from Apple users {'positive': 400, 'negative': 100, 'neutral': 250} </a:t>
            </a:r>
          </a:p>
        </p:txBody>
      </p:sp>
      <p:pic>
        <p:nvPicPr>
          <p:cNvPr id="284" name="image10.png"/>
          <p:cNvPicPr>
            <a:picLocks noChangeAspect="1"/>
          </p:cNvPicPr>
          <p:nvPr/>
        </p:nvPicPr>
        <p:blipFill>
          <a:blip r:embed="rId2">
            <a:extLst/>
          </a:blip>
          <a:stretch>
            <a:fillRect/>
          </a:stretch>
        </p:blipFill>
        <p:spPr>
          <a:xfrm>
            <a:off x="676275" y="2928267"/>
            <a:ext cx="4184650" cy="2922340"/>
          </a:xfrm>
          <a:prstGeom prst="rect">
            <a:avLst/>
          </a:prstGeom>
          <a:ln w="12700">
            <a:miter lim="400000"/>
          </a:ln>
        </p:spPr>
      </p:pic>
      <p:sp>
        <p:nvSpPr>
          <p:cNvPr id="285" name="Shape 285"/>
          <p:cNvSpPr>
            <a:spLocks noGrp="1"/>
          </p:cNvSpPr>
          <p:nvPr>
            <p:ph type="body" idx="13"/>
          </p:nvPr>
        </p:nvSpPr>
        <p:spPr>
          <a:xfrm>
            <a:off x="5088382" y="1402915"/>
            <a:ext cx="4185619" cy="1334331"/>
          </a:xfrm>
          <a:prstGeom prst="rect">
            <a:avLst/>
          </a:prstGeom>
          <a:extLst>
            <a:ext uri="{C572A759-6A51-4108-AA02-DFA0A04FC94B}">
              <ma14:wrappingTextBoxFlag xmlns="" xmlns:ma14="http://schemas.microsoft.com/office/mac/drawingml/2011/main" val="1"/>
            </a:ext>
          </a:extLst>
        </p:spPr>
        <p:txBody>
          <a:bodyPr/>
          <a:lstStyle>
            <a:lvl1pPr marL="0" indent="0">
              <a:buClrTx/>
              <a:buSzTx/>
              <a:buFontTx/>
              <a:buNone/>
              <a:defRPr sz="2400"/>
            </a:lvl1pPr>
          </a:lstStyle>
          <a:p>
            <a:r>
              <a:t>Data from Non-Apple users {'positive': 1350, 'negative': 850, 'neutral': 1100}</a:t>
            </a:r>
          </a:p>
        </p:txBody>
      </p:sp>
      <p:pic>
        <p:nvPicPr>
          <p:cNvPr id="286" name="image11.png"/>
          <p:cNvPicPr>
            <a:picLocks noChangeAspect="1"/>
          </p:cNvPicPr>
          <p:nvPr/>
        </p:nvPicPr>
        <p:blipFill>
          <a:blip r:embed="rId3">
            <a:extLst/>
          </a:blip>
          <a:stretch>
            <a:fillRect/>
          </a:stretch>
        </p:blipFill>
        <p:spPr>
          <a:xfrm>
            <a:off x="5087937" y="2854195"/>
            <a:ext cx="4186238" cy="3070484"/>
          </a:xfrm>
          <a:prstGeom prst="rect">
            <a:avLst/>
          </a:prstGeom>
          <a:ln w="12700">
            <a:miter lim="400000"/>
          </a:ln>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Shape 288"/>
          <p:cNvSpPr>
            <a:spLocks noGrp="1"/>
          </p:cNvSpPr>
          <p:nvPr>
            <p:ph type="title"/>
          </p:nvPr>
        </p:nvSpPr>
        <p:spPr>
          <a:xfrm>
            <a:off x="677333" y="609600"/>
            <a:ext cx="8596670" cy="1320800"/>
          </a:xfrm>
          <a:prstGeom prst="rect">
            <a:avLst/>
          </a:prstGeom>
        </p:spPr>
        <p:txBody>
          <a:bodyPr/>
          <a:lstStyle/>
          <a:p>
            <a:r>
              <a:t>Tweets by Date</a:t>
            </a:r>
          </a:p>
        </p:txBody>
      </p:sp>
      <p:pic>
        <p:nvPicPr>
          <p:cNvPr id="289" name="image12.png"/>
          <p:cNvPicPr>
            <a:picLocks noChangeAspect="1"/>
          </p:cNvPicPr>
          <p:nvPr/>
        </p:nvPicPr>
        <p:blipFill>
          <a:blip r:embed="rId3">
            <a:extLst/>
          </a:blip>
          <a:stretch>
            <a:fillRect/>
          </a:stretch>
        </p:blipFill>
        <p:spPr>
          <a:xfrm>
            <a:off x="923638" y="1305436"/>
            <a:ext cx="7589741" cy="5307233"/>
          </a:xfrm>
          <a:prstGeom prst="rect">
            <a:avLst/>
          </a:prstGeom>
          <a:ln w="12700">
            <a:miter lim="400000"/>
          </a:ln>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p:cNvSpPr>
          <p:nvPr>
            <p:ph type="title"/>
          </p:nvPr>
        </p:nvSpPr>
        <p:spPr>
          <a:xfrm>
            <a:off x="677333" y="609600"/>
            <a:ext cx="8596670" cy="1320800"/>
          </a:xfrm>
          <a:prstGeom prst="rect">
            <a:avLst/>
          </a:prstGeom>
        </p:spPr>
        <p:txBody>
          <a:bodyPr/>
          <a:lstStyle/>
          <a:p>
            <a:r>
              <a:t>Mumbai</a:t>
            </a:r>
          </a:p>
        </p:txBody>
      </p:sp>
      <p:pic>
        <p:nvPicPr>
          <p:cNvPr id="294" name="image13.png"/>
          <p:cNvPicPr>
            <a:picLocks noChangeAspect="1"/>
          </p:cNvPicPr>
          <p:nvPr/>
        </p:nvPicPr>
        <p:blipFill>
          <a:blip r:embed="rId2">
            <a:extLst/>
          </a:blip>
          <a:stretch>
            <a:fillRect/>
          </a:stretch>
        </p:blipFill>
        <p:spPr>
          <a:xfrm>
            <a:off x="677333" y="1371600"/>
            <a:ext cx="7299485" cy="5329943"/>
          </a:xfrm>
          <a:prstGeom prst="rect">
            <a:avLst/>
          </a:prstGeom>
          <a:ln w="12700">
            <a:miter lim="400000"/>
          </a:ln>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p:cNvSpPr>
            <a:spLocks noGrp="1"/>
          </p:cNvSpPr>
          <p:nvPr>
            <p:ph type="title"/>
          </p:nvPr>
        </p:nvSpPr>
        <p:spPr>
          <a:xfrm>
            <a:off x="677333" y="609600"/>
            <a:ext cx="8596670" cy="1320800"/>
          </a:xfrm>
          <a:prstGeom prst="rect">
            <a:avLst/>
          </a:prstGeom>
        </p:spPr>
        <p:txBody>
          <a:bodyPr/>
          <a:lstStyle/>
          <a:p>
            <a:r>
              <a:t>London</a:t>
            </a:r>
          </a:p>
        </p:txBody>
      </p:sp>
      <p:pic>
        <p:nvPicPr>
          <p:cNvPr id="297" name="image14.png"/>
          <p:cNvPicPr>
            <a:picLocks noChangeAspect="1"/>
          </p:cNvPicPr>
          <p:nvPr/>
        </p:nvPicPr>
        <p:blipFill>
          <a:blip r:embed="rId2">
            <a:extLst/>
          </a:blip>
          <a:stretch>
            <a:fillRect/>
          </a:stretch>
        </p:blipFill>
        <p:spPr>
          <a:xfrm>
            <a:off x="677332" y="1346667"/>
            <a:ext cx="7331550" cy="5294448"/>
          </a:xfrm>
          <a:prstGeom prst="rect">
            <a:avLst/>
          </a:prstGeom>
          <a:ln w="12700">
            <a:miter lim="400000"/>
          </a:ln>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Shape 299"/>
          <p:cNvSpPr>
            <a:spLocks noGrp="1"/>
          </p:cNvSpPr>
          <p:nvPr>
            <p:ph type="title"/>
          </p:nvPr>
        </p:nvSpPr>
        <p:spPr>
          <a:xfrm>
            <a:off x="677333" y="609600"/>
            <a:ext cx="8596670" cy="1320800"/>
          </a:xfrm>
          <a:prstGeom prst="rect">
            <a:avLst/>
          </a:prstGeom>
        </p:spPr>
        <p:txBody>
          <a:bodyPr/>
          <a:lstStyle/>
          <a:p>
            <a:r>
              <a:t>New York</a:t>
            </a:r>
          </a:p>
        </p:txBody>
      </p:sp>
      <p:pic>
        <p:nvPicPr>
          <p:cNvPr id="300" name="image15.png"/>
          <p:cNvPicPr>
            <a:picLocks noChangeAspect="1"/>
          </p:cNvPicPr>
          <p:nvPr/>
        </p:nvPicPr>
        <p:blipFill>
          <a:blip r:embed="rId2">
            <a:extLst/>
          </a:blip>
          <a:stretch>
            <a:fillRect/>
          </a:stretch>
        </p:blipFill>
        <p:spPr>
          <a:xfrm>
            <a:off x="851966" y="1370979"/>
            <a:ext cx="7109621" cy="5191309"/>
          </a:xfrm>
          <a:prstGeom prst="rect">
            <a:avLst/>
          </a:prstGeom>
          <a:ln w="12700">
            <a:miter lim="400000"/>
          </a:ln>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a:spLocks noGrp="1"/>
          </p:cNvSpPr>
          <p:nvPr>
            <p:ph type="title"/>
          </p:nvPr>
        </p:nvSpPr>
        <p:spPr>
          <a:xfrm>
            <a:off x="677333" y="609600"/>
            <a:ext cx="8596670" cy="1320800"/>
          </a:xfrm>
          <a:prstGeom prst="rect">
            <a:avLst/>
          </a:prstGeom>
        </p:spPr>
        <p:txBody>
          <a:bodyPr/>
          <a:lstStyle>
            <a:lvl1pPr algn="ctr"/>
          </a:lstStyle>
          <a:p>
            <a:r>
              <a:t>Introduction</a:t>
            </a:r>
          </a:p>
        </p:txBody>
      </p:sp>
      <p:sp>
        <p:nvSpPr>
          <p:cNvPr id="190" name="Shape 190"/>
          <p:cNvSpPr>
            <a:spLocks noGrp="1"/>
          </p:cNvSpPr>
          <p:nvPr>
            <p:ph type="body" sz="half" idx="1"/>
          </p:nvPr>
        </p:nvSpPr>
        <p:spPr>
          <a:xfrm>
            <a:off x="1540933" y="3481389"/>
            <a:ext cx="8596670" cy="3880773"/>
          </a:xfrm>
          <a:prstGeom prst="rect">
            <a:avLst/>
          </a:prstGeom>
        </p:spPr>
        <p:txBody>
          <a:bodyPr/>
          <a:lstStyle/>
          <a:p>
            <a:pPr marL="0" indent="0">
              <a:buSzTx/>
              <a:buNone/>
              <a:defRPr i="1"/>
            </a:pPr>
            <a:endParaRPr/>
          </a:p>
          <a:p>
            <a:pPr marL="0" indent="0">
              <a:buSzTx/>
              <a:buNone/>
              <a:defRPr i="1"/>
            </a:pPr>
            <a:endParaRPr/>
          </a:p>
          <a:p>
            <a:pPr marL="0" indent="0">
              <a:buSzTx/>
              <a:buNone/>
              <a:defRPr i="1"/>
            </a:pPr>
            <a:endParaRPr/>
          </a:p>
          <a:p>
            <a:pPr marL="0" indent="0">
              <a:buSzTx/>
              <a:buNone/>
              <a:defRPr i="1"/>
            </a:pPr>
            <a:r>
              <a:t>Source: </a:t>
            </a:r>
            <a:r>
              <a:rPr i="0" u="sng">
                <a:solidFill>
                  <a:srgbClr val="99CA3C"/>
                </a:solidFill>
                <a:uFill>
                  <a:solidFill>
                    <a:srgbClr val="99CA3C"/>
                  </a:solidFill>
                </a:uFill>
                <a:hlinkClick r:id="rId2"/>
              </a:rPr>
              <a:t>https://www.statista.com/statistics/276306/global-apple-iphone-sales-since-fiscal-year-2007/</a:t>
            </a:r>
          </a:p>
          <a:p>
            <a:r>
              <a:t>With iPhone 8 at the forefront, the idea of analyzing customer sentiments in not just the United States of America, but also in two major cities of significant geographical markets i.e. UK and India, motivated us to conduct this study.</a:t>
            </a:r>
          </a:p>
        </p:txBody>
      </p:sp>
      <p:pic>
        <p:nvPicPr>
          <p:cNvPr id="191" name="image1.png"/>
          <p:cNvPicPr>
            <a:picLocks noChangeAspect="1"/>
          </p:cNvPicPr>
          <p:nvPr/>
        </p:nvPicPr>
        <p:blipFill>
          <a:blip r:embed="rId3">
            <a:extLst/>
          </a:blip>
          <a:stretch>
            <a:fillRect/>
          </a:stretch>
        </p:blipFill>
        <p:spPr>
          <a:xfrm>
            <a:off x="2743200" y="1384390"/>
            <a:ext cx="4861368" cy="3180733"/>
          </a:xfrm>
          <a:prstGeom prst="rect">
            <a:avLst/>
          </a:prstGeom>
          <a:ln w="12700">
            <a:miter lim="400000"/>
          </a:ln>
        </p:spPr>
      </p:pic>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Shape 302"/>
          <p:cNvSpPr>
            <a:spLocks noGrp="1"/>
          </p:cNvSpPr>
          <p:nvPr>
            <p:ph type="title"/>
          </p:nvPr>
        </p:nvSpPr>
        <p:spPr>
          <a:xfrm>
            <a:off x="677333" y="609600"/>
            <a:ext cx="8596670" cy="1320800"/>
          </a:xfrm>
          <a:prstGeom prst="rect">
            <a:avLst/>
          </a:prstGeom>
        </p:spPr>
        <p:txBody>
          <a:bodyPr/>
          <a:lstStyle/>
          <a:p>
            <a:r>
              <a:t>Observations</a:t>
            </a:r>
          </a:p>
        </p:txBody>
      </p:sp>
      <p:sp>
        <p:nvSpPr>
          <p:cNvPr id="303" name="Shape 303"/>
          <p:cNvSpPr>
            <a:spLocks noGrp="1"/>
          </p:cNvSpPr>
          <p:nvPr>
            <p:ph type="body" sz="half" idx="1"/>
          </p:nvPr>
        </p:nvSpPr>
        <p:spPr>
          <a:xfrm>
            <a:off x="677333" y="2160589"/>
            <a:ext cx="8596670" cy="3880773"/>
          </a:xfrm>
          <a:prstGeom prst="rect">
            <a:avLst/>
          </a:prstGeom>
        </p:spPr>
        <p:txBody>
          <a:bodyPr/>
          <a:lstStyle/>
          <a:p>
            <a:pPr>
              <a:defRPr sz="2800"/>
            </a:pPr>
            <a:r>
              <a:rPr dirty="0"/>
              <a:t>New York had largest % of positive tweets</a:t>
            </a:r>
          </a:p>
          <a:p>
            <a:pPr>
              <a:defRPr sz="2800"/>
            </a:pPr>
            <a:r>
              <a:rPr dirty="0"/>
              <a:t>London had smallest % of negative tweets</a:t>
            </a:r>
          </a:p>
          <a:p>
            <a:pPr>
              <a:defRPr sz="2800"/>
            </a:pPr>
            <a:r>
              <a:rPr dirty="0"/>
              <a:t>London had largest </a:t>
            </a:r>
            <a:r>
              <a:rPr lang="en-US" dirty="0"/>
              <a:t>% </a:t>
            </a:r>
            <a:r>
              <a:rPr dirty="0"/>
              <a:t>of neutral tweets</a:t>
            </a:r>
          </a:p>
          <a:p>
            <a:pPr>
              <a:defRPr sz="2800"/>
            </a:pPr>
            <a:r>
              <a:rPr dirty="0"/>
              <a:t>Mumbai was relatively balanced positive &amp; negative</a:t>
            </a:r>
          </a:p>
          <a:p>
            <a:pPr>
              <a:defRPr sz="2800"/>
            </a:pPr>
            <a:r>
              <a:rPr dirty="0"/>
              <a:t>UK’s population is too small to be effective</a:t>
            </a:r>
          </a:p>
          <a:p>
            <a:pPr>
              <a:defRPr sz="2800"/>
            </a:pPr>
            <a:r>
              <a:rPr dirty="0"/>
              <a:t>India’s size </a:t>
            </a:r>
            <a:r>
              <a:t>is great</a:t>
            </a:r>
            <a:r>
              <a:rPr lang="en-US"/>
              <a:t>!</a:t>
            </a:r>
            <a:endParaRPr dirty="0"/>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Shape 305"/>
          <p:cNvSpPr>
            <a:spLocks noGrp="1"/>
          </p:cNvSpPr>
          <p:nvPr>
            <p:ph type="title"/>
          </p:nvPr>
        </p:nvSpPr>
        <p:spPr>
          <a:xfrm>
            <a:off x="677333" y="609600"/>
            <a:ext cx="8596670" cy="1320800"/>
          </a:xfrm>
          <a:prstGeom prst="rect">
            <a:avLst/>
          </a:prstGeom>
        </p:spPr>
        <p:txBody>
          <a:bodyPr/>
          <a:lstStyle/>
          <a:p>
            <a:r>
              <a:t>Any Questions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833" y="1930400"/>
            <a:ext cx="4394200" cy="4394200"/>
          </a:xfrm>
          <a:prstGeom prst="rect">
            <a:avLst/>
          </a:prstGeom>
        </p:spPr>
      </p:pic>
      <p:sp>
        <p:nvSpPr>
          <p:cNvPr id="4" name="Rectangle 3"/>
          <p:cNvSpPr/>
          <p:nvPr/>
        </p:nvSpPr>
        <p:spPr>
          <a:xfrm>
            <a:off x="2320934" y="6324600"/>
            <a:ext cx="6151043" cy="369332"/>
          </a:xfrm>
          <a:prstGeom prst="rect">
            <a:avLst/>
          </a:prstGeom>
        </p:spPr>
        <p:txBody>
          <a:bodyPr wrap="none">
            <a:spAutoFit/>
          </a:bodyPr>
          <a:lstStyle/>
          <a:p>
            <a:r>
              <a:rPr lang="en-US" i="1" dirty="0"/>
              <a:t>Source: </a:t>
            </a:r>
            <a:r>
              <a:rPr lang="en-US" dirty="0"/>
              <a:t>http://clipart-library.com/images/zcX5a56qi.jpg</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p:cNvSpPr>
          <p:nvPr>
            <p:ph type="title"/>
          </p:nvPr>
        </p:nvSpPr>
        <p:spPr>
          <a:xfrm>
            <a:off x="677333" y="609600"/>
            <a:ext cx="8596670" cy="1320800"/>
          </a:xfrm>
          <a:prstGeom prst="rect">
            <a:avLst/>
          </a:prstGeom>
        </p:spPr>
        <p:txBody>
          <a:bodyPr/>
          <a:lstStyle/>
          <a:p>
            <a:r>
              <a:t>Data Requirements</a:t>
            </a:r>
          </a:p>
        </p:txBody>
      </p:sp>
      <p:sp>
        <p:nvSpPr>
          <p:cNvPr id="194" name="Shape 194"/>
          <p:cNvSpPr>
            <a:spLocks noGrp="1"/>
          </p:cNvSpPr>
          <p:nvPr>
            <p:ph type="body" idx="1"/>
          </p:nvPr>
        </p:nvSpPr>
        <p:spPr>
          <a:xfrm>
            <a:off x="677333" y="1702677"/>
            <a:ext cx="9507192" cy="4338687"/>
          </a:xfrm>
          <a:prstGeom prst="rect">
            <a:avLst/>
          </a:prstGeom>
        </p:spPr>
        <p:txBody>
          <a:bodyPr/>
          <a:lstStyle/>
          <a:p>
            <a:pPr>
              <a:lnSpc>
                <a:spcPct val="150000"/>
              </a:lnSpc>
              <a:defRPr sz="2800"/>
            </a:pPr>
            <a:r>
              <a:t>Gathered tweets 2 days before launch and 3 days after</a:t>
            </a:r>
          </a:p>
          <a:p>
            <a:pPr>
              <a:lnSpc>
                <a:spcPct val="110000"/>
              </a:lnSpc>
              <a:defRPr sz="2800"/>
            </a:pPr>
            <a:r>
              <a:t>We choose 3 regions to analyze</a:t>
            </a:r>
          </a:p>
          <a:p>
            <a:pPr marL="742950" lvl="1" indent="-285750">
              <a:lnSpc>
                <a:spcPct val="110000"/>
              </a:lnSpc>
              <a:defRPr sz="2600"/>
            </a:pPr>
            <a:r>
              <a:t>New York, London, Mumbai</a:t>
            </a:r>
            <a:endParaRPr sz="1600"/>
          </a:p>
          <a:p>
            <a:pPr>
              <a:lnSpc>
                <a:spcPct val="120000"/>
              </a:lnSpc>
              <a:defRPr sz="2800"/>
            </a:pPr>
            <a:r>
              <a:t>Performed sentiment analysis</a:t>
            </a:r>
          </a:p>
          <a:p>
            <a:pPr marL="742950" lvl="1" indent="-285750">
              <a:lnSpc>
                <a:spcPct val="120000"/>
              </a:lnSpc>
              <a:defRPr sz="2400"/>
            </a:pPr>
            <a:r>
              <a:t>Positive, Neutral, Negative</a:t>
            </a:r>
            <a:endParaRPr sz="1600"/>
          </a:p>
          <a:p>
            <a:pPr>
              <a:lnSpc>
                <a:spcPct val="150000"/>
              </a:lnSpc>
              <a:defRPr sz="2600"/>
            </a:pPr>
            <a:r>
              <a:t>Analyzed users by Apple vs Android</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p:cNvSpPr>
          <p:nvPr>
            <p:ph type="title"/>
          </p:nvPr>
        </p:nvSpPr>
        <p:spPr>
          <a:xfrm>
            <a:off x="677333" y="609600"/>
            <a:ext cx="8596670" cy="1320800"/>
          </a:xfrm>
          <a:prstGeom prst="rect">
            <a:avLst/>
          </a:prstGeom>
        </p:spPr>
        <p:txBody>
          <a:bodyPr/>
          <a:lstStyle/>
          <a:p>
            <a:r>
              <a:t>Assumptions</a:t>
            </a:r>
          </a:p>
        </p:txBody>
      </p:sp>
      <p:sp>
        <p:nvSpPr>
          <p:cNvPr id="197" name="Shape 197"/>
          <p:cNvSpPr>
            <a:spLocks noGrp="1"/>
          </p:cNvSpPr>
          <p:nvPr>
            <p:ph type="body" sz="half" idx="1"/>
          </p:nvPr>
        </p:nvSpPr>
        <p:spPr>
          <a:xfrm>
            <a:off x="677333" y="2160589"/>
            <a:ext cx="8596670" cy="3880773"/>
          </a:xfrm>
          <a:prstGeom prst="rect">
            <a:avLst/>
          </a:prstGeom>
        </p:spPr>
        <p:txBody>
          <a:bodyPr/>
          <a:lstStyle/>
          <a:p>
            <a:pPr>
              <a:defRPr sz="2800"/>
            </a:pPr>
            <a:r>
              <a:t>Negative are too entrenched</a:t>
            </a:r>
          </a:p>
          <a:p>
            <a:pPr>
              <a:defRPr sz="2800"/>
            </a:pPr>
            <a:r>
              <a:t>Neutral can be influenced</a:t>
            </a:r>
          </a:p>
          <a:p>
            <a:pPr>
              <a:defRPr sz="2800"/>
            </a:pPr>
            <a:r>
              <a:t>Positive are loyal</a:t>
            </a:r>
          </a:p>
          <a:p>
            <a:pPr>
              <a:defRPr sz="2800"/>
            </a:pPr>
            <a:endParaRPr/>
          </a:p>
          <a:p>
            <a:pPr>
              <a:defRPr sz="2800"/>
            </a:pPr>
            <a:r>
              <a:t>London – United Kingdom</a:t>
            </a:r>
          </a:p>
          <a:p>
            <a:pPr>
              <a:defRPr sz="2800"/>
            </a:pPr>
            <a:r>
              <a:t>Mumbai – India</a:t>
            </a:r>
          </a:p>
          <a:p>
            <a:pPr>
              <a:defRPr sz="2800"/>
            </a:pPr>
            <a:r>
              <a:t>New York – United States</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a:spLocks noGrp="1"/>
          </p:cNvSpPr>
          <p:nvPr>
            <p:ph type="title"/>
          </p:nvPr>
        </p:nvSpPr>
        <p:spPr>
          <a:xfrm>
            <a:off x="677333" y="609600"/>
            <a:ext cx="8596670" cy="1320800"/>
          </a:xfrm>
          <a:prstGeom prst="rect">
            <a:avLst/>
          </a:prstGeom>
        </p:spPr>
        <p:txBody>
          <a:bodyPr/>
          <a:lstStyle/>
          <a:p>
            <a:r>
              <a:t>Goal</a:t>
            </a:r>
          </a:p>
        </p:txBody>
      </p:sp>
      <p:sp>
        <p:nvSpPr>
          <p:cNvPr id="200" name="Shape 200"/>
          <p:cNvSpPr>
            <a:spLocks noGrp="1"/>
          </p:cNvSpPr>
          <p:nvPr>
            <p:ph type="body" sz="half" idx="1"/>
          </p:nvPr>
        </p:nvSpPr>
        <p:spPr>
          <a:xfrm>
            <a:off x="677333" y="2160589"/>
            <a:ext cx="8596670" cy="3880773"/>
          </a:xfrm>
          <a:prstGeom prst="rect">
            <a:avLst/>
          </a:prstGeom>
        </p:spPr>
        <p:txBody>
          <a:bodyPr/>
          <a:lstStyle/>
          <a:p>
            <a:pPr>
              <a:defRPr sz="2800"/>
            </a:pPr>
            <a:r>
              <a:t>Provide Apple 3 cities to run targeted ad campaign</a:t>
            </a:r>
          </a:p>
          <a:p>
            <a:pPr>
              <a:defRPr sz="2800"/>
            </a:pPr>
            <a:r>
              <a:t>Neutral-to-positive sentiment conversion</a:t>
            </a:r>
          </a:p>
          <a:p>
            <a:pPr>
              <a:defRPr sz="2800"/>
            </a:pPr>
            <a:r>
              <a:t>Potential application: TV, Facebook, Twitter</a:t>
            </a:r>
          </a:p>
          <a:p>
            <a:pPr>
              <a:defRPr sz="2800"/>
            </a:pPr>
            <a:r>
              <a:t>Positive tweeters most likely to purchase iPhone 8</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a:spLocks noGrp="1"/>
          </p:cNvSpPr>
          <p:nvPr>
            <p:ph type="title"/>
          </p:nvPr>
        </p:nvSpPr>
        <p:spPr>
          <a:xfrm>
            <a:off x="677333" y="609600"/>
            <a:ext cx="8596670" cy="1320800"/>
          </a:xfrm>
          <a:prstGeom prst="rect">
            <a:avLst/>
          </a:prstGeom>
        </p:spPr>
        <p:txBody>
          <a:bodyPr/>
          <a:lstStyle/>
          <a:p>
            <a:r>
              <a:t>Data Processing</a:t>
            </a:r>
          </a:p>
        </p:txBody>
      </p:sp>
      <p:sp>
        <p:nvSpPr>
          <p:cNvPr id="203" name="Shape 203"/>
          <p:cNvSpPr>
            <a:spLocks noGrp="1"/>
          </p:cNvSpPr>
          <p:nvPr>
            <p:ph type="body" sz="half" idx="1"/>
          </p:nvPr>
        </p:nvSpPr>
        <p:spPr>
          <a:xfrm>
            <a:off x="677333" y="2160589"/>
            <a:ext cx="8596670" cy="3880773"/>
          </a:xfrm>
          <a:prstGeom prst="rect">
            <a:avLst/>
          </a:prstGeom>
        </p:spPr>
        <p:txBody>
          <a:bodyPr/>
          <a:lstStyle/>
          <a:p>
            <a:pPr>
              <a:defRPr sz="2800"/>
            </a:pPr>
            <a:r>
              <a:t>NLTK library to perform natural language processing</a:t>
            </a:r>
          </a:p>
          <a:p>
            <a:pPr marL="742950" lvl="1" indent="-285750">
              <a:defRPr sz="2600"/>
            </a:pPr>
            <a:r>
              <a:t>Sentiment analysis</a:t>
            </a:r>
            <a:endParaRPr sz="1600"/>
          </a:p>
          <a:p>
            <a:pPr>
              <a:defRPr sz="2800"/>
            </a:pPr>
            <a:r>
              <a:t>JSON library to enhance readability</a:t>
            </a:r>
          </a:p>
          <a:p>
            <a:pPr>
              <a:defRPr sz="2800"/>
            </a:pPr>
            <a:r>
              <a:t>MATPLOTLIB library to generate graphs and process geographic distribution</a:t>
            </a:r>
          </a:p>
          <a:p>
            <a:pPr marL="742950" lvl="1" indent="-285750">
              <a:defRPr sz="2600"/>
            </a:pPr>
            <a:r>
              <a:t>Trend analysis</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p:cNvSpPr>
          <p:nvPr>
            <p:ph type="title"/>
          </p:nvPr>
        </p:nvSpPr>
        <p:spPr>
          <a:xfrm>
            <a:off x="677333" y="609600"/>
            <a:ext cx="8596670" cy="1320800"/>
          </a:xfrm>
          <a:prstGeom prst="rect">
            <a:avLst/>
          </a:prstGeom>
        </p:spPr>
        <p:txBody>
          <a:bodyPr/>
          <a:lstStyle/>
          <a:p>
            <a:r>
              <a:t>Data collected</a:t>
            </a:r>
          </a:p>
        </p:txBody>
      </p:sp>
      <p:pic>
        <p:nvPicPr>
          <p:cNvPr id="208" name="Screen Shot 2017-09-21 at 2.00.27 PM.png"/>
          <p:cNvPicPr>
            <a:picLocks noChangeAspect="1"/>
          </p:cNvPicPr>
          <p:nvPr/>
        </p:nvPicPr>
        <p:blipFill>
          <a:blip r:embed="rId2">
            <a:extLst/>
          </a:blip>
          <a:stretch>
            <a:fillRect/>
          </a:stretch>
        </p:blipFill>
        <p:spPr>
          <a:xfrm>
            <a:off x="589085" y="1464074"/>
            <a:ext cx="8451674" cy="5151882"/>
          </a:xfrm>
          <a:prstGeom prst="rect">
            <a:avLst/>
          </a:prstGeom>
          <a:ln w="12700">
            <a:miter lim="400000"/>
          </a:ln>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p:cNvSpPr>
          <p:nvPr>
            <p:ph type="title"/>
          </p:nvPr>
        </p:nvSpPr>
        <p:spPr>
          <a:xfrm>
            <a:off x="677333" y="609600"/>
            <a:ext cx="8596670" cy="1320800"/>
          </a:xfrm>
          <a:prstGeom prst="rect">
            <a:avLst/>
          </a:prstGeom>
        </p:spPr>
        <p:txBody>
          <a:bodyPr/>
          <a:lstStyle/>
          <a:p>
            <a:r>
              <a:t>Word count vs. Frequency</a:t>
            </a:r>
          </a:p>
        </p:txBody>
      </p:sp>
      <p:pic>
        <p:nvPicPr>
          <p:cNvPr id="211" name="image2.png"/>
          <p:cNvPicPr>
            <a:picLocks noChangeAspect="1"/>
          </p:cNvPicPr>
          <p:nvPr/>
        </p:nvPicPr>
        <p:blipFill>
          <a:blip r:embed="rId3">
            <a:extLst/>
          </a:blip>
          <a:stretch>
            <a:fillRect/>
          </a:stretch>
        </p:blipFill>
        <p:spPr>
          <a:xfrm>
            <a:off x="1418090" y="1640908"/>
            <a:ext cx="7115155" cy="4980608"/>
          </a:xfrm>
          <a:prstGeom prst="rect">
            <a:avLst/>
          </a:prstGeom>
          <a:ln w="12700">
            <a:miter lim="400000"/>
          </a:ln>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a:spLocks noGrp="1"/>
          </p:cNvSpPr>
          <p:nvPr>
            <p:ph type="title"/>
          </p:nvPr>
        </p:nvSpPr>
        <p:spPr>
          <a:xfrm>
            <a:off x="677333" y="609600"/>
            <a:ext cx="8596670" cy="1320800"/>
          </a:xfrm>
          <a:prstGeom prst="rect">
            <a:avLst/>
          </a:prstGeom>
        </p:spPr>
        <p:txBody>
          <a:bodyPr/>
          <a:lstStyle/>
          <a:p>
            <a:r>
              <a:t>Friends and followers of Hefty</a:t>
            </a:r>
          </a:p>
        </p:txBody>
      </p:sp>
      <p:pic>
        <p:nvPicPr>
          <p:cNvPr id="216" name="Screen Shot 2017-09-21 at 2.03.47 PM.png"/>
          <p:cNvPicPr>
            <a:picLocks noChangeAspect="1"/>
          </p:cNvPicPr>
          <p:nvPr/>
        </p:nvPicPr>
        <p:blipFill>
          <a:blip r:embed="rId2">
            <a:extLst/>
          </a:blip>
          <a:stretch>
            <a:fillRect/>
          </a:stretch>
        </p:blipFill>
        <p:spPr>
          <a:xfrm>
            <a:off x="-76895" y="2037126"/>
            <a:ext cx="3631668" cy="3430497"/>
          </a:xfrm>
          <a:prstGeom prst="rect">
            <a:avLst/>
          </a:prstGeom>
          <a:ln w="12700">
            <a:miter lim="400000"/>
          </a:ln>
        </p:spPr>
      </p:pic>
      <p:pic>
        <p:nvPicPr>
          <p:cNvPr id="217" name="Screen Shot 2017-09-21 at 2.03.55 PM.png"/>
          <p:cNvPicPr>
            <a:picLocks noChangeAspect="1"/>
          </p:cNvPicPr>
          <p:nvPr/>
        </p:nvPicPr>
        <p:blipFill>
          <a:blip r:embed="rId3">
            <a:extLst/>
          </a:blip>
          <a:stretch>
            <a:fillRect/>
          </a:stretch>
        </p:blipFill>
        <p:spPr>
          <a:xfrm>
            <a:off x="3251200" y="2077185"/>
            <a:ext cx="4990907" cy="3350378"/>
          </a:xfrm>
          <a:prstGeom prst="rect">
            <a:avLst/>
          </a:prstGeom>
          <a:ln w="12700">
            <a:miter lim="400000"/>
          </a:ln>
        </p:spPr>
      </p:pic>
      <p:pic>
        <p:nvPicPr>
          <p:cNvPr id="218" name="Screen Shot 2017-09-21 at 2.07.12 PM.png"/>
          <p:cNvPicPr>
            <a:picLocks noChangeAspect="1"/>
          </p:cNvPicPr>
          <p:nvPr/>
        </p:nvPicPr>
        <p:blipFill>
          <a:blip r:embed="rId4">
            <a:extLst/>
          </a:blip>
          <a:stretch>
            <a:fillRect/>
          </a:stretch>
        </p:blipFill>
        <p:spPr>
          <a:xfrm>
            <a:off x="7938330" y="2001007"/>
            <a:ext cx="3631668" cy="3502734"/>
          </a:xfrm>
          <a:prstGeom prst="rect">
            <a:avLst/>
          </a:prstGeom>
          <a:ln w="12700">
            <a:miter lim="400000"/>
          </a:ln>
        </p:spPr>
      </p:pic>
    </p:spTree>
  </p:cSld>
  <p:clrMapOvr>
    <a:masterClrMapping/>
  </p:clrMapOvr>
  <p:transition spd="slow"/>
</p:sld>
</file>

<file path=ppt/theme/theme1.xml><?xml version="1.0" encoding="utf-8"?>
<a:theme xmlns:a="http://schemas.openxmlformats.org/drawingml/2006/main"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Helvetica"/>
        <a:ea typeface="Helvetica"/>
        <a:cs typeface="Helvetica"/>
      </a:majorFont>
      <a:minorFont>
        <a:latin typeface="Calibri"/>
        <a:ea typeface="Calibri"/>
        <a:cs typeface="Calibri"/>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35000"/>
              </a:srgbClr>
            </a:outerShdw>
          </a:effectLst>
        </a:effectStyle>
        <a:effectStyle>
          <a:effectLst>
            <a:outerShdw blurRad="38100" dist="25400" dir="5400000" rotWithShape="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Helvetica"/>
        <a:ea typeface="Helvetica"/>
        <a:cs typeface="Helvetica"/>
      </a:majorFont>
      <a:minorFont>
        <a:latin typeface="Calibri"/>
        <a:ea typeface="Calibri"/>
        <a:cs typeface="Calibri"/>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35000"/>
              </a:srgbClr>
            </a:outerShdw>
          </a:effectLst>
        </a:effectStyle>
        <a:effectStyle>
          <a:effectLst>
            <a:outerShdw blurRad="38100" dist="25400" dir="5400000" rotWithShape="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104</TotalTime>
  <Words>442</Words>
  <Application>Microsoft Office PowerPoint</Application>
  <PresentationFormat>Widescreen</PresentationFormat>
  <Paragraphs>66</Paragraphs>
  <Slides>21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Trebuchet MS</vt:lpstr>
      <vt:lpstr>Wingdings 3</vt:lpstr>
      <vt:lpstr>Facet</vt:lpstr>
      <vt:lpstr>Using Twitter data to enhance the effectiveness of advertising for the iPhone 8</vt:lpstr>
      <vt:lpstr>Introduction</vt:lpstr>
      <vt:lpstr>Data Requirements</vt:lpstr>
      <vt:lpstr>Assumptions</vt:lpstr>
      <vt:lpstr>Goal</vt:lpstr>
      <vt:lpstr>Data Processing</vt:lpstr>
      <vt:lpstr>Data collected</vt:lpstr>
      <vt:lpstr>Word count vs. Frequency</vt:lpstr>
      <vt:lpstr>Friends and followers of Hefty</vt:lpstr>
      <vt:lpstr>Mumbai – Sep 15 {'positive': 1950, 'negative': 1250, 'neutral': 1800}</vt:lpstr>
      <vt:lpstr>London – Sep 15 {'positive': 1000, 'negative': 600, 'neutral': 3400} </vt:lpstr>
      <vt:lpstr>New York – Sep 15 {'positive': 2850, 'negative': 1000, 'neutral': 1150}</vt:lpstr>
      <vt:lpstr>New York – Sep 15</vt:lpstr>
      <vt:lpstr>London - Sep 15</vt:lpstr>
      <vt:lpstr>Mumbai - Sep 15</vt:lpstr>
      <vt:lpstr>Tweets by Date</vt:lpstr>
      <vt:lpstr>Mumbai</vt:lpstr>
      <vt:lpstr>London</vt:lpstr>
      <vt:lpstr>New York</vt:lpstr>
      <vt:lpstr>Observations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Twitter data to enhance the effectiveness of advertising for the iPhone 8</dc:title>
  <dc:creator>Brandon</dc:creator>
  <cp:lastModifiedBy>Mukund Khandelwal</cp:lastModifiedBy>
  <cp:revision>5</cp:revision>
  <dcterms:modified xsi:type="dcterms:W3CDTF">2017-09-21T20:24:27Z</dcterms:modified>
</cp:coreProperties>
</file>