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4" r:id="rId4"/>
    <p:sldId id="279" r:id="rId5"/>
    <p:sldId id="263" r:id="rId6"/>
    <p:sldId id="299" r:id="rId7"/>
    <p:sldId id="296" r:id="rId8"/>
    <p:sldId id="281" r:id="rId9"/>
    <p:sldId id="283" r:id="rId10"/>
    <p:sldId id="284" r:id="rId11"/>
    <p:sldId id="286" r:id="rId12"/>
    <p:sldId id="303" r:id="rId13"/>
    <p:sldId id="287" r:id="rId14"/>
    <p:sldId id="289" r:id="rId15"/>
    <p:sldId id="288" r:id="rId16"/>
    <p:sldId id="290" r:id="rId17"/>
    <p:sldId id="302" r:id="rId18"/>
    <p:sldId id="291" r:id="rId19"/>
    <p:sldId id="292" r:id="rId20"/>
    <p:sldId id="293" r:id="rId21"/>
    <p:sldId id="301" r:id="rId22"/>
    <p:sldId id="294" r:id="rId23"/>
    <p:sldId id="300" r:id="rId24"/>
    <p:sldId id="298" r:id="rId25"/>
    <p:sldId id="280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01C01-3CC0-4DE1-8E48-CE251DF869EC}" type="doc">
      <dgm:prSet loTypeId="urn:microsoft.com/office/officeart/2005/8/layout/vList5" loCatId="Inbox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1C97EDB-484C-42C9-9B3A-56BFFC1558EA}">
      <dgm:prSet/>
      <dgm:spPr/>
      <dgm:t>
        <a:bodyPr/>
        <a:lstStyle/>
        <a:p>
          <a:r>
            <a:rPr lang="en-US" dirty="0"/>
            <a:t>Data Sources</a:t>
          </a:r>
        </a:p>
      </dgm:t>
    </dgm:pt>
    <dgm:pt modelId="{1982F900-7B27-4D60-89D8-A4AC8AF72741}" type="parTrans" cxnId="{11E04259-2CE9-4197-9ACD-2A7C24447468}">
      <dgm:prSet/>
      <dgm:spPr/>
      <dgm:t>
        <a:bodyPr/>
        <a:lstStyle/>
        <a:p>
          <a:endParaRPr lang="en-US"/>
        </a:p>
      </dgm:t>
    </dgm:pt>
    <dgm:pt modelId="{08E10F43-0A8F-4BB6-97A8-3C34ABFA5A3B}" type="sibTrans" cxnId="{11E04259-2CE9-4197-9ACD-2A7C24447468}">
      <dgm:prSet/>
      <dgm:spPr/>
      <dgm:t>
        <a:bodyPr/>
        <a:lstStyle/>
        <a:p>
          <a:endParaRPr lang="en-US"/>
        </a:p>
      </dgm:t>
    </dgm:pt>
    <dgm:pt modelId="{831C6F15-5B2D-4E2D-BEFC-C490A8EF9871}">
      <dgm:prSet/>
      <dgm:spPr/>
      <dgm:t>
        <a:bodyPr/>
        <a:lstStyle/>
        <a:p>
          <a:r>
            <a:rPr lang="en-US" dirty="0"/>
            <a:t>Polarity 2.0 dataset</a:t>
          </a:r>
        </a:p>
      </dgm:t>
    </dgm:pt>
    <dgm:pt modelId="{633064C6-D42A-41D8-BD9C-60B5BF486B3B}" type="parTrans" cxnId="{3CF169B5-D268-4203-8BFB-1865D0F9E905}">
      <dgm:prSet/>
      <dgm:spPr/>
      <dgm:t>
        <a:bodyPr/>
        <a:lstStyle/>
        <a:p>
          <a:endParaRPr lang="en-US" dirty="0"/>
        </a:p>
      </dgm:t>
    </dgm:pt>
    <dgm:pt modelId="{7988D31B-AF39-4763-A943-ECE61A63C725}" type="sibTrans" cxnId="{3CF169B5-D268-4203-8BFB-1865D0F9E905}">
      <dgm:prSet/>
      <dgm:spPr/>
      <dgm:t>
        <a:bodyPr/>
        <a:lstStyle/>
        <a:p>
          <a:endParaRPr lang="en-US"/>
        </a:p>
      </dgm:t>
    </dgm:pt>
    <dgm:pt modelId="{F174FA1D-B7AE-46C7-8527-51E7231043B6}">
      <dgm:prSet/>
      <dgm:spPr/>
      <dgm:t>
        <a:bodyPr/>
        <a:lstStyle/>
        <a:p>
          <a:r>
            <a:rPr lang="en-US" dirty="0"/>
            <a:t>Analyzed data</a:t>
          </a:r>
        </a:p>
      </dgm:t>
    </dgm:pt>
    <dgm:pt modelId="{A62ED614-391A-41D6-96AC-FF5C1680D499}" type="parTrans" cxnId="{71C8EE14-A585-46C6-81A7-D8B5616BB627}">
      <dgm:prSet/>
      <dgm:spPr/>
      <dgm:t>
        <a:bodyPr/>
        <a:lstStyle/>
        <a:p>
          <a:endParaRPr lang="en-US"/>
        </a:p>
      </dgm:t>
    </dgm:pt>
    <dgm:pt modelId="{68307413-6592-4EA3-BFC4-D361B0C5D97E}" type="sibTrans" cxnId="{71C8EE14-A585-46C6-81A7-D8B5616BB627}">
      <dgm:prSet/>
      <dgm:spPr/>
      <dgm:t>
        <a:bodyPr/>
        <a:lstStyle/>
        <a:p>
          <a:endParaRPr lang="en-US"/>
        </a:p>
      </dgm:t>
    </dgm:pt>
    <dgm:pt modelId="{C75421A8-5DC1-457A-A836-3CA62397C948}">
      <dgm:prSet/>
      <dgm:spPr/>
      <dgm:t>
        <a:bodyPr/>
        <a:lstStyle/>
        <a:p>
          <a:r>
            <a:rPr lang="en-US" dirty="0"/>
            <a:t>Dimension reduction</a:t>
          </a:r>
        </a:p>
      </dgm:t>
    </dgm:pt>
    <dgm:pt modelId="{D2098820-3462-4481-954F-FA9E91B177C6}" type="parTrans" cxnId="{1D88A1CE-58F5-437E-8848-7C0F5319F35E}">
      <dgm:prSet/>
      <dgm:spPr/>
      <dgm:t>
        <a:bodyPr/>
        <a:lstStyle/>
        <a:p>
          <a:endParaRPr lang="en-US"/>
        </a:p>
      </dgm:t>
    </dgm:pt>
    <dgm:pt modelId="{ABCA5A97-D3B1-4219-91A2-2DBD6AC790A7}" type="sibTrans" cxnId="{1D88A1CE-58F5-437E-8848-7C0F5319F35E}">
      <dgm:prSet/>
      <dgm:spPr/>
      <dgm:t>
        <a:bodyPr/>
        <a:lstStyle/>
        <a:p>
          <a:endParaRPr lang="en-US"/>
        </a:p>
      </dgm:t>
    </dgm:pt>
    <dgm:pt modelId="{70A61163-FAF0-4683-9311-2A568D24BCB3}">
      <dgm:prSet/>
      <dgm:spPr/>
      <dgm:t>
        <a:bodyPr/>
        <a:lstStyle/>
        <a:p>
          <a:r>
            <a:rPr lang="en-US" dirty="0"/>
            <a:t>Applied machine learning algorithms to classify positive and negative reviews</a:t>
          </a:r>
        </a:p>
      </dgm:t>
    </dgm:pt>
    <dgm:pt modelId="{BA748154-B81E-4FF5-941F-384D79B124FE}" type="parTrans" cxnId="{515EE090-2329-40DC-8FA2-667831DC8823}">
      <dgm:prSet/>
      <dgm:spPr/>
      <dgm:t>
        <a:bodyPr/>
        <a:lstStyle/>
        <a:p>
          <a:endParaRPr lang="en-US"/>
        </a:p>
      </dgm:t>
    </dgm:pt>
    <dgm:pt modelId="{44357B3D-7533-4F08-8398-485CC6A61BFB}" type="sibTrans" cxnId="{515EE090-2329-40DC-8FA2-667831DC8823}">
      <dgm:prSet/>
      <dgm:spPr/>
      <dgm:t>
        <a:bodyPr/>
        <a:lstStyle/>
        <a:p>
          <a:endParaRPr lang="en-US"/>
        </a:p>
      </dgm:t>
    </dgm:pt>
    <dgm:pt modelId="{5DCEA9AA-9489-442A-A8A3-0D178ADEDED8}">
      <dgm:prSet/>
      <dgm:spPr/>
      <dgm:t>
        <a:bodyPr/>
        <a:lstStyle/>
        <a:p>
          <a:r>
            <a:rPr lang="en-US" dirty="0"/>
            <a:t>Implemented dimension reduction techniques to plot positive  and negative reviews</a:t>
          </a:r>
        </a:p>
      </dgm:t>
    </dgm:pt>
    <dgm:pt modelId="{C2BF521B-4669-42E7-97CB-FB6CB0AB1C1E}" type="parTrans" cxnId="{FE00417F-F1A8-4C2A-AE3B-790E5551A592}">
      <dgm:prSet/>
      <dgm:spPr/>
      <dgm:t>
        <a:bodyPr/>
        <a:lstStyle/>
        <a:p>
          <a:endParaRPr lang="en-US"/>
        </a:p>
      </dgm:t>
    </dgm:pt>
    <dgm:pt modelId="{B950D6E8-0888-4FD4-B9B3-48DCC4E81D22}" type="sibTrans" cxnId="{FE00417F-F1A8-4C2A-AE3B-790E5551A592}">
      <dgm:prSet/>
      <dgm:spPr/>
      <dgm:t>
        <a:bodyPr/>
        <a:lstStyle/>
        <a:p>
          <a:endParaRPr lang="en-US"/>
        </a:p>
      </dgm:t>
    </dgm:pt>
    <dgm:pt modelId="{B111F778-335B-4226-AFB4-B24A4AA1EB7E}">
      <dgm:prSet/>
      <dgm:spPr/>
      <dgm:t>
        <a:bodyPr/>
        <a:lstStyle/>
        <a:p>
          <a:r>
            <a:rPr lang="en-US" dirty="0"/>
            <a:t>A business application?</a:t>
          </a:r>
        </a:p>
      </dgm:t>
    </dgm:pt>
    <dgm:pt modelId="{6C39F194-F1EA-4AD3-B93F-B04AE9B89434}" type="parTrans" cxnId="{2D63E7C7-6786-40A4-93B8-7AD4B46C0D10}">
      <dgm:prSet/>
      <dgm:spPr/>
      <dgm:t>
        <a:bodyPr/>
        <a:lstStyle/>
        <a:p>
          <a:endParaRPr lang="en-US"/>
        </a:p>
      </dgm:t>
    </dgm:pt>
    <dgm:pt modelId="{701D4AA5-65AE-42E0-A14B-9B0313EC7931}" type="sibTrans" cxnId="{2D63E7C7-6786-40A4-93B8-7AD4B46C0D10}">
      <dgm:prSet/>
      <dgm:spPr/>
      <dgm:t>
        <a:bodyPr/>
        <a:lstStyle/>
        <a:p>
          <a:endParaRPr lang="en-US"/>
        </a:p>
      </dgm:t>
    </dgm:pt>
    <dgm:pt modelId="{BEAE4320-5F9D-41A8-9F85-AB169C35A75E}" type="pres">
      <dgm:prSet presAssocID="{9CD01C01-3CC0-4DE1-8E48-CE251DF869EC}" presName="Name0" presStyleCnt="0">
        <dgm:presLayoutVars>
          <dgm:dir/>
          <dgm:animLvl val="lvl"/>
          <dgm:resizeHandles val="exact"/>
        </dgm:presLayoutVars>
      </dgm:prSet>
      <dgm:spPr/>
    </dgm:pt>
    <dgm:pt modelId="{633B488E-9231-4DF4-AC53-78AB778E8662}" type="pres">
      <dgm:prSet presAssocID="{91C97EDB-484C-42C9-9B3A-56BFFC1558EA}" presName="linNode" presStyleCnt="0"/>
      <dgm:spPr/>
    </dgm:pt>
    <dgm:pt modelId="{8FCAF5BD-93AB-4B9C-BED1-59796050A0E4}" type="pres">
      <dgm:prSet presAssocID="{91C97EDB-484C-42C9-9B3A-56BFFC1558E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58290B8-9203-4920-ABFA-40EDF723742C}" type="pres">
      <dgm:prSet presAssocID="{91C97EDB-484C-42C9-9B3A-56BFFC1558EA}" presName="descendantText" presStyleLbl="alignAccFollowNode1" presStyleIdx="0" presStyleCnt="3">
        <dgm:presLayoutVars>
          <dgm:bulletEnabled val="1"/>
        </dgm:presLayoutVars>
      </dgm:prSet>
      <dgm:spPr/>
    </dgm:pt>
    <dgm:pt modelId="{E2541C2C-75C3-469B-B380-AE87CC59CB6C}" type="pres">
      <dgm:prSet presAssocID="{08E10F43-0A8F-4BB6-97A8-3C34ABFA5A3B}" presName="sp" presStyleCnt="0"/>
      <dgm:spPr/>
    </dgm:pt>
    <dgm:pt modelId="{30B05A86-BD61-4AD3-A819-2CE0D0942D86}" type="pres">
      <dgm:prSet presAssocID="{F174FA1D-B7AE-46C7-8527-51E7231043B6}" presName="linNode" presStyleCnt="0"/>
      <dgm:spPr/>
    </dgm:pt>
    <dgm:pt modelId="{7B414DDA-6475-47B5-AE35-98B0FF3BA39C}" type="pres">
      <dgm:prSet presAssocID="{F174FA1D-B7AE-46C7-8527-51E7231043B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B0C5F82-560A-45C8-89D6-BC2A597A83BB}" type="pres">
      <dgm:prSet presAssocID="{F174FA1D-B7AE-46C7-8527-51E7231043B6}" presName="descendantText" presStyleLbl="alignAccFollowNode1" presStyleIdx="1" presStyleCnt="3">
        <dgm:presLayoutVars>
          <dgm:bulletEnabled val="1"/>
        </dgm:presLayoutVars>
      </dgm:prSet>
      <dgm:spPr/>
    </dgm:pt>
    <dgm:pt modelId="{5274A694-E8C7-4BA3-981D-1CE1450DDF03}" type="pres">
      <dgm:prSet presAssocID="{68307413-6592-4EA3-BFC4-D361B0C5D97E}" presName="sp" presStyleCnt="0"/>
      <dgm:spPr/>
    </dgm:pt>
    <dgm:pt modelId="{2EDFF236-0549-4654-A66C-F4B5A2F97692}" type="pres">
      <dgm:prSet presAssocID="{C75421A8-5DC1-457A-A836-3CA62397C948}" presName="linNode" presStyleCnt="0"/>
      <dgm:spPr/>
    </dgm:pt>
    <dgm:pt modelId="{9C78ED9D-126A-4C28-AC15-8E288F145F20}" type="pres">
      <dgm:prSet presAssocID="{C75421A8-5DC1-457A-A836-3CA62397C9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F2AC98E-B3A9-472F-B491-39BBE3FBD7FE}" type="pres">
      <dgm:prSet presAssocID="{C75421A8-5DC1-457A-A836-3CA62397C948}" presName="descendantText" presStyleLbl="alignAccFollowNode1" presStyleIdx="2" presStyleCnt="3">
        <dgm:presLayoutVars>
          <dgm:bulletEnabled val="1"/>
        </dgm:presLayoutVars>
      </dgm:prSet>
      <dgm:spPr/>
    </dgm:pt>
    <dgm:pt modelId="{C71C7D2C-E9F2-474A-8E11-9A16BAE9709F}" type="pres">
      <dgm:prSet presAssocID="{ABCA5A97-D3B1-4219-91A2-2DBD6AC790A7}" presName="sp" presStyleCnt="0"/>
      <dgm:spPr/>
    </dgm:pt>
    <dgm:pt modelId="{758BD70F-5B51-4790-954D-AD9C4C703911}" type="pres">
      <dgm:prSet presAssocID="{B111F778-335B-4226-AFB4-B24A4AA1EB7E}" presName="linNode" presStyleCnt="0"/>
      <dgm:spPr/>
    </dgm:pt>
    <dgm:pt modelId="{C989938C-81D8-4702-B2DB-07D1A9E07951}" type="pres">
      <dgm:prSet presAssocID="{B111F778-335B-4226-AFB4-B24A4AA1EB7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E0D0B00-1F6D-436F-8EBC-CADC93EC3449}" type="presOf" srcId="{C75421A8-5DC1-457A-A836-3CA62397C948}" destId="{9C78ED9D-126A-4C28-AC15-8E288F145F20}" srcOrd="0" destOrd="0" presId="urn:microsoft.com/office/officeart/2005/8/layout/vList5"/>
    <dgm:cxn modelId="{BA43D70C-78F0-47DD-9253-14BDBC4C0BD4}" type="presOf" srcId="{5DCEA9AA-9489-442A-A8A3-0D178ADEDED8}" destId="{AF2AC98E-B3A9-472F-B491-39BBE3FBD7FE}" srcOrd="0" destOrd="0" presId="urn:microsoft.com/office/officeart/2005/8/layout/vList5"/>
    <dgm:cxn modelId="{71C8EE14-A585-46C6-81A7-D8B5616BB627}" srcId="{9CD01C01-3CC0-4DE1-8E48-CE251DF869EC}" destId="{F174FA1D-B7AE-46C7-8527-51E7231043B6}" srcOrd="1" destOrd="0" parTransId="{A62ED614-391A-41D6-96AC-FF5C1680D499}" sibTransId="{68307413-6592-4EA3-BFC4-D361B0C5D97E}"/>
    <dgm:cxn modelId="{9155923A-282E-4702-956F-2E5DC91127F4}" type="presOf" srcId="{70A61163-FAF0-4683-9311-2A568D24BCB3}" destId="{DB0C5F82-560A-45C8-89D6-BC2A597A83BB}" srcOrd="0" destOrd="0" presId="urn:microsoft.com/office/officeart/2005/8/layout/vList5"/>
    <dgm:cxn modelId="{11E04259-2CE9-4197-9ACD-2A7C24447468}" srcId="{9CD01C01-3CC0-4DE1-8E48-CE251DF869EC}" destId="{91C97EDB-484C-42C9-9B3A-56BFFC1558EA}" srcOrd="0" destOrd="0" parTransId="{1982F900-7B27-4D60-89D8-A4AC8AF72741}" sibTransId="{08E10F43-0A8F-4BB6-97A8-3C34ABFA5A3B}"/>
    <dgm:cxn modelId="{FE00417F-F1A8-4C2A-AE3B-790E5551A592}" srcId="{C75421A8-5DC1-457A-A836-3CA62397C948}" destId="{5DCEA9AA-9489-442A-A8A3-0D178ADEDED8}" srcOrd="0" destOrd="0" parTransId="{C2BF521B-4669-42E7-97CB-FB6CB0AB1C1E}" sibTransId="{B950D6E8-0888-4FD4-B9B3-48DCC4E81D22}"/>
    <dgm:cxn modelId="{515EE090-2329-40DC-8FA2-667831DC8823}" srcId="{F174FA1D-B7AE-46C7-8527-51E7231043B6}" destId="{70A61163-FAF0-4683-9311-2A568D24BCB3}" srcOrd="0" destOrd="0" parTransId="{BA748154-B81E-4FF5-941F-384D79B124FE}" sibTransId="{44357B3D-7533-4F08-8398-485CC6A61BFB}"/>
    <dgm:cxn modelId="{1187E693-CF9A-4C5B-8A9C-948F3A330210}" type="presOf" srcId="{831C6F15-5B2D-4E2D-BEFC-C490A8EF9871}" destId="{E58290B8-9203-4920-ABFA-40EDF723742C}" srcOrd="0" destOrd="0" presId="urn:microsoft.com/office/officeart/2005/8/layout/vList5"/>
    <dgm:cxn modelId="{0DAEF29E-6AC1-4E70-8BDF-D912CF7190F8}" type="presOf" srcId="{91C97EDB-484C-42C9-9B3A-56BFFC1558EA}" destId="{8FCAF5BD-93AB-4B9C-BED1-59796050A0E4}" srcOrd="0" destOrd="0" presId="urn:microsoft.com/office/officeart/2005/8/layout/vList5"/>
    <dgm:cxn modelId="{53A0FAAD-41F8-457B-84AD-E646B34BF40B}" type="presOf" srcId="{9CD01C01-3CC0-4DE1-8E48-CE251DF869EC}" destId="{BEAE4320-5F9D-41A8-9F85-AB169C35A75E}" srcOrd="0" destOrd="0" presId="urn:microsoft.com/office/officeart/2005/8/layout/vList5"/>
    <dgm:cxn modelId="{3CF169B5-D268-4203-8BFB-1865D0F9E905}" srcId="{91C97EDB-484C-42C9-9B3A-56BFFC1558EA}" destId="{831C6F15-5B2D-4E2D-BEFC-C490A8EF9871}" srcOrd="0" destOrd="0" parTransId="{633064C6-D42A-41D8-BD9C-60B5BF486B3B}" sibTransId="{7988D31B-AF39-4763-A943-ECE61A63C725}"/>
    <dgm:cxn modelId="{2D63E7C7-6786-40A4-93B8-7AD4B46C0D10}" srcId="{9CD01C01-3CC0-4DE1-8E48-CE251DF869EC}" destId="{B111F778-335B-4226-AFB4-B24A4AA1EB7E}" srcOrd="3" destOrd="0" parTransId="{6C39F194-F1EA-4AD3-B93F-B04AE9B89434}" sibTransId="{701D4AA5-65AE-42E0-A14B-9B0313EC7931}"/>
    <dgm:cxn modelId="{1D88A1CE-58F5-437E-8848-7C0F5319F35E}" srcId="{9CD01C01-3CC0-4DE1-8E48-CE251DF869EC}" destId="{C75421A8-5DC1-457A-A836-3CA62397C948}" srcOrd="2" destOrd="0" parTransId="{D2098820-3462-4481-954F-FA9E91B177C6}" sibTransId="{ABCA5A97-D3B1-4219-91A2-2DBD6AC790A7}"/>
    <dgm:cxn modelId="{DFEFBDCF-B4D0-422A-9D82-841F40B99F85}" type="presOf" srcId="{F174FA1D-B7AE-46C7-8527-51E7231043B6}" destId="{7B414DDA-6475-47B5-AE35-98B0FF3BA39C}" srcOrd="0" destOrd="0" presId="urn:microsoft.com/office/officeart/2005/8/layout/vList5"/>
    <dgm:cxn modelId="{71D11CE4-60F7-4F44-A432-83738A93117E}" type="presOf" srcId="{B111F778-335B-4226-AFB4-B24A4AA1EB7E}" destId="{C989938C-81D8-4702-B2DB-07D1A9E07951}" srcOrd="0" destOrd="0" presId="urn:microsoft.com/office/officeart/2005/8/layout/vList5"/>
    <dgm:cxn modelId="{BD7891AF-2174-4482-A676-C778D5AEF9F0}" type="presParOf" srcId="{BEAE4320-5F9D-41A8-9F85-AB169C35A75E}" destId="{633B488E-9231-4DF4-AC53-78AB778E8662}" srcOrd="0" destOrd="0" presId="urn:microsoft.com/office/officeart/2005/8/layout/vList5"/>
    <dgm:cxn modelId="{5D10097D-F306-49C5-9CBB-ABE0868EB6D7}" type="presParOf" srcId="{633B488E-9231-4DF4-AC53-78AB778E8662}" destId="{8FCAF5BD-93AB-4B9C-BED1-59796050A0E4}" srcOrd="0" destOrd="0" presId="urn:microsoft.com/office/officeart/2005/8/layout/vList5"/>
    <dgm:cxn modelId="{DAD77907-1734-43C9-8A23-3F3C78F4F6C0}" type="presParOf" srcId="{633B488E-9231-4DF4-AC53-78AB778E8662}" destId="{E58290B8-9203-4920-ABFA-40EDF723742C}" srcOrd="1" destOrd="0" presId="urn:microsoft.com/office/officeart/2005/8/layout/vList5"/>
    <dgm:cxn modelId="{20744FB5-A083-4A63-B07A-0E0EB12ABD34}" type="presParOf" srcId="{BEAE4320-5F9D-41A8-9F85-AB169C35A75E}" destId="{E2541C2C-75C3-469B-B380-AE87CC59CB6C}" srcOrd="1" destOrd="0" presId="urn:microsoft.com/office/officeart/2005/8/layout/vList5"/>
    <dgm:cxn modelId="{9A3F7466-FB4C-4A60-98E9-FDBBA50F3037}" type="presParOf" srcId="{BEAE4320-5F9D-41A8-9F85-AB169C35A75E}" destId="{30B05A86-BD61-4AD3-A819-2CE0D0942D86}" srcOrd="2" destOrd="0" presId="urn:microsoft.com/office/officeart/2005/8/layout/vList5"/>
    <dgm:cxn modelId="{B03E7AA7-96B5-4923-9704-E374AACE2235}" type="presParOf" srcId="{30B05A86-BD61-4AD3-A819-2CE0D0942D86}" destId="{7B414DDA-6475-47B5-AE35-98B0FF3BA39C}" srcOrd="0" destOrd="0" presId="urn:microsoft.com/office/officeart/2005/8/layout/vList5"/>
    <dgm:cxn modelId="{9E3516F0-2850-4903-AB69-4A9CCB16D0F5}" type="presParOf" srcId="{30B05A86-BD61-4AD3-A819-2CE0D0942D86}" destId="{DB0C5F82-560A-45C8-89D6-BC2A597A83BB}" srcOrd="1" destOrd="0" presId="urn:microsoft.com/office/officeart/2005/8/layout/vList5"/>
    <dgm:cxn modelId="{05951C69-39B1-4541-80CA-3D9321FA49DB}" type="presParOf" srcId="{BEAE4320-5F9D-41A8-9F85-AB169C35A75E}" destId="{5274A694-E8C7-4BA3-981D-1CE1450DDF03}" srcOrd="3" destOrd="0" presId="urn:microsoft.com/office/officeart/2005/8/layout/vList5"/>
    <dgm:cxn modelId="{7448031E-EE51-4A97-BB31-FA7040E63AB3}" type="presParOf" srcId="{BEAE4320-5F9D-41A8-9F85-AB169C35A75E}" destId="{2EDFF236-0549-4654-A66C-F4B5A2F97692}" srcOrd="4" destOrd="0" presId="urn:microsoft.com/office/officeart/2005/8/layout/vList5"/>
    <dgm:cxn modelId="{956A06A0-5ADB-4E06-B8C2-A42E2C4DD098}" type="presParOf" srcId="{2EDFF236-0549-4654-A66C-F4B5A2F97692}" destId="{9C78ED9D-126A-4C28-AC15-8E288F145F20}" srcOrd="0" destOrd="0" presId="urn:microsoft.com/office/officeart/2005/8/layout/vList5"/>
    <dgm:cxn modelId="{00DD0D16-94DD-4E0F-ABCA-36DA1D109F89}" type="presParOf" srcId="{2EDFF236-0549-4654-A66C-F4B5A2F97692}" destId="{AF2AC98E-B3A9-472F-B491-39BBE3FBD7FE}" srcOrd="1" destOrd="0" presId="urn:microsoft.com/office/officeart/2005/8/layout/vList5"/>
    <dgm:cxn modelId="{58F28278-816B-426C-ABD0-F9E18C90773E}" type="presParOf" srcId="{BEAE4320-5F9D-41A8-9F85-AB169C35A75E}" destId="{C71C7D2C-E9F2-474A-8E11-9A16BAE9709F}" srcOrd="5" destOrd="0" presId="urn:microsoft.com/office/officeart/2005/8/layout/vList5"/>
    <dgm:cxn modelId="{9CF4EC96-823F-4815-9B20-A756A6FC68EB}" type="presParOf" srcId="{BEAE4320-5F9D-41A8-9F85-AB169C35A75E}" destId="{758BD70F-5B51-4790-954D-AD9C4C703911}" srcOrd="6" destOrd="0" presId="urn:microsoft.com/office/officeart/2005/8/layout/vList5"/>
    <dgm:cxn modelId="{7068CB01-9925-4C97-94E9-AD8DF0DBA54A}" type="presParOf" srcId="{758BD70F-5B51-4790-954D-AD9C4C703911}" destId="{C989938C-81D8-4702-B2DB-07D1A9E0795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2D9E-39A5-43F0-9F72-0369E51E203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AB9A7F-32E0-4A7A-A5CC-4B7E1F09F6D2}">
      <dgm:prSet/>
      <dgm:spPr/>
      <dgm:t>
        <a:bodyPr/>
        <a:lstStyle/>
        <a:p>
          <a:r>
            <a:rPr lang="en-US" dirty="0"/>
            <a:t>Explore the accuracy of machine learning algorithms on textual data using Python’s Scikit learn library</a:t>
          </a:r>
        </a:p>
      </dgm:t>
    </dgm:pt>
    <dgm:pt modelId="{600FD411-57B2-4CD0-BCC1-C9D7D8FABE72}" type="parTrans" cxnId="{D26AE490-0582-4D17-8CEF-074C0548B482}">
      <dgm:prSet/>
      <dgm:spPr/>
    </dgm:pt>
    <dgm:pt modelId="{B042E27C-2F2E-4487-93C8-CBB431CC6245}" type="sibTrans" cxnId="{D26AE490-0582-4D17-8CEF-074C0548B48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6193FFF-5A4B-4FBE-B682-D5160C7113D1}">
      <dgm:prSet/>
      <dgm:spPr/>
      <dgm:t>
        <a:bodyPr/>
        <a:lstStyle/>
        <a:p>
          <a:r>
            <a:rPr lang="en-US" dirty="0"/>
            <a:t>Graphically represent pos. and neg. reviews using two-dimension plot</a:t>
          </a:r>
        </a:p>
      </dgm:t>
    </dgm:pt>
    <dgm:pt modelId="{31A2CAE8-B3C9-484B-A882-F718DEDCD3EC}" type="parTrans" cxnId="{6ACCDFB8-DA78-4E8F-ABC3-97DC7DFECE6E}">
      <dgm:prSet/>
      <dgm:spPr/>
    </dgm:pt>
    <dgm:pt modelId="{A7C43576-9C1C-436C-9223-834FEA8BC025}" type="sibTrans" cxnId="{6ACCDFB8-DA78-4E8F-ABC3-97DC7DFECE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57272F5-EECF-4330-A0D8-055C7272F70B}" type="pres">
      <dgm:prSet presAssocID="{3BBF2D9E-39A5-43F0-9F72-0369E51E2035}" presName="Name0" presStyleCnt="0">
        <dgm:presLayoutVars>
          <dgm:animLvl val="lvl"/>
          <dgm:resizeHandles val="exact"/>
        </dgm:presLayoutVars>
      </dgm:prSet>
      <dgm:spPr/>
    </dgm:pt>
    <dgm:pt modelId="{7F2920BC-40D6-48ED-8294-4BAED8768CCE}" type="pres">
      <dgm:prSet presAssocID="{90AB9A7F-32E0-4A7A-A5CC-4B7E1F09F6D2}" presName="compositeNode" presStyleCnt="0">
        <dgm:presLayoutVars>
          <dgm:bulletEnabled val="1"/>
        </dgm:presLayoutVars>
      </dgm:prSet>
      <dgm:spPr/>
    </dgm:pt>
    <dgm:pt modelId="{05C30FF7-A90D-4112-A6C8-B5766946FB50}" type="pres">
      <dgm:prSet presAssocID="{90AB9A7F-32E0-4A7A-A5CC-4B7E1F09F6D2}" presName="bgRect" presStyleLbl="bgAccFollowNode1" presStyleIdx="0" presStyleCnt="2"/>
      <dgm:spPr/>
    </dgm:pt>
    <dgm:pt modelId="{B9C1D2EA-4983-4AD0-B79B-5D50A0014216}" type="pres">
      <dgm:prSet presAssocID="{B042E27C-2F2E-4487-93C8-CBB431CC624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EACB969-C7B8-4A68-9ACD-E5D09389287F}" type="pres">
      <dgm:prSet presAssocID="{90AB9A7F-32E0-4A7A-A5CC-4B7E1F09F6D2}" presName="bottomLine" presStyleLbl="alignNode1" presStyleIdx="1" presStyleCnt="4">
        <dgm:presLayoutVars/>
      </dgm:prSet>
      <dgm:spPr/>
    </dgm:pt>
    <dgm:pt modelId="{002564F5-E4B9-4F6E-B9EA-F11A026FA358}" type="pres">
      <dgm:prSet presAssocID="{90AB9A7F-32E0-4A7A-A5CC-4B7E1F09F6D2}" presName="nodeText" presStyleLbl="bgAccFollowNode1" presStyleIdx="0" presStyleCnt="2">
        <dgm:presLayoutVars>
          <dgm:bulletEnabled val="1"/>
        </dgm:presLayoutVars>
      </dgm:prSet>
      <dgm:spPr/>
    </dgm:pt>
    <dgm:pt modelId="{4E6B9A0F-4A03-4CE0-9BC1-423D540CB4E2}" type="pres">
      <dgm:prSet presAssocID="{B042E27C-2F2E-4487-93C8-CBB431CC6245}" presName="sibTrans" presStyleCnt="0"/>
      <dgm:spPr/>
    </dgm:pt>
    <dgm:pt modelId="{6D864810-BA90-4D88-BC87-5D4F78DEB612}" type="pres">
      <dgm:prSet presAssocID="{A6193FFF-5A4B-4FBE-B682-D5160C7113D1}" presName="compositeNode" presStyleCnt="0">
        <dgm:presLayoutVars>
          <dgm:bulletEnabled val="1"/>
        </dgm:presLayoutVars>
      </dgm:prSet>
      <dgm:spPr/>
    </dgm:pt>
    <dgm:pt modelId="{57803AA3-7F8D-4347-9BF8-647662757096}" type="pres">
      <dgm:prSet presAssocID="{A6193FFF-5A4B-4FBE-B682-D5160C7113D1}" presName="bgRect" presStyleLbl="bgAccFollowNode1" presStyleIdx="1" presStyleCnt="2"/>
      <dgm:spPr/>
    </dgm:pt>
    <dgm:pt modelId="{FBE6E2A8-3B34-40C9-9BCB-E399AA456FA7}" type="pres">
      <dgm:prSet presAssocID="{A7C43576-9C1C-436C-9223-834FEA8BC025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D6908B21-8BAC-4E50-8D63-FFA2C49F458F}" type="pres">
      <dgm:prSet presAssocID="{A6193FFF-5A4B-4FBE-B682-D5160C7113D1}" presName="bottomLine" presStyleLbl="alignNode1" presStyleIdx="3" presStyleCnt="4">
        <dgm:presLayoutVars/>
      </dgm:prSet>
      <dgm:spPr/>
    </dgm:pt>
    <dgm:pt modelId="{A8D2C20B-7CA8-46C4-9C6B-3FCE6DCCCE70}" type="pres">
      <dgm:prSet presAssocID="{A6193FFF-5A4B-4FBE-B682-D5160C7113D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A8837346-766E-4B9A-94BD-ABC61FC87CD4}" type="presOf" srcId="{B042E27C-2F2E-4487-93C8-CBB431CC6245}" destId="{B9C1D2EA-4983-4AD0-B79B-5D50A0014216}" srcOrd="0" destOrd="0" presId="urn:microsoft.com/office/officeart/2016/7/layout/BasicLinearProcessNumbered"/>
    <dgm:cxn modelId="{02144E76-735C-4ABD-98BA-5097AECAC485}" type="presOf" srcId="{90AB9A7F-32E0-4A7A-A5CC-4B7E1F09F6D2}" destId="{05C30FF7-A90D-4112-A6C8-B5766946FB50}" srcOrd="0" destOrd="0" presId="urn:microsoft.com/office/officeart/2016/7/layout/BasicLinearProcessNumbered"/>
    <dgm:cxn modelId="{83E43E84-758B-47FF-9619-F0BBDFD24D86}" type="presOf" srcId="{90AB9A7F-32E0-4A7A-A5CC-4B7E1F09F6D2}" destId="{002564F5-E4B9-4F6E-B9EA-F11A026FA358}" srcOrd="1" destOrd="0" presId="urn:microsoft.com/office/officeart/2016/7/layout/BasicLinearProcessNumbered"/>
    <dgm:cxn modelId="{D26AE490-0582-4D17-8CEF-074C0548B482}" srcId="{3BBF2D9E-39A5-43F0-9F72-0369E51E2035}" destId="{90AB9A7F-32E0-4A7A-A5CC-4B7E1F09F6D2}" srcOrd="0" destOrd="0" parTransId="{600FD411-57B2-4CD0-BCC1-C9D7D8FABE72}" sibTransId="{B042E27C-2F2E-4487-93C8-CBB431CC6245}"/>
    <dgm:cxn modelId="{F0F37BA8-7961-4D72-BE04-EE82B56DB556}" type="presOf" srcId="{A7C43576-9C1C-436C-9223-834FEA8BC025}" destId="{FBE6E2A8-3B34-40C9-9BCB-E399AA456FA7}" srcOrd="0" destOrd="0" presId="urn:microsoft.com/office/officeart/2016/7/layout/BasicLinearProcessNumbered"/>
    <dgm:cxn modelId="{6ACCDFB8-DA78-4E8F-ABC3-97DC7DFECE6E}" srcId="{3BBF2D9E-39A5-43F0-9F72-0369E51E2035}" destId="{A6193FFF-5A4B-4FBE-B682-D5160C7113D1}" srcOrd="1" destOrd="0" parTransId="{31A2CAE8-B3C9-484B-A882-F718DEDCD3EC}" sibTransId="{A7C43576-9C1C-436C-9223-834FEA8BC025}"/>
    <dgm:cxn modelId="{8FD472BA-FCBE-4472-B346-D46D1F5BF273}" type="presOf" srcId="{A6193FFF-5A4B-4FBE-B682-D5160C7113D1}" destId="{57803AA3-7F8D-4347-9BF8-647662757096}" srcOrd="0" destOrd="0" presId="urn:microsoft.com/office/officeart/2016/7/layout/BasicLinearProcessNumbered"/>
    <dgm:cxn modelId="{710EC6ED-BA19-461D-8CFB-E158E428873B}" type="presOf" srcId="{A6193FFF-5A4B-4FBE-B682-D5160C7113D1}" destId="{A8D2C20B-7CA8-46C4-9C6B-3FCE6DCCCE70}" srcOrd="1" destOrd="0" presId="urn:microsoft.com/office/officeart/2016/7/layout/BasicLinearProcessNumbered"/>
    <dgm:cxn modelId="{CBF1DCF8-8916-4429-8585-B9AE95C612F1}" type="presOf" srcId="{3BBF2D9E-39A5-43F0-9F72-0369E51E2035}" destId="{857272F5-EECF-4330-A0D8-055C7272F70B}" srcOrd="0" destOrd="0" presId="urn:microsoft.com/office/officeart/2016/7/layout/BasicLinearProcessNumbered"/>
    <dgm:cxn modelId="{69D93B89-6693-42D2-A9AA-6590B3BF88F7}" type="presParOf" srcId="{857272F5-EECF-4330-A0D8-055C7272F70B}" destId="{7F2920BC-40D6-48ED-8294-4BAED8768CCE}" srcOrd="0" destOrd="0" presId="urn:microsoft.com/office/officeart/2016/7/layout/BasicLinearProcessNumbered"/>
    <dgm:cxn modelId="{5D9A6608-CCEA-465A-A2F0-9F32FC4C0DA4}" type="presParOf" srcId="{7F2920BC-40D6-48ED-8294-4BAED8768CCE}" destId="{05C30FF7-A90D-4112-A6C8-B5766946FB50}" srcOrd="0" destOrd="0" presId="urn:microsoft.com/office/officeart/2016/7/layout/BasicLinearProcessNumbered"/>
    <dgm:cxn modelId="{3857D896-899B-4F0A-BEDB-B201B509317B}" type="presParOf" srcId="{7F2920BC-40D6-48ED-8294-4BAED8768CCE}" destId="{B9C1D2EA-4983-4AD0-B79B-5D50A0014216}" srcOrd="1" destOrd="0" presId="urn:microsoft.com/office/officeart/2016/7/layout/BasicLinearProcessNumbered"/>
    <dgm:cxn modelId="{B32A739D-9385-445A-9F8E-C685B6C4B743}" type="presParOf" srcId="{7F2920BC-40D6-48ED-8294-4BAED8768CCE}" destId="{3EACB969-C7B8-4A68-9ACD-E5D09389287F}" srcOrd="2" destOrd="0" presId="urn:microsoft.com/office/officeart/2016/7/layout/BasicLinearProcessNumbered"/>
    <dgm:cxn modelId="{33FF37D7-7A9E-4DBE-BFA9-16D4CA44BEAE}" type="presParOf" srcId="{7F2920BC-40D6-48ED-8294-4BAED8768CCE}" destId="{002564F5-E4B9-4F6E-B9EA-F11A026FA358}" srcOrd="3" destOrd="0" presId="urn:microsoft.com/office/officeart/2016/7/layout/BasicLinearProcessNumbered"/>
    <dgm:cxn modelId="{591EB61B-0BEB-4B6C-9AAB-7709663CD465}" type="presParOf" srcId="{857272F5-EECF-4330-A0D8-055C7272F70B}" destId="{4E6B9A0F-4A03-4CE0-9BC1-423D540CB4E2}" srcOrd="1" destOrd="0" presId="urn:microsoft.com/office/officeart/2016/7/layout/BasicLinearProcessNumbered"/>
    <dgm:cxn modelId="{BD76E74F-E5A7-410E-B462-D96F005081EC}" type="presParOf" srcId="{857272F5-EECF-4330-A0D8-055C7272F70B}" destId="{6D864810-BA90-4D88-BC87-5D4F78DEB612}" srcOrd="2" destOrd="0" presId="urn:microsoft.com/office/officeart/2016/7/layout/BasicLinearProcessNumbered"/>
    <dgm:cxn modelId="{8450B326-DB37-4B72-A408-FB7619C6BDFA}" type="presParOf" srcId="{6D864810-BA90-4D88-BC87-5D4F78DEB612}" destId="{57803AA3-7F8D-4347-9BF8-647662757096}" srcOrd="0" destOrd="0" presId="urn:microsoft.com/office/officeart/2016/7/layout/BasicLinearProcessNumbered"/>
    <dgm:cxn modelId="{5D7CD3C4-9989-4C9F-BE70-E59750A3FAA3}" type="presParOf" srcId="{6D864810-BA90-4D88-BC87-5D4F78DEB612}" destId="{FBE6E2A8-3B34-40C9-9BCB-E399AA456FA7}" srcOrd="1" destOrd="0" presId="urn:microsoft.com/office/officeart/2016/7/layout/BasicLinearProcessNumbered"/>
    <dgm:cxn modelId="{50647CE7-654C-4856-AAC5-7090A72A6B02}" type="presParOf" srcId="{6D864810-BA90-4D88-BC87-5D4F78DEB612}" destId="{D6908B21-8BAC-4E50-8D63-FFA2C49F458F}" srcOrd="2" destOrd="0" presId="urn:microsoft.com/office/officeart/2016/7/layout/BasicLinearProcessNumbered"/>
    <dgm:cxn modelId="{A0DE2AF7-E433-491A-A0DB-D4969F2C4632}" type="presParOf" srcId="{6D864810-BA90-4D88-BC87-5D4F78DEB612}" destId="{A8D2C20B-7CA8-46C4-9C6B-3FCE6DCCCE7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F78A45-5C5C-4F07-8403-9E4F57B359C3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5448B7-6EEA-459E-9458-7C44919D45A2}">
      <dgm:prSet/>
      <dgm:spPr/>
      <dgm:t>
        <a:bodyPr/>
        <a:lstStyle/>
        <a:p>
          <a:r>
            <a:rPr lang="en-US" dirty="0"/>
            <a:t>Reviews were properly classified neg. or pos.</a:t>
          </a:r>
        </a:p>
      </dgm:t>
    </dgm:pt>
    <dgm:pt modelId="{00A5EA75-AFE3-472B-A98D-3955FC73A702}" type="parTrans" cxnId="{C85A5000-E9A5-423C-95E4-5B85C685D053}">
      <dgm:prSet/>
      <dgm:spPr/>
      <dgm:t>
        <a:bodyPr/>
        <a:lstStyle/>
        <a:p>
          <a:endParaRPr lang="en-US"/>
        </a:p>
      </dgm:t>
    </dgm:pt>
    <dgm:pt modelId="{45F0F82F-C35C-4D2E-8D02-15E9393247FF}" type="sibTrans" cxnId="{C85A5000-E9A5-423C-95E4-5B85C685D053}">
      <dgm:prSet/>
      <dgm:spPr/>
      <dgm:t>
        <a:bodyPr/>
        <a:lstStyle/>
        <a:p>
          <a:endParaRPr lang="en-US"/>
        </a:p>
      </dgm:t>
    </dgm:pt>
    <dgm:pt modelId="{70630CC0-5C1C-40B3-B970-694146B8C55A}" type="pres">
      <dgm:prSet presAssocID="{2FF78A45-5C5C-4F07-8403-9E4F57B359C3}" presName="Name0" presStyleCnt="0">
        <dgm:presLayoutVars>
          <dgm:dir/>
          <dgm:resizeHandles val="exact"/>
        </dgm:presLayoutVars>
      </dgm:prSet>
      <dgm:spPr/>
    </dgm:pt>
    <dgm:pt modelId="{1082A2A2-52CB-40F7-BB93-70BB5C4D8141}" type="pres">
      <dgm:prSet presAssocID="{445448B7-6EEA-459E-9458-7C44919D45A2}" presName="node" presStyleLbl="node1" presStyleIdx="0" presStyleCnt="1">
        <dgm:presLayoutVars>
          <dgm:bulletEnabled val="1"/>
        </dgm:presLayoutVars>
      </dgm:prSet>
      <dgm:spPr/>
    </dgm:pt>
  </dgm:ptLst>
  <dgm:cxnLst>
    <dgm:cxn modelId="{C85A5000-E9A5-423C-95E4-5B85C685D053}" srcId="{2FF78A45-5C5C-4F07-8403-9E4F57B359C3}" destId="{445448B7-6EEA-459E-9458-7C44919D45A2}" srcOrd="0" destOrd="0" parTransId="{00A5EA75-AFE3-472B-A98D-3955FC73A702}" sibTransId="{45F0F82F-C35C-4D2E-8D02-15E9393247FF}"/>
    <dgm:cxn modelId="{9B0DE00B-800C-4201-B6BB-A8FB077C65A1}" type="presOf" srcId="{2FF78A45-5C5C-4F07-8403-9E4F57B359C3}" destId="{70630CC0-5C1C-40B3-B970-694146B8C55A}" srcOrd="0" destOrd="0" presId="urn:microsoft.com/office/officeart/2016/7/layout/BasicProcessNew"/>
    <dgm:cxn modelId="{1C6534C6-7A54-4BD7-832B-0AC8D55E589B}" type="presOf" srcId="{445448B7-6EEA-459E-9458-7C44919D45A2}" destId="{1082A2A2-52CB-40F7-BB93-70BB5C4D8141}" srcOrd="0" destOrd="0" presId="urn:microsoft.com/office/officeart/2016/7/layout/BasicProcessNew"/>
    <dgm:cxn modelId="{8D2DB008-373E-4526-B3BC-CD9881A1CA82}" type="presParOf" srcId="{70630CC0-5C1C-40B3-B970-694146B8C55A}" destId="{1082A2A2-52CB-40F7-BB93-70BB5C4D8141}" srcOrd="0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CF6DB-4731-4F28-8969-23EBD6850E98}" type="doc">
      <dgm:prSet loTypeId="urn:microsoft.com/office/officeart/2005/8/layout/hierarchy3" loCatId="Inbox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1A12CBA-7CF1-4335-A4D1-A8DDBD09FDDE}">
      <dgm:prSet/>
      <dgm:spPr/>
      <dgm:t>
        <a:bodyPr/>
        <a:lstStyle/>
        <a:p>
          <a:r>
            <a:rPr lang="en-US" dirty="0"/>
            <a:t>Gather</a:t>
          </a:r>
        </a:p>
      </dgm:t>
    </dgm:pt>
    <dgm:pt modelId="{10DB5D0F-E0E3-4111-B022-9BD2FF1229FE}" type="parTrans" cxnId="{E1B91ED8-5C1C-46F7-B0CF-705BD3C808D0}">
      <dgm:prSet/>
      <dgm:spPr/>
      <dgm:t>
        <a:bodyPr/>
        <a:lstStyle/>
        <a:p>
          <a:endParaRPr lang="en-US"/>
        </a:p>
      </dgm:t>
    </dgm:pt>
    <dgm:pt modelId="{3D643F09-3EC9-4DAA-9382-7B05B052A2B7}" type="sibTrans" cxnId="{E1B91ED8-5C1C-46F7-B0CF-705BD3C808D0}">
      <dgm:prSet/>
      <dgm:spPr/>
      <dgm:t>
        <a:bodyPr/>
        <a:lstStyle/>
        <a:p>
          <a:endParaRPr lang="en-US"/>
        </a:p>
      </dgm:t>
    </dgm:pt>
    <dgm:pt modelId="{97068503-C495-4C8C-88F6-E9E24403509A}">
      <dgm:prSet custT="1"/>
      <dgm:spPr/>
      <dgm:t>
        <a:bodyPr/>
        <a:lstStyle/>
        <a:p>
          <a:r>
            <a:rPr lang="en-US" sz="2400" dirty="0"/>
            <a:t>Collect the data</a:t>
          </a:r>
        </a:p>
      </dgm:t>
    </dgm:pt>
    <dgm:pt modelId="{73802D7D-ECB5-4708-B369-C8E4399EDBAD}" type="parTrans" cxnId="{6301F091-8CCD-4790-AD79-116D72AFA61D}">
      <dgm:prSet/>
      <dgm:spPr/>
      <dgm:t>
        <a:bodyPr/>
        <a:lstStyle/>
        <a:p>
          <a:endParaRPr lang="en-US"/>
        </a:p>
      </dgm:t>
    </dgm:pt>
    <dgm:pt modelId="{E145551E-C868-4BA2-BC20-1F1F55C45E9B}" type="sibTrans" cxnId="{6301F091-8CCD-4790-AD79-116D72AFA61D}">
      <dgm:prSet/>
      <dgm:spPr/>
      <dgm:t>
        <a:bodyPr/>
        <a:lstStyle/>
        <a:p>
          <a:endParaRPr lang="en-US"/>
        </a:p>
      </dgm:t>
    </dgm:pt>
    <dgm:pt modelId="{58E4CB98-D3EB-4ECF-9263-D7D43C01CF35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E118DB4E-BB9B-4A4A-8748-1FC511A30A60}" type="parTrans" cxnId="{75FE159F-ADDD-4C9F-AD9A-EE3151560946}">
      <dgm:prSet/>
      <dgm:spPr/>
      <dgm:t>
        <a:bodyPr/>
        <a:lstStyle/>
        <a:p>
          <a:endParaRPr lang="en-US"/>
        </a:p>
      </dgm:t>
    </dgm:pt>
    <dgm:pt modelId="{54F7923D-9DFE-4B59-B003-F7FEB8F89D14}" type="sibTrans" cxnId="{75FE159F-ADDD-4C9F-AD9A-EE3151560946}">
      <dgm:prSet/>
      <dgm:spPr/>
      <dgm:t>
        <a:bodyPr/>
        <a:lstStyle/>
        <a:p>
          <a:endParaRPr lang="en-US"/>
        </a:p>
      </dgm:t>
    </dgm:pt>
    <dgm:pt modelId="{0DC39AAE-F1F2-4605-9DC2-78C85D1AD382}">
      <dgm:prSet custT="1"/>
      <dgm:spPr/>
      <dgm:t>
        <a:bodyPr/>
        <a:lstStyle/>
        <a:p>
          <a:r>
            <a:rPr lang="en-US" sz="1600" dirty="0"/>
            <a:t>Perform textual analysis by apply various classifiers from Scikit learn library then visualizing results </a:t>
          </a:r>
          <a:r>
            <a:rPr lang="en-US" sz="1600"/>
            <a:t>with Matplotlib </a:t>
          </a:r>
          <a:r>
            <a:rPr lang="en-US" sz="1600" dirty="0"/>
            <a:t>library</a:t>
          </a:r>
        </a:p>
      </dgm:t>
    </dgm:pt>
    <dgm:pt modelId="{B9B6C7E2-3FA8-4C7A-8BA6-CA4F1AADFA54}" type="parTrans" cxnId="{84D595AE-1FBA-4712-9B78-F66E69E9010A}">
      <dgm:prSet/>
      <dgm:spPr/>
      <dgm:t>
        <a:bodyPr/>
        <a:lstStyle/>
        <a:p>
          <a:endParaRPr lang="en-US"/>
        </a:p>
      </dgm:t>
    </dgm:pt>
    <dgm:pt modelId="{41086718-944D-4276-8493-8BFA5284996C}" type="sibTrans" cxnId="{84D595AE-1FBA-4712-9B78-F66E69E9010A}">
      <dgm:prSet/>
      <dgm:spPr/>
      <dgm:t>
        <a:bodyPr/>
        <a:lstStyle/>
        <a:p>
          <a:endParaRPr lang="en-US"/>
        </a:p>
      </dgm:t>
    </dgm:pt>
    <dgm:pt modelId="{203D7049-31E5-4108-9090-6468BD2FB531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50BD0F6A-6459-473A-904A-53BE4F2A812E}" type="parTrans" cxnId="{EF2796C6-78C4-453B-A556-D6DCE178AACD}">
      <dgm:prSet/>
      <dgm:spPr/>
      <dgm:t>
        <a:bodyPr/>
        <a:lstStyle/>
        <a:p>
          <a:endParaRPr lang="en-US"/>
        </a:p>
      </dgm:t>
    </dgm:pt>
    <dgm:pt modelId="{2593175A-0280-4358-8552-C4FBC9701D74}" type="sibTrans" cxnId="{EF2796C6-78C4-453B-A556-D6DCE178AACD}">
      <dgm:prSet/>
      <dgm:spPr/>
    </dgm:pt>
    <dgm:pt modelId="{57611B9C-77BB-4BF7-9892-FCF284EA9A4C}">
      <dgm:prSet/>
      <dgm:spPr/>
      <dgm:t>
        <a:bodyPr/>
        <a:lstStyle/>
        <a:p>
          <a:r>
            <a:rPr lang="en-US" dirty="0"/>
            <a:t>Identify the best classifier based on prediction accuracy and other metrics</a:t>
          </a:r>
        </a:p>
      </dgm:t>
    </dgm:pt>
    <dgm:pt modelId="{9F69B81B-0D6C-4A89-8117-19043D173A47}" type="parTrans" cxnId="{FAE6810C-F545-40E3-96E8-CD505725323A}">
      <dgm:prSet/>
      <dgm:spPr/>
      <dgm:t>
        <a:bodyPr/>
        <a:lstStyle/>
        <a:p>
          <a:endParaRPr lang="en-US"/>
        </a:p>
      </dgm:t>
    </dgm:pt>
    <dgm:pt modelId="{DF65C74C-F554-45CF-8FB2-4EF3C347800D}" type="sibTrans" cxnId="{FAE6810C-F545-40E3-96E8-CD505725323A}">
      <dgm:prSet/>
      <dgm:spPr/>
    </dgm:pt>
    <dgm:pt modelId="{E4047527-FE3F-4399-8E8B-AAED0232870B}" type="pres">
      <dgm:prSet presAssocID="{FC7CF6DB-4731-4F28-8969-23EBD6850E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7B9EE4-60BA-4CD5-BF71-B6B172B9B85D}" type="pres">
      <dgm:prSet presAssocID="{41A12CBA-7CF1-4335-A4D1-A8DDBD09FDDE}" presName="root" presStyleCnt="0"/>
      <dgm:spPr/>
    </dgm:pt>
    <dgm:pt modelId="{0B09A015-A725-4DFE-A375-AA68DCACD7B9}" type="pres">
      <dgm:prSet presAssocID="{41A12CBA-7CF1-4335-A4D1-A8DDBD09FDDE}" presName="rootComposite" presStyleCnt="0"/>
      <dgm:spPr/>
    </dgm:pt>
    <dgm:pt modelId="{424AE4F0-7BC8-474C-A3F2-CAA51AF927B0}" type="pres">
      <dgm:prSet presAssocID="{41A12CBA-7CF1-4335-A4D1-A8DDBD09FDDE}" presName="rootText" presStyleLbl="node1" presStyleIdx="0" presStyleCnt="3"/>
      <dgm:spPr/>
    </dgm:pt>
    <dgm:pt modelId="{95BDFC6F-7A15-4AD2-B144-A48BA42CCC6D}" type="pres">
      <dgm:prSet presAssocID="{41A12CBA-7CF1-4335-A4D1-A8DDBD09FDDE}" presName="rootConnector" presStyleLbl="node1" presStyleIdx="0" presStyleCnt="3"/>
      <dgm:spPr/>
    </dgm:pt>
    <dgm:pt modelId="{DF1EDAC1-A720-499E-9D3C-AAF8C760C52A}" type="pres">
      <dgm:prSet presAssocID="{41A12CBA-7CF1-4335-A4D1-A8DDBD09FDDE}" presName="childShape" presStyleCnt="0"/>
      <dgm:spPr/>
    </dgm:pt>
    <dgm:pt modelId="{A04664EE-BA38-4AEA-8E48-393EE6C8676D}" type="pres">
      <dgm:prSet presAssocID="{73802D7D-ECB5-4708-B369-C8E4399EDBAD}" presName="Name13" presStyleLbl="parChTrans1D2" presStyleIdx="0" presStyleCnt="3"/>
      <dgm:spPr/>
    </dgm:pt>
    <dgm:pt modelId="{523A9820-E706-4E30-8A5A-83D45054DEB3}" type="pres">
      <dgm:prSet presAssocID="{97068503-C495-4C8C-88F6-E9E24403509A}" presName="childText" presStyleLbl="bgAcc1" presStyleIdx="0" presStyleCnt="3">
        <dgm:presLayoutVars>
          <dgm:bulletEnabled val="1"/>
        </dgm:presLayoutVars>
      </dgm:prSet>
      <dgm:spPr/>
    </dgm:pt>
    <dgm:pt modelId="{430FBA46-A957-4C4F-9CEF-8009506BF2F6}" type="pres">
      <dgm:prSet presAssocID="{58E4CB98-D3EB-4ECF-9263-D7D43C01CF35}" presName="root" presStyleCnt="0"/>
      <dgm:spPr/>
    </dgm:pt>
    <dgm:pt modelId="{3DC740B3-2E92-4109-964A-6A65C4CAB154}" type="pres">
      <dgm:prSet presAssocID="{58E4CB98-D3EB-4ECF-9263-D7D43C01CF35}" presName="rootComposite" presStyleCnt="0"/>
      <dgm:spPr/>
    </dgm:pt>
    <dgm:pt modelId="{330CA25E-DABD-40CE-A382-CE402387A748}" type="pres">
      <dgm:prSet presAssocID="{58E4CB98-D3EB-4ECF-9263-D7D43C01CF35}" presName="rootText" presStyleLbl="node1" presStyleIdx="1" presStyleCnt="3"/>
      <dgm:spPr/>
    </dgm:pt>
    <dgm:pt modelId="{A114DE43-E679-4EE0-BE51-D60B872E4AD9}" type="pres">
      <dgm:prSet presAssocID="{58E4CB98-D3EB-4ECF-9263-D7D43C01CF35}" presName="rootConnector" presStyleLbl="node1" presStyleIdx="1" presStyleCnt="3"/>
      <dgm:spPr/>
    </dgm:pt>
    <dgm:pt modelId="{E0EBFE4D-E7D1-461A-A0CB-7BA7D7380EE0}" type="pres">
      <dgm:prSet presAssocID="{58E4CB98-D3EB-4ECF-9263-D7D43C01CF35}" presName="childShape" presStyleCnt="0"/>
      <dgm:spPr/>
    </dgm:pt>
    <dgm:pt modelId="{5D04D00E-2A48-4514-94D8-7710694AE676}" type="pres">
      <dgm:prSet presAssocID="{B9B6C7E2-3FA8-4C7A-8BA6-CA4F1AADFA54}" presName="Name13" presStyleLbl="parChTrans1D2" presStyleIdx="1" presStyleCnt="3"/>
      <dgm:spPr/>
    </dgm:pt>
    <dgm:pt modelId="{1BF96558-CEAA-4CE4-B866-D8F62AC6F2AE}" type="pres">
      <dgm:prSet presAssocID="{0DC39AAE-F1F2-4605-9DC2-78C85D1AD382}" presName="childText" presStyleLbl="bgAcc1" presStyleIdx="1" presStyleCnt="3">
        <dgm:presLayoutVars>
          <dgm:bulletEnabled val="1"/>
        </dgm:presLayoutVars>
      </dgm:prSet>
      <dgm:spPr/>
    </dgm:pt>
    <dgm:pt modelId="{F1B8A5C1-21DE-4E3D-95BC-650E6255A526}" type="pres">
      <dgm:prSet presAssocID="{203D7049-31E5-4108-9090-6468BD2FB531}" presName="root" presStyleCnt="0"/>
      <dgm:spPr/>
    </dgm:pt>
    <dgm:pt modelId="{9644AAB5-87F5-4507-AE00-DB31925984F3}" type="pres">
      <dgm:prSet presAssocID="{203D7049-31E5-4108-9090-6468BD2FB531}" presName="rootComposite" presStyleCnt="0"/>
      <dgm:spPr/>
    </dgm:pt>
    <dgm:pt modelId="{D38A6A02-733C-4A8D-A2B9-44A71A77B50D}" type="pres">
      <dgm:prSet presAssocID="{203D7049-31E5-4108-9090-6468BD2FB531}" presName="rootText" presStyleLbl="node1" presStyleIdx="2" presStyleCnt="3"/>
      <dgm:spPr/>
    </dgm:pt>
    <dgm:pt modelId="{DE6E9D11-A53C-4FA5-9708-20A50D99F476}" type="pres">
      <dgm:prSet presAssocID="{203D7049-31E5-4108-9090-6468BD2FB531}" presName="rootConnector" presStyleLbl="node1" presStyleIdx="2" presStyleCnt="3"/>
      <dgm:spPr/>
    </dgm:pt>
    <dgm:pt modelId="{666717DF-9955-480B-9D5B-13C6EF81350B}" type="pres">
      <dgm:prSet presAssocID="{203D7049-31E5-4108-9090-6468BD2FB531}" presName="childShape" presStyleCnt="0"/>
      <dgm:spPr/>
    </dgm:pt>
    <dgm:pt modelId="{BD058594-8138-488A-99B0-F6F01275A612}" type="pres">
      <dgm:prSet presAssocID="{9F69B81B-0D6C-4A89-8117-19043D173A47}" presName="Name13" presStyleLbl="parChTrans1D2" presStyleIdx="2" presStyleCnt="3"/>
      <dgm:spPr/>
    </dgm:pt>
    <dgm:pt modelId="{F2365F91-A27C-4FB9-AAB8-B28E24F12E9D}" type="pres">
      <dgm:prSet presAssocID="{57611B9C-77BB-4BF7-9892-FCF284EA9A4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AE6810C-F545-40E3-96E8-CD505725323A}" srcId="{203D7049-31E5-4108-9090-6468BD2FB531}" destId="{57611B9C-77BB-4BF7-9892-FCF284EA9A4C}" srcOrd="0" destOrd="0" parTransId="{9F69B81B-0D6C-4A89-8117-19043D173A47}" sibTransId="{DF65C74C-F554-45CF-8FB2-4EF3C347800D}"/>
    <dgm:cxn modelId="{1BB45518-E50C-4564-B9A4-77DA13F9E89B}" type="presOf" srcId="{58E4CB98-D3EB-4ECF-9263-D7D43C01CF35}" destId="{330CA25E-DABD-40CE-A382-CE402387A748}" srcOrd="0" destOrd="0" presId="urn:microsoft.com/office/officeart/2005/8/layout/hierarchy3"/>
    <dgm:cxn modelId="{26578228-1A12-49C4-AF4D-811EE5E68BA0}" type="presOf" srcId="{0DC39AAE-F1F2-4605-9DC2-78C85D1AD382}" destId="{1BF96558-CEAA-4CE4-B866-D8F62AC6F2AE}" srcOrd="0" destOrd="0" presId="urn:microsoft.com/office/officeart/2005/8/layout/hierarchy3"/>
    <dgm:cxn modelId="{49A75E34-0A1D-4F22-9E29-A503DAE5A998}" type="presOf" srcId="{57611B9C-77BB-4BF7-9892-FCF284EA9A4C}" destId="{F2365F91-A27C-4FB9-AAB8-B28E24F12E9D}" srcOrd="0" destOrd="0" presId="urn:microsoft.com/office/officeart/2005/8/layout/hierarchy3"/>
    <dgm:cxn modelId="{71FF8634-85DD-4EB3-80B2-D86770EE1A8A}" type="presOf" srcId="{97068503-C495-4C8C-88F6-E9E24403509A}" destId="{523A9820-E706-4E30-8A5A-83D45054DEB3}" srcOrd="0" destOrd="0" presId="urn:microsoft.com/office/officeart/2005/8/layout/hierarchy3"/>
    <dgm:cxn modelId="{2E0C5C3B-AAEC-40AB-82B3-C9980D54525D}" type="presOf" srcId="{73802D7D-ECB5-4708-B369-C8E4399EDBAD}" destId="{A04664EE-BA38-4AEA-8E48-393EE6C8676D}" srcOrd="0" destOrd="0" presId="urn:microsoft.com/office/officeart/2005/8/layout/hierarchy3"/>
    <dgm:cxn modelId="{26D25046-BB0E-4FA9-841B-E70BCBF65AFE}" type="presOf" srcId="{41A12CBA-7CF1-4335-A4D1-A8DDBD09FDDE}" destId="{95BDFC6F-7A15-4AD2-B144-A48BA42CCC6D}" srcOrd="1" destOrd="0" presId="urn:microsoft.com/office/officeart/2005/8/layout/hierarchy3"/>
    <dgm:cxn modelId="{A722454E-46F2-4322-B94A-A66E0C33F0C7}" type="presOf" srcId="{203D7049-31E5-4108-9090-6468BD2FB531}" destId="{DE6E9D11-A53C-4FA5-9708-20A50D99F476}" srcOrd="1" destOrd="0" presId="urn:microsoft.com/office/officeart/2005/8/layout/hierarchy3"/>
    <dgm:cxn modelId="{021DE18B-B52A-4EFA-BDE7-B1F2A20639AC}" type="presOf" srcId="{203D7049-31E5-4108-9090-6468BD2FB531}" destId="{D38A6A02-733C-4A8D-A2B9-44A71A77B50D}" srcOrd="0" destOrd="0" presId="urn:microsoft.com/office/officeart/2005/8/layout/hierarchy3"/>
    <dgm:cxn modelId="{6301F091-8CCD-4790-AD79-116D72AFA61D}" srcId="{41A12CBA-7CF1-4335-A4D1-A8DDBD09FDDE}" destId="{97068503-C495-4C8C-88F6-E9E24403509A}" srcOrd="0" destOrd="0" parTransId="{73802D7D-ECB5-4708-B369-C8E4399EDBAD}" sibTransId="{E145551E-C868-4BA2-BC20-1F1F55C45E9B}"/>
    <dgm:cxn modelId="{52901A96-8177-41F0-82A8-F0ACCCCF96E2}" type="presOf" srcId="{FC7CF6DB-4731-4F28-8969-23EBD6850E98}" destId="{E4047527-FE3F-4399-8E8B-AAED0232870B}" srcOrd="0" destOrd="0" presId="urn:microsoft.com/office/officeart/2005/8/layout/hierarchy3"/>
    <dgm:cxn modelId="{5C0B5D96-BF6B-4007-95EC-E795A93C3E83}" type="presOf" srcId="{9F69B81B-0D6C-4A89-8117-19043D173A47}" destId="{BD058594-8138-488A-99B0-F6F01275A612}" srcOrd="0" destOrd="0" presId="urn:microsoft.com/office/officeart/2005/8/layout/hierarchy3"/>
    <dgm:cxn modelId="{75FE159F-ADDD-4C9F-AD9A-EE3151560946}" srcId="{FC7CF6DB-4731-4F28-8969-23EBD6850E98}" destId="{58E4CB98-D3EB-4ECF-9263-D7D43C01CF35}" srcOrd="1" destOrd="0" parTransId="{E118DB4E-BB9B-4A4A-8748-1FC511A30A60}" sibTransId="{54F7923D-9DFE-4B59-B003-F7FEB8F89D14}"/>
    <dgm:cxn modelId="{CCCDF3A8-0D17-40F0-9959-6327E2A6AA64}" type="presOf" srcId="{58E4CB98-D3EB-4ECF-9263-D7D43C01CF35}" destId="{A114DE43-E679-4EE0-BE51-D60B872E4AD9}" srcOrd="1" destOrd="0" presId="urn:microsoft.com/office/officeart/2005/8/layout/hierarchy3"/>
    <dgm:cxn modelId="{84D595AE-1FBA-4712-9B78-F66E69E9010A}" srcId="{58E4CB98-D3EB-4ECF-9263-D7D43C01CF35}" destId="{0DC39AAE-F1F2-4605-9DC2-78C85D1AD382}" srcOrd="0" destOrd="0" parTransId="{B9B6C7E2-3FA8-4C7A-8BA6-CA4F1AADFA54}" sibTransId="{41086718-944D-4276-8493-8BFA5284996C}"/>
    <dgm:cxn modelId="{EF2796C6-78C4-453B-A556-D6DCE178AACD}" srcId="{FC7CF6DB-4731-4F28-8969-23EBD6850E98}" destId="{203D7049-31E5-4108-9090-6468BD2FB531}" srcOrd="2" destOrd="0" parTransId="{50BD0F6A-6459-473A-904A-53BE4F2A812E}" sibTransId="{2593175A-0280-4358-8552-C4FBC9701D74}"/>
    <dgm:cxn modelId="{179FF1CD-9647-490B-8A1F-21D03863B940}" type="presOf" srcId="{41A12CBA-7CF1-4335-A4D1-A8DDBD09FDDE}" destId="{424AE4F0-7BC8-474C-A3F2-CAA51AF927B0}" srcOrd="0" destOrd="0" presId="urn:microsoft.com/office/officeart/2005/8/layout/hierarchy3"/>
    <dgm:cxn modelId="{E1B91ED8-5C1C-46F7-B0CF-705BD3C808D0}" srcId="{FC7CF6DB-4731-4F28-8969-23EBD6850E98}" destId="{41A12CBA-7CF1-4335-A4D1-A8DDBD09FDDE}" srcOrd="0" destOrd="0" parTransId="{10DB5D0F-E0E3-4111-B022-9BD2FF1229FE}" sibTransId="{3D643F09-3EC9-4DAA-9382-7B05B052A2B7}"/>
    <dgm:cxn modelId="{18F56FE6-D588-4549-9888-156D095F27D2}" type="presOf" srcId="{B9B6C7E2-3FA8-4C7A-8BA6-CA4F1AADFA54}" destId="{5D04D00E-2A48-4514-94D8-7710694AE676}" srcOrd="0" destOrd="0" presId="urn:microsoft.com/office/officeart/2005/8/layout/hierarchy3"/>
    <dgm:cxn modelId="{F1E4E44D-3665-4F04-B7EF-AEA21B49092F}" type="presParOf" srcId="{E4047527-FE3F-4399-8E8B-AAED0232870B}" destId="{EA7B9EE4-60BA-4CD5-BF71-B6B172B9B85D}" srcOrd="0" destOrd="0" presId="urn:microsoft.com/office/officeart/2005/8/layout/hierarchy3"/>
    <dgm:cxn modelId="{52F34C47-BB4B-41A7-A503-B6858A74E31F}" type="presParOf" srcId="{EA7B9EE4-60BA-4CD5-BF71-B6B172B9B85D}" destId="{0B09A015-A725-4DFE-A375-AA68DCACD7B9}" srcOrd="0" destOrd="0" presId="urn:microsoft.com/office/officeart/2005/8/layout/hierarchy3"/>
    <dgm:cxn modelId="{2FF90D41-BD3B-4D17-84D7-101D7CF3B411}" type="presParOf" srcId="{0B09A015-A725-4DFE-A375-AA68DCACD7B9}" destId="{424AE4F0-7BC8-474C-A3F2-CAA51AF927B0}" srcOrd="0" destOrd="0" presId="urn:microsoft.com/office/officeart/2005/8/layout/hierarchy3"/>
    <dgm:cxn modelId="{64BC8B8A-8F9E-411B-A6E5-F4C6330D0174}" type="presParOf" srcId="{0B09A015-A725-4DFE-A375-AA68DCACD7B9}" destId="{95BDFC6F-7A15-4AD2-B144-A48BA42CCC6D}" srcOrd="1" destOrd="0" presId="urn:microsoft.com/office/officeart/2005/8/layout/hierarchy3"/>
    <dgm:cxn modelId="{B7DEC979-A072-4F1C-93C0-EE75E2AA3C9C}" type="presParOf" srcId="{EA7B9EE4-60BA-4CD5-BF71-B6B172B9B85D}" destId="{DF1EDAC1-A720-499E-9D3C-AAF8C760C52A}" srcOrd="1" destOrd="0" presId="urn:microsoft.com/office/officeart/2005/8/layout/hierarchy3"/>
    <dgm:cxn modelId="{0E129E2C-F3BE-46FA-B7A3-28C60380C1F3}" type="presParOf" srcId="{DF1EDAC1-A720-499E-9D3C-AAF8C760C52A}" destId="{A04664EE-BA38-4AEA-8E48-393EE6C8676D}" srcOrd="0" destOrd="0" presId="urn:microsoft.com/office/officeart/2005/8/layout/hierarchy3"/>
    <dgm:cxn modelId="{C0E066D7-331F-41DB-913C-D65A4349189B}" type="presParOf" srcId="{DF1EDAC1-A720-499E-9D3C-AAF8C760C52A}" destId="{523A9820-E706-4E30-8A5A-83D45054DEB3}" srcOrd="1" destOrd="0" presId="urn:microsoft.com/office/officeart/2005/8/layout/hierarchy3"/>
    <dgm:cxn modelId="{7A3C8892-5617-4423-865A-661B12A3C90D}" type="presParOf" srcId="{E4047527-FE3F-4399-8E8B-AAED0232870B}" destId="{430FBA46-A957-4C4F-9CEF-8009506BF2F6}" srcOrd="1" destOrd="0" presId="urn:microsoft.com/office/officeart/2005/8/layout/hierarchy3"/>
    <dgm:cxn modelId="{4848E734-7EF3-42D0-87D5-C82A2314F042}" type="presParOf" srcId="{430FBA46-A957-4C4F-9CEF-8009506BF2F6}" destId="{3DC740B3-2E92-4109-964A-6A65C4CAB154}" srcOrd="0" destOrd="0" presId="urn:microsoft.com/office/officeart/2005/8/layout/hierarchy3"/>
    <dgm:cxn modelId="{12434F09-390F-42BF-BF0F-E8F36C3B5580}" type="presParOf" srcId="{3DC740B3-2E92-4109-964A-6A65C4CAB154}" destId="{330CA25E-DABD-40CE-A382-CE402387A748}" srcOrd="0" destOrd="0" presId="urn:microsoft.com/office/officeart/2005/8/layout/hierarchy3"/>
    <dgm:cxn modelId="{7BE40D67-833E-41A0-A49E-FC6B47ED5291}" type="presParOf" srcId="{3DC740B3-2E92-4109-964A-6A65C4CAB154}" destId="{A114DE43-E679-4EE0-BE51-D60B872E4AD9}" srcOrd="1" destOrd="0" presId="urn:microsoft.com/office/officeart/2005/8/layout/hierarchy3"/>
    <dgm:cxn modelId="{7CA72089-F5B6-4035-9810-BD014FAECEBF}" type="presParOf" srcId="{430FBA46-A957-4C4F-9CEF-8009506BF2F6}" destId="{E0EBFE4D-E7D1-461A-A0CB-7BA7D7380EE0}" srcOrd="1" destOrd="0" presId="urn:microsoft.com/office/officeart/2005/8/layout/hierarchy3"/>
    <dgm:cxn modelId="{7DEAB19C-881A-4E52-9275-342FC3CAE5B3}" type="presParOf" srcId="{E0EBFE4D-E7D1-461A-A0CB-7BA7D7380EE0}" destId="{5D04D00E-2A48-4514-94D8-7710694AE676}" srcOrd="0" destOrd="0" presId="urn:microsoft.com/office/officeart/2005/8/layout/hierarchy3"/>
    <dgm:cxn modelId="{721DEC5E-6658-41E7-8A25-38B7C2108EDE}" type="presParOf" srcId="{E0EBFE4D-E7D1-461A-A0CB-7BA7D7380EE0}" destId="{1BF96558-CEAA-4CE4-B866-D8F62AC6F2AE}" srcOrd="1" destOrd="0" presId="urn:microsoft.com/office/officeart/2005/8/layout/hierarchy3"/>
    <dgm:cxn modelId="{3DDB7761-0318-4216-9912-D43578C8B4E2}" type="presParOf" srcId="{E4047527-FE3F-4399-8E8B-AAED0232870B}" destId="{F1B8A5C1-21DE-4E3D-95BC-650E6255A526}" srcOrd="2" destOrd="0" presId="urn:microsoft.com/office/officeart/2005/8/layout/hierarchy3"/>
    <dgm:cxn modelId="{FF067F45-2CCC-48BD-86BA-AA6E4026E2B5}" type="presParOf" srcId="{F1B8A5C1-21DE-4E3D-95BC-650E6255A526}" destId="{9644AAB5-87F5-4507-AE00-DB31925984F3}" srcOrd="0" destOrd="0" presId="urn:microsoft.com/office/officeart/2005/8/layout/hierarchy3"/>
    <dgm:cxn modelId="{555559EC-8A13-4C8E-8B33-F7EAABBB7705}" type="presParOf" srcId="{9644AAB5-87F5-4507-AE00-DB31925984F3}" destId="{D38A6A02-733C-4A8D-A2B9-44A71A77B50D}" srcOrd="0" destOrd="0" presId="urn:microsoft.com/office/officeart/2005/8/layout/hierarchy3"/>
    <dgm:cxn modelId="{FC08FB9E-2EBD-4753-86D9-C5641705CD99}" type="presParOf" srcId="{9644AAB5-87F5-4507-AE00-DB31925984F3}" destId="{DE6E9D11-A53C-4FA5-9708-20A50D99F476}" srcOrd="1" destOrd="0" presId="urn:microsoft.com/office/officeart/2005/8/layout/hierarchy3"/>
    <dgm:cxn modelId="{07A238B5-1BC0-4DE0-B165-FA3EAECD3153}" type="presParOf" srcId="{F1B8A5C1-21DE-4E3D-95BC-650E6255A526}" destId="{666717DF-9955-480B-9D5B-13C6EF81350B}" srcOrd="1" destOrd="0" presId="urn:microsoft.com/office/officeart/2005/8/layout/hierarchy3"/>
    <dgm:cxn modelId="{3C99C8DE-6378-4D3A-9A9B-310F3015DCB9}" type="presParOf" srcId="{666717DF-9955-480B-9D5B-13C6EF81350B}" destId="{BD058594-8138-488A-99B0-F6F01275A612}" srcOrd="0" destOrd="0" presId="urn:microsoft.com/office/officeart/2005/8/layout/hierarchy3"/>
    <dgm:cxn modelId="{A90F85EC-B325-4F2E-BFDD-C77DC7C7A6FC}" type="presParOf" srcId="{666717DF-9955-480B-9D5B-13C6EF81350B}" destId="{F2365F91-A27C-4FB9-AAB8-B28E24F12E9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84AF42-6BD7-40A4-A048-E09C5FFA7492}" type="doc">
      <dgm:prSet loTypeId="urn:microsoft.com/office/officeart/2005/8/layout/hierarchy4" loCatId="Inbox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EC0714-27FE-4A3A-87D9-7B5BCD143F7A}">
      <dgm:prSet/>
      <dgm:spPr/>
      <dgm:t>
        <a:bodyPr/>
        <a:lstStyle/>
        <a:p>
          <a:r>
            <a:rPr lang="en-US" dirty="0"/>
            <a:t>Tried manifold learning and PCA</a:t>
          </a:r>
        </a:p>
      </dgm:t>
    </dgm:pt>
    <dgm:pt modelId="{9910A976-A3C0-4B92-960B-C386E016BD0C}" type="parTrans" cxnId="{ADD0DC5D-B2EB-4685-99E9-DA5815671B0F}">
      <dgm:prSet/>
      <dgm:spPr/>
      <dgm:t>
        <a:bodyPr/>
        <a:lstStyle/>
        <a:p>
          <a:endParaRPr lang="en-US"/>
        </a:p>
      </dgm:t>
    </dgm:pt>
    <dgm:pt modelId="{4900D9D9-6EF9-422E-A2D1-AB1956066238}" type="sibTrans" cxnId="{ADD0DC5D-B2EB-4685-99E9-DA5815671B0F}">
      <dgm:prSet/>
      <dgm:spPr/>
      <dgm:t>
        <a:bodyPr/>
        <a:lstStyle/>
        <a:p>
          <a:endParaRPr lang="en-US"/>
        </a:p>
      </dgm:t>
    </dgm:pt>
    <dgm:pt modelId="{C380DA6F-D491-4E9B-82A9-710944B8CB6D}">
      <dgm:prSet/>
      <dgm:spPr/>
      <dgm:t>
        <a:bodyPr/>
        <a:lstStyle/>
        <a:p>
          <a:r>
            <a:rPr lang="en-US" dirty="0"/>
            <a:t>Separated pos. and neg. reviews</a:t>
          </a:r>
        </a:p>
      </dgm:t>
    </dgm:pt>
    <dgm:pt modelId="{D950448A-7B23-4242-9F05-E033218C42B1}" type="parTrans" cxnId="{3D3CEAB1-4C31-44AD-8DCE-D7111F9D12C7}">
      <dgm:prSet/>
      <dgm:spPr/>
      <dgm:t>
        <a:bodyPr/>
        <a:lstStyle/>
        <a:p>
          <a:endParaRPr lang="en-US"/>
        </a:p>
      </dgm:t>
    </dgm:pt>
    <dgm:pt modelId="{E45CF3A3-EACC-4682-B967-FE05E5440491}" type="sibTrans" cxnId="{3D3CEAB1-4C31-44AD-8DCE-D7111F9D12C7}">
      <dgm:prSet/>
      <dgm:spPr/>
      <dgm:t>
        <a:bodyPr/>
        <a:lstStyle/>
        <a:p>
          <a:endParaRPr lang="en-US"/>
        </a:p>
      </dgm:t>
    </dgm:pt>
    <dgm:pt modelId="{A7FA19F6-4637-49F5-864C-D178AF1DCE8D}">
      <dgm:prSet/>
      <dgm:spPr/>
      <dgm:t>
        <a:bodyPr/>
        <a:lstStyle/>
        <a:p>
          <a:r>
            <a:rPr lang="en-US" dirty="0"/>
            <a:t>Able to plot reviews in a 2-d space with overlapping</a:t>
          </a:r>
        </a:p>
      </dgm:t>
    </dgm:pt>
    <dgm:pt modelId="{6D381F63-A71E-4CCA-8CE6-569AADC15BE4}" type="parTrans" cxnId="{785393A1-E16A-40D6-BA9B-A46A4F909C2C}">
      <dgm:prSet/>
      <dgm:spPr/>
      <dgm:t>
        <a:bodyPr/>
        <a:lstStyle/>
        <a:p>
          <a:endParaRPr lang="en-US"/>
        </a:p>
      </dgm:t>
    </dgm:pt>
    <dgm:pt modelId="{0C2827B4-148B-403F-B6A7-5DB0DA955D65}" type="sibTrans" cxnId="{785393A1-E16A-40D6-BA9B-A46A4F909C2C}">
      <dgm:prSet/>
      <dgm:spPr/>
      <dgm:t>
        <a:bodyPr/>
        <a:lstStyle/>
        <a:p>
          <a:endParaRPr lang="en-US"/>
        </a:p>
      </dgm:t>
    </dgm:pt>
    <dgm:pt modelId="{F4DE041B-68A5-4459-87F2-7194E633E24A}" type="pres">
      <dgm:prSet presAssocID="{AC84AF42-6BD7-40A4-A048-E09C5FFA74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FFCA20-87A8-4069-BD7A-0CE1D165A383}" type="pres">
      <dgm:prSet presAssocID="{6EEC0714-27FE-4A3A-87D9-7B5BCD143F7A}" presName="vertOne" presStyleCnt="0"/>
      <dgm:spPr/>
    </dgm:pt>
    <dgm:pt modelId="{DD34C81A-A9D3-45FD-8C24-1A93F6781848}" type="pres">
      <dgm:prSet presAssocID="{6EEC0714-27FE-4A3A-87D9-7B5BCD143F7A}" presName="txOne" presStyleLbl="node0" presStyleIdx="0" presStyleCnt="3">
        <dgm:presLayoutVars>
          <dgm:chPref val="3"/>
        </dgm:presLayoutVars>
      </dgm:prSet>
      <dgm:spPr/>
    </dgm:pt>
    <dgm:pt modelId="{A0175CB3-C632-4675-B885-F6F57FD2632D}" type="pres">
      <dgm:prSet presAssocID="{6EEC0714-27FE-4A3A-87D9-7B5BCD143F7A}" presName="horzOne" presStyleCnt="0"/>
      <dgm:spPr/>
    </dgm:pt>
    <dgm:pt modelId="{8802E03E-C482-457B-AD88-D51B6F5923CD}" type="pres">
      <dgm:prSet presAssocID="{4900D9D9-6EF9-422E-A2D1-AB1956066238}" presName="sibSpaceOne" presStyleCnt="0"/>
      <dgm:spPr/>
    </dgm:pt>
    <dgm:pt modelId="{4D4FCA74-3DF0-478E-8D36-2B8A37AB8FCE}" type="pres">
      <dgm:prSet presAssocID="{C380DA6F-D491-4E9B-82A9-710944B8CB6D}" presName="vertOne" presStyleCnt="0"/>
      <dgm:spPr/>
    </dgm:pt>
    <dgm:pt modelId="{89557D8A-03FD-480D-AAA1-715A97D050E4}" type="pres">
      <dgm:prSet presAssocID="{C380DA6F-D491-4E9B-82A9-710944B8CB6D}" presName="txOne" presStyleLbl="node0" presStyleIdx="1" presStyleCnt="3">
        <dgm:presLayoutVars>
          <dgm:chPref val="3"/>
        </dgm:presLayoutVars>
      </dgm:prSet>
      <dgm:spPr/>
    </dgm:pt>
    <dgm:pt modelId="{E2DBD520-6035-4D7E-A45A-D9C7BB74FEE0}" type="pres">
      <dgm:prSet presAssocID="{C380DA6F-D491-4E9B-82A9-710944B8CB6D}" presName="horzOne" presStyleCnt="0"/>
      <dgm:spPr/>
    </dgm:pt>
    <dgm:pt modelId="{653FADDF-BBDA-4C86-AF38-B3A9A6FDC18D}" type="pres">
      <dgm:prSet presAssocID="{E45CF3A3-EACC-4682-B967-FE05E5440491}" presName="sibSpaceOne" presStyleCnt="0"/>
      <dgm:spPr/>
    </dgm:pt>
    <dgm:pt modelId="{3056A1BB-04C0-4340-9886-B276F5C77873}" type="pres">
      <dgm:prSet presAssocID="{A7FA19F6-4637-49F5-864C-D178AF1DCE8D}" presName="vertOne" presStyleCnt="0"/>
      <dgm:spPr/>
    </dgm:pt>
    <dgm:pt modelId="{7E3403C4-5546-4D8E-AD62-4BC2D74FC088}" type="pres">
      <dgm:prSet presAssocID="{A7FA19F6-4637-49F5-864C-D178AF1DCE8D}" presName="txOne" presStyleLbl="node0" presStyleIdx="2" presStyleCnt="3">
        <dgm:presLayoutVars>
          <dgm:chPref val="3"/>
        </dgm:presLayoutVars>
      </dgm:prSet>
      <dgm:spPr/>
    </dgm:pt>
    <dgm:pt modelId="{CBC18E27-B230-467F-B069-CF44B8B386EF}" type="pres">
      <dgm:prSet presAssocID="{A7FA19F6-4637-49F5-864C-D178AF1DCE8D}" presName="horzOne" presStyleCnt="0"/>
      <dgm:spPr/>
    </dgm:pt>
  </dgm:ptLst>
  <dgm:cxnLst>
    <dgm:cxn modelId="{4445D209-9EE7-4DCC-A6CF-066AFAC594A6}" type="presOf" srcId="{6EEC0714-27FE-4A3A-87D9-7B5BCD143F7A}" destId="{DD34C81A-A9D3-45FD-8C24-1A93F6781848}" srcOrd="0" destOrd="0" presId="urn:microsoft.com/office/officeart/2005/8/layout/hierarchy4"/>
    <dgm:cxn modelId="{ADD0DC5D-B2EB-4685-99E9-DA5815671B0F}" srcId="{AC84AF42-6BD7-40A4-A048-E09C5FFA7492}" destId="{6EEC0714-27FE-4A3A-87D9-7B5BCD143F7A}" srcOrd="0" destOrd="0" parTransId="{9910A976-A3C0-4B92-960B-C386E016BD0C}" sibTransId="{4900D9D9-6EF9-422E-A2D1-AB1956066238}"/>
    <dgm:cxn modelId="{893A2585-23C7-49FF-91CA-6793CCC8ADE3}" type="presOf" srcId="{A7FA19F6-4637-49F5-864C-D178AF1DCE8D}" destId="{7E3403C4-5546-4D8E-AD62-4BC2D74FC088}" srcOrd="0" destOrd="0" presId="urn:microsoft.com/office/officeart/2005/8/layout/hierarchy4"/>
    <dgm:cxn modelId="{4D84D49D-5107-417C-A93D-0F2FB56FC312}" type="presOf" srcId="{AC84AF42-6BD7-40A4-A048-E09C5FFA7492}" destId="{F4DE041B-68A5-4459-87F2-7194E633E24A}" srcOrd="0" destOrd="0" presId="urn:microsoft.com/office/officeart/2005/8/layout/hierarchy4"/>
    <dgm:cxn modelId="{785393A1-E16A-40D6-BA9B-A46A4F909C2C}" srcId="{AC84AF42-6BD7-40A4-A048-E09C5FFA7492}" destId="{A7FA19F6-4637-49F5-864C-D178AF1DCE8D}" srcOrd="2" destOrd="0" parTransId="{6D381F63-A71E-4CCA-8CE6-569AADC15BE4}" sibTransId="{0C2827B4-148B-403F-B6A7-5DB0DA955D65}"/>
    <dgm:cxn modelId="{818212A6-3C8A-43CE-94B6-EF8CB87ADF7E}" type="presOf" srcId="{C380DA6F-D491-4E9B-82A9-710944B8CB6D}" destId="{89557D8A-03FD-480D-AAA1-715A97D050E4}" srcOrd="0" destOrd="0" presId="urn:microsoft.com/office/officeart/2005/8/layout/hierarchy4"/>
    <dgm:cxn modelId="{3D3CEAB1-4C31-44AD-8DCE-D7111F9D12C7}" srcId="{AC84AF42-6BD7-40A4-A048-E09C5FFA7492}" destId="{C380DA6F-D491-4E9B-82A9-710944B8CB6D}" srcOrd="1" destOrd="0" parTransId="{D950448A-7B23-4242-9F05-E033218C42B1}" sibTransId="{E45CF3A3-EACC-4682-B967-FE05E5440491}"/>
    <dgm:cxn modelId="{A0890B59-D4ED-401B-A234-9C1AF493A188}" type="presParOf" srcId="{F4DE041B-68A5-4459-87F2-7194E633E24A}" destId="{E2FFCA20-87A8-4069-BD7A-0CE1D165A383}" srcOrd="0" destOrd="0" presId="urn:microsoft.com/office/officeart/2005/8/layout/hierarchy4"/>
    <dgm:cxn modelId="{48B561CE-345C-4546-9BD5-983C57B3ADA9}" type="presParOf" srcId="{E2FFCA20-87A8-4069-BD7A-0CE1D165A383}" destId="{DD34C81A-A9D3-45FD-8C24-1A93F6781848}" srcOrd="0" destOrd="0" presId="urn:microsoft.com/office/officeart/2005/8/layout/hierarchy4"/>
    <dgm:cxn modelId="{3E677106-DDCE-4E50-95F0-78B1F4BC04D5}" type="presParOf" srcId="{E2FFCA20-87A8-4069-BD7A-0CE1D165A383}" destId="{A0175CB3-C632-4675-B885-F6F57FD2632D}" srcOrd="1" destOrd="0" presId="urn:microsoft.com/office/officeart/2005/8/layout/hierarchy4"/>
    <dgm:cxn modelId="{23A73E44-643E-42CA-82C5-DF73C8581006}" type="presParOf" srcId="{F4DE041B-68A5-4459-87F2-7194E633E24A}" destId="{8802E03E-C482-457B-AD88-D51B6F5923CD}" srcOrd="1" destOrd="0" presId="urn:microsoft.com/office/officeart/2005/8/layout/hierarchy4"/>
    <dgm:cxn modelId="{1641B3A0-6AFA-4FD6-82B5-A96FCFCE0B10}" type="presParOf" srcId="{F4DE041B-68A5-4459-87F2-7194E633E24A}" destId="{4D4FCA74-3DF0-478E-8D36-2B8A37AB8FCE}" srcOrd="2" destOrd="0" presId="urn:microsoft.com/office/officeart/2005/8/layout/hierarchy4"/>
    <dgm:cxn modelId="{09706B46-1337-499A-A061-E5B4B7578B0C}" type="presParOf" srcId="{4D4FCA74-3DF0-478E-8D36-2B8A37AB8FCE}" destId="{89557D8A-03FD-480D-AAA1-715A97D050E4}" srcOrd="0" destOrd="0" presId="urn:microsoft.com/office/officeart/2005/8/layout/hierarchy4"/>
    <dgm:cxn modelId="{57509316-259D-4950-97AD-B69D79953DE3}" type="presParOf" srcId="{4D4FCA74-3DF0-478E-8D36-2B8A37AB8FCE}" destId="{E2DBD520-6035-4D7E-A45A-D9C7BB74FEE0}" srcOrd="1" destOrd="0" presId="urn:microsoft.com/office/officeart/2005/8/layout/hierarchy4"/>
    <dgm:cxn modelId="{BDA18B7C-8957-4B1D-8E7F-A5F21A5D7707}" type="presParOf" srcId="{F4DE041B-68A5-4459-87F2-7194E633E24A}" destId="{653FADDF-BBDA-4C86-AF38-B3A9A6FDC18D}" srcOrd="3" destOrd="0" presId="urn:microsoft.com/office/officeart/2005/8/layout/hierarchy4"/>
    <dgm:cxn modelId="{8303C2ED-CF98-4F07-8693-523DE7EC8EFD}" type="presParOf" srcId="{F4DE041B-68A5-4459-87F2-7194E633E24A}" destId="{3056A1BB-04C0-4340-9886-B276F5C77873}" srcOrd="4" destOrd="0" presId="urn:microsoft.com/office/officeart/2005/8/layout/hierarchy4"/>
    <dgm:cxn modelId="{FD95FF6E-664F-4AA4-AE6B-2D5F07BC97DC}" type="presParOf" srcId="{3056A1BB-04C0-4340-9886-B276F5C77873}" destId="{7E3403C4-5546-4D8E-AD62-4BC2D74FC088}" srcOrd="0" destOrd="0" presId="urn:microsoft.com/office/officeart/2005/8/layout/hierarchy4"/>
    <dgm:cxn modelId="{99FE7BD2-F9DB-414F-8561-1E3CE03A414B}" type="presParOf" srcId="{3056A1BB-04C0-4340-9886-B276F5C77873}" destId="{CBC18E27-B230-467F-B069-CF44B8B38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35C342-D32E-47E5-8AD1-E327CEDC0268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EDF69F-5C26-4F43-ABAB-3E5E5E665874}">
      <dgm:prSet/>
      <dgm:spPr/>
      <dgm:t>
        <a:bodyPr/>
        <a:lstStyle/>
        <a:p>
          <a:r>
            <a:rPr lang="en-US" dirty="0"/>
            <a:t>Learn about other dimensionality reduction techniques such as graph based kernel PCA and LDA</a:t>
          </a:r>
        </a:p>
      </dgm:t>
    </dgm:pt>
    <dgm:pt modelId="{C14D02E4-26B7-4AC3-BBDA-702A644BA57B}" type="parTrans" cxnId="{80B38E1A-0856-4095-8E54-649006952149}">
      <dgm:prSet/>
      <dgm:spPr/>
      <dgm:t>
        <a:bodyPr/>
        <a:lstStyle/>
        <a:p>
          <a:endParaRPr lang="en-US"/>
        </a:p>
      </dgm:t>
    </dgm:pt>
    <dgm:pt modelId="{8C92F228-5849-4266-9940-26142C6936B8}" type="sibTrans" cxnId="{80B38E1A-0856-4095-8E54-649006952149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0A8BEC3-619A-4C16-84E4-976346531CD4}">
      <dgm:prSet/>
      <dgm:spPr/>
      <dgm:t>
        <a:bodyPr/>
        <a:lstStyle/>
        <a:p>
          <a:r>
            <a:rPr lang="en-US" dirty="0"/>
            <a:t>Try different parameters to create a 2-d plot</a:t>
          </a:r>
        </a:p>
      </dgm:t>
    </dgm:pt>
    <dgm:pt modelId="{C5113C19-FF58-43E2-82D4-6D4E54292D70}" type="parTrans" cxnId="{4DFB9EE1-4DB3-4E3D-9D19-02D17A0F4BC5}">
      <dgm:prSet/>
      <dgm:spPr/>
      <dgm:t>
        <a:bodyPr/>
        <a:lstStyle/>
        <a:p>
          <a:endParaRPr lang="en-US"/>
        </a:p>
      </dgm:t>
    </dgm:pt>
    <dgm:pt modelId="{A51ECA31-3EA8-48EA-A109-9BE83E3BCE27}" type="sibTrans" cxnId="{4DFB9EE1-4DB3-4E3D-9D19-02D17A0F4BC5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47503A3-8F81-4DB4-A019-62799E762135}">
      <dgm:prSet/>
      <dgm:spPr/>
      <dgm:t>
        <a:bodyPr/>
        <a:lstStyle/>
        <a:p>
          <a:r>
            <a:rPr lang="en-US" dirty="0"/>
            <a:t>Use effective data techniques to plot a graph with more than 2-dimensions</a:t>
          </a:r>
        </a:p>
      </dgm:t>
    </dgm:pt>
    <dgm:pt modelId="{DE16FF52-FE49-4796-99E9-6631EC93B176}" type="parTrans" cxnId="{D9B0D6CD-F5D3-4A50-9D33-E62A4D8F797A}">
      <dgm:prSet/>
      <dgm:spPr/>
      <dgm:t>
        <a:bodyPr/>
        <a:lstStyle/>
        <a:p>
          <a:endParaRPr lang="en-US"/>
        </a:p>
      </dgm:t>
    </dgm:pt>
    <dgm:pt modelId="{2636B30C-E002-4344-B9CE-4E98ABCEBD91}" type="sibTrans" cxnId="{D9B0D6CD-F5D3-4A50-9D33-E62A4D8F797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E6880A-091B-469C-BA2E-DDF6AD66E4A4}" type="pres">
      <dgm:prSet presAssocID="{2435C342-D32E-47E5-8AD1-E327CEDC0268}" presName="Name0" presStyleCnt="0">
        <dgm:presLayoutVars>
          <dgm:animLvl val="lvl"/>
          <dgm:resizeHandles val="exact"/>
        </dgm:presLayoutVars>
      </dgm:prSet>
      <dgm:spPr/>
    </dgm:pt>
    <dgm:pt modelId="{F945EC4E-DE59-4F55-9EF5-C3EE3E6DFE6F}" type="pres">
      <dgm:prSet presAssocID="{22EDF69F-5C26-4F43-ABAB-3E5E5E665874}" presName="compositeNode" presStyleCnt="0">
        <dgm:presLayoutVars>
          <dgm:bulletEnabled val="1"/>
        </dgm:presLayoutVars>
      </dgm:prSet>
      <dgm:spPr/>
    </dgm:pt>
    <dgm:pt modelId="{516249B9-7655-4248-8990-6EA22154FF16}" type="pres">
      <dgm:prSet presAssocID="{22EDF69F-5C26-4F43-ABAB-3E5E5E665874}" presName="bgRect" presStyleLbl="bgAccFollowNode1" presStyleIdx="0" presStyleCnt="3"/>
      <dgm:spPr/>
    </dgm:pt>
    <dgm:pt modelId="{56863A09-B69B-4B66-BC7E-4D57A55B4E51}" type="pres">
      <dgm:prSet presAssocID="{8C92F228-5849-4266-9940-26142C6936B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4BA0E86-1288-4612-8F23-64B5E0B48ABD}" type="pres">
      <dgm:prSet presAssocID="{22EDF69F-5C26-4F43-ABAB-3E5E5E665874}" presName="bottomLine" presStyleLbl="alignNode1" presStyleIdx="1" presStyleCnt="6">
        <dgm:presLayoutVars/>
      </dgm:prSet>
      <dgm:spPr/>
    </dgm:pt>
    <dgm:pt modelId="{29A6D2D6-92BD-4AEA-BC8E-90726988ADA4}" type="pres">
      <dgm:prSet presAssocID="{22EDF69F-5C26-4F43-ABAB-3E5E5E665874}" presName="nodeText" presStyleLbl="bgAccFollowNode1" presStyleIdx="0" presStyleCnt="3">
        <dgm:presLayoutVars>
          <dgm:bulletEnabled val="1"/>
        </dgm:presLayoutVars>
      </dgm:prSet>
      <dgm:spPr/>
    </dgm:pt>
    <dgm:pt modelId="{B241B2B3-0CFD-414D-8ED3-27068F3EEA40}" type="pres">
      <dgm:prSet presAssocID="{8C92F228-5849-4266-9940-26142C6936B8}" presName="sibTrans" presStyleCnt="0"/>
      <dgm:spPr/>
    </dgm:pt>
    <dgm:pt modelId="{E9B6DE49-E298-4439-8A86-C341EAE52FB3}" type="pres">
      <dgm:prSet presAssocID="{B0A8BEC3-619A-4C16-84E4-976346531CD4}" presName="compositeNode" presStyleCnt="0">
        <dgm:presLayoutVars>
          <dgm:bulletEnabled val="1"/>
        </dgm:presLayoutVars>
      </dgm:prSet>
      <dgm:spPr/>
    </dgm:pt>
    <dgm:pt modelId="{1CC0ED84-A700-4DB9-A81A-4FCCB6BBD10E}" type="pres">
      <dgm:prSet presAssocID="{B0A8BEC3-619A-4C16-84E4-976346531CD4}" presName="bgRect" presStyleLbl="bgAccFollowNode1" presStyleIdx="1" presStyleCnt="3"/>
      <dgm:spPr/>
    </dgm:pt>
    <dgm:pt modelId="{5D7D7934-F543-4083-B7CF-51AE5ED69224}" type="pres">
      <dgm:prSet presAssocID="{A51ECA31-3EA8-48EA-A109-9BE83E3BCE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CCE1B73-87C0-4C6C-B2B8-03560C91B789}" type="pres">
      <dgm:prSet presAssocID="{B0A8BEC3-619A-4C16-84E4-976346531CD4}" presName="bottomLine" presStyleLbl="alignNode1" presStyleIdx="3" presStyleCnt="6">
        <dgm:presLayoutVars/>
      </dgm:prSet>
      <dgm:spPr/>
    </dgm:pt>
    <dgm:pt modelId="{2FCEDEB3-4B8E-426C-9CDF-4245D20AEC5B}" type="pres">
      <dgm:prSet presAssocID="{B0A8BEC3-619A-4C16-84E4-976346531CD4}" presName="nodeText" presStyleLbl="bgAccFollowNode1" presStyleIdx="1" presStyleCnt="3">
        <dgm:presLayoutVars>
          <dgm:bulletEnabled val="1"/>
        </dgm:presLayoutVars>
      </dgm:prSet>
      <dgm:spPr/>
    </dgm:pt>
    <dgm:pt modelId="{760C7F25-9F5E-432A-B601-3C45E827B06D}" type="pres">
      <dgm:prSet presAssocID="{A51ECA31-3EA8-48EA-A109-9BE83E3BCE27}" presName="sibTrans" presStyleCnt="0"/>
      <dgm:spPr/>
    </dgm:pt>
    <dgm:pt modelId="{272BE559-9DD0-4B09-A601-743CFA379D51}" type="pres">
      <dgm:prSet presAssocID="{847503A3-8F81-4DB4-A019-62799E762135}" presName="compositeNode" presStyleCnt="0">
        <dgm:presLayoutVars>
          <dgm:bulletEnabled val="1"/>
        </dgm:presLayoutVars>
      </dgm:prSet>
      <dgm:spPr/>
    </dgm:pt>
    <dgm:pt modelId="{11F0A2C5-32F5-4BD0-9A99-8F96C6DF74BB}" type="pres">
      <dgm:prSet presAssocID="{847503A3-8F81-4DB4-A019-62799E762135}" presName="bgRect" presStyleLbl="bgAccFollowNode1" presStyleIdx="2" presStyleCnt="3"/>
      <dgm:spPr/>
    </dgm:pt>
    <dgm:pt modelId="{870FF1E7-7F6C-40A0-9C05-9945D771D014}" type="pres">
      <dgm:prSet presAssocID="{2636B30C-E002-4344-B9CE-4E98ABCEBD9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B179666-8680-4FF0-AF3B-EC86784E28AC}" type="pres">
      <dgm:prSet presAssocID="{847503A3-8F81-4DB4-A019-62799E762135}" presName="bottomLine" presStyleLbl="alignNode1" presStyleIdx="5" presStyleCnt="6">
        <dgm:presLayoutVars/>
      </dgm:prSet>
      <dgm:spPr/>
    </dgm:pt>
    <dgm:pt modelId="{7F246741-041D-4544-932D-CC68F541183F}" type="pres">
      <dgm:prSet presAssocID="{847503A3-8F81-4DB4-A019-62799E76213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31F6F08-D43B-4958-BF52-1D7B93CFBB66}" type="presOf" srcId="{847503A3-8F81-4DB4-A019-62799E762135}" destId="{11F0A2C5-32F5-4BD0-9A99-8F96C6DF74BB}" srcOrd="0" destOrd="0" presId="urn:microsoft.com/office/officeart/2016/7/layout/BasicLinearProcessNumbered"/>
    <dgm:cxn modelId="{7D457212-15D7-4954-8AC7-DCACA6DEF345}" type="presOf" srcId="{B0A8BEC3-619A-4C16-84E4-976346531CD4}" destId="{1CC0ED84-A700-4DB9-A81A-4FCCB6BBD10E}" srcOrd="0" destOrd="0" presId="urn:microsoft.com/office/officeart/2016/7/layout/BasicLinearProcessNumbered"/>
    <dgm:cxn modelId="{8E3F7D13-9D9D-48C1-B066-F7E11A602016}" type="presOf" srcId="{847503A3-8F81-4DB4-A019-62799E762135}" destId="{7F246741-041D-4544-932D-CC68F541183F}" srcOrd="1" destOrd="0" presId="urn:microsoft.com/office/officeart/2016/7/layout/BasicLinearProcessNumbered"/>
    <dgm:cxn modelId="{3DF3E013-4E8E-48F4-9A12-4B52DD97409B}" type="presOf" srcId="{22EDF69F-5C26-4F43-ABAB-3E5E5E665874}" destId="{29A6D2D6-92BD-4AEA-BC8E-90726988ADA4}" srcOrd="1" destOrd="0" presId="urn:microsoft.com/office/officeart/2016/7/layout/BasicLinearProcessNumbered"/>
    <dgm:cxn modelId="{EF7B2D18-699F-4C22-BAA6-D3C54FE26D5E}" type="presOf" srcId="{22EDF69F-5C26-4F43-ABAB-3E5E5E665874}" destId="{516249B9-7655-4248-8990-6EA22154FF16}" srcOrd="0" destOrd="0" presId="urn:microsoft.com/office/officeart/2016/7/layout/BasicLinearProcessNumbered"/>
    <dgm:cxn modelId="{80B38E1A-0856-4095-8E54-649006952149}" srcId="{2435C342-D32E-47E5-8AD1-E327CEDC0268}" destId="{22EDF69F-5C26-4F43-ABAB-3E5E5E665874}" srcOrd="0" destOrd="0" parTransId="{C14D02E4-26B7-4AC3-BBDA-702A644BA57B}" sibTransId="{8C92F228-5849-4266-9940-26142C6936B8}"/>
    <dgm:cxn modelId="{AC0D391B-A674-4058-B23A-4AC0006782B7}" type="presOf" srcId="{A51ECA31-3EA8-48EA-A109-9BE83E3BCE27}" destId="{5D7D7934-F543-4083-B7CF-51AE5ED69224}" srcOrd="0" destOrd="0" presId="urn:microsoft.com/office/officeart/2016/7/layout/BasicLinearProcessNumbered"/>
    <dgm:cxn modelId="{1E7C9E44-F531-47A9-8AED-BC71778EC373}" type="presOf" srcId="{2435C342-D32E-47E5-8AD1-E327CEDC0268}" destId="{82E6880A-091B-469C-BA2E-DDF6AD66E4A4}" srcOrd="0" destOrd="0" presId="urn:microsoft.com/office/officeart/2016/7/layout/BasicLinearProcessNumbered"/>
    <dgm:cxn modelId="{9212C6A3-FDE1-45D3-81F5-FA6895B0DFC1}" type="presOf" srcId="{2636B30C-E002-4344-B9CE-4E98ABCEBD91}" destId="{870FF1E7-7F6C-40A0-9C05-9945D771D014}" srcOrd="0" destOrd="0" presId="urn:microsoft.com/office/officeart/2016/7/layout/BasicLinearProcessNumbered"/>
    <dgm:cxn modelId="{53156AAA-6BD3-4954-98BC-424EF7E1BF0A}" type="presOf" srcId="{B0A8BEC3-619A-4C16-84E4-976346531CD4}" destId="{2FCEDEB3-4B8E-426C-9CDF-4245D20AEC5B}" srcOrd="1" destOrd="0" presId="urn:microsoft.com/office/officeart/2016/7/layout/BasicLinearProcessNumbered"/>
    <dgm:cxn modelId="{23259FC4-A594-439A-96C3-9DC17EAEB6ED}" type="presOf" srcId="{8C92F228-5849-4266-9940-26142C6936B8}" destId="{56863A09-B69B-4B66-BC7E-4D57A55B4E51}" srcOrd="0" destOrd="0" presId="urn:microsoft.com/office/officeart/2016/7/layout/BasicLinearProcessNumbered"/>
    <dgm:cxn modelId="{D9B0D6CD-F5D3-4A50-9D33-E62A4D8F797A}" srcId="{2435C342-D32E-47E5-8AD1-E327CEDC0268}" destId="{847503A3-8F81-4DB4-A019-62799E762135}" srcOrd="2" destOrd="0" parTransId="{DE16FF52-FE49-4796-99E9-6631EC93B176}" sibTransId="{2636B30C-E002-4344-B9CE-4E98ABCEBD91}"/>
    <dgm:cxn modelId="{4DFB9EE1-4DB3-4E3D-9D19-02D17A0F4BC5}" srcId="{2435C342-D32E-47E5-8AD1-E327CEDC0268}" destId="{B0A8BEC3-619A-4C16-84E4-976346531CD4}" srcOrd="1" destOrd="0" parTransId="{C5113C19-FF58-43E2-82D4-6D4E54292D70}" sibTransId="{A51ECA31-3EA8-48EA-A109-9BE83E3BCE27}"/>
    <dgm:cxn modelId="{91A5C2AA-F3D8-45F8-BDB1-9F28D5596563}" type="presParOf" srcId="{82E6880A-091B-469C-BA2E-DDF6AD66E4A4}" destId="{F945EC4E-DE59-4F55-9EF5-C3EE3E6DFE6F}" srcOrd="0" destOrd="0" presId="urn:microsoft.com/office/officeart/2016/7/layout/BasicLinearProcessNumbered"/>
    <dgm:cxn modelId="{46DF0868-CC07-4097-AF96-E43ED408E4B8}" type="presParOf" srcId="{F945EC4E-DE59-4F55-9EF5-C3EE3E6DFE6F}" destId="{516249B9-7655-4248-8990-6EA22154FF16}" srcOrd="0" destOrd="0" presId="urn:microsoft.com/office/officeart/2016/7/layout/BasicLinearProcessNumbered"/>
    <dgm:cxn modelId="{EAE756E3-BEDD-4639-94B1-43E61C94A805}" type="presParOf" srcId="{F945EC4E-DE59-4F55-9EF5-C3EE3E6DFE6F}" destId="{56863A09-B69B-4B66-BC7E-4D57A55B4E51}" srcOrd="1" destOrd="0" presId="urn:microsoft.com/office/officeart/2016/7/layout/BasicLinearProcessNumbered"/>
    <dgm:cxn modelId="{A2EA6719-EC4D-4AB3-8138-0A7D6BC90CA7}" type="presParOf" srcId="{F945EC4E-DE59-4F55-9EF5-C3EE3E6DFE6F}" destId="{94BA0E86-1288-4612-8F23-64B5E0B48ABD}" srcOrd="2" destOrd="0" presId="urn:microsoft.com/office/officeart/2016/7/layout/BasicLinearProcessNumbered"/>
    <dgm:cxn modelId="{CC9F7F44-7309-4935-AE31-353BED6381AA}" type="presParOf" srcId="{F945EC4E-DE59-4F55-9EF5-C3EE3E6DFE6F}" destId="{29A6D2D6-92BD-4AEA-BC8E-90726988ADA4}" srcOrd="3" destOrd="0" presId="urn:microsoft.com/office/officeart/2016/7/layout/BasicLinearProcessNumbered"/>
    <dgm:cxn modelId="{B767F67A-6A1E-4D1D-91E7-AAC844499DC8}" type="presParOf" srcId="{82E6880A-091B-469C-BA2E-DDF6AD66E4A4}" destId="{B241B2B3-0CFD-414D-8ED3-27068F3EEA40}" srcOrd="1" destOrd="0" presId="urn:microsoft.com/office/officeart/2016/7/layout/BasicLinearProcessNumbered"/>
    <dgm:cxn modelId="{4512CE2F-425F-413F-8805-FFCCBF1E897E}" type="presParOf" srcId="{82E6880A-091B-469C-BA2E-DDF6AD66E4A4}" destId="{E9B6DE49-E298-4439-8A86-C341EAE52FB3}" srcOrd="2" destOrd="0" presId="urn:microsoft.com/office/officeart/2016/7/layout/BasicLinearProcessNumbered"/>
    <dgm:cxn modelId="{72BC1832-EF64-4950-B306-AD248EC34ED7}" type="presParOf" srcId="{E9B6DE49-E298-4439-8A86-C341EAE52FB3}" destId="{1CC0ED84-A700-4DB9-A81A-4FCCB6BBD10E}" srcOrd="0" destOrd="0" presId="urn:microsoft.com/office/officeart/2016/7/layout/BasicLinearProcessNumbered"/>
    <dgm:cxn modelId="{576823E7-F506-4814-8A79-0807198D2D8D}" type="presParOf" srcId="{E9B6DE49-E298-4439-8A86-C341EAE52FB3}" destId="{5D7D7934-F543-4083-B7CF-51AE5ED69224}" srcOrd="1" destOrd="0" presId="urn:microsoft.com/office/officeart/2016/7/layout/BasicLinearProcessNumbered"/>
    <dgm:cxn modelId="{AB1C4876-4DEF-439E-B800-242A66336A6F}" type="presParOf" srcId="{E9B6DE49-E298-4439-8A86-C341EAE52FB3}" destId="{DCCE1B73-87C0-4C6C-B2B8-03560C91B789}" srcOrd="2" destOrd="0" presId="urn:microsoft.com/office/officeart/2016/7/layout/BasicLinearProcessNumbered"/>
    <dgm:cxn modelId="{0E57A57B-6D34-4538-98C9-E9CD545F85AC}" type="presParOf" srcId="{E9B6DE49-E298-4439-8A86-C341EAE52FB3}" destId="{2FCEDEB3-4B8E-426C-9CDF-4245D20AEC5B}" srcOrd="3" destOrd="0" presId="urn:microsoft.com/office/officeart/2016/7/layout/BasicLinearProcessNumbered"/>
    <dgm:cxn modelId="{F30D318B-E24A-45EC-9173-5BD7881B8CB3}" type="presParOf" srcId="{82E6880A-091B-469C-BA2E-DDF6AD66E4A4}" destId="{760C7F25-9F5E-432A-B601-3C45E827B06D}" srcOrd="3" destOrd="0" presId="urn:microsoft.com/office/officeart/2016/7/layout/BasicLinearProcessNumbered"/>
    <dgm:cxn modelId="{5308282A-39EC-4B15-B5D6-8D900A28D41C}" type="presParOf" srcId="{82E6880A-091B-469C-BA2E-DDF6AD66E4A4}" destId="{272BE559-9DD0-4B09-A601-743CFA379D51}" srcOrd="4" destOrd="0" presId="urn:microsoft.com/office/officeart/2016/7/layout/BasicLinearProcessNumbered"/>
    <dgm:cxn modelId="{4774EF0C-3F47-4D0B-819B-B07885E829BF}" type="presParOf" srcId="{272BE559-9DD0-4B09-A601-743CFA379D51}" destId="{11F0A2C5-32F5-4BD0-9A99-8F96C6DF74BB}" srcOrd="0" destOrd="0" presId="urn:microsoft.com/office/officeart/2016/7/layout/BasicLinearProcessNumbered"/>
    <dgm:cxn modelId="{8C796780-C3A7-45B2-93F3-3BE17968E95F}" type="presParOf" srcId="{272BE559-9DD0-4B09-A601-743CFA379D51}" destId="{870FF1E7-7F6C-40A0-9C05-9945D771D014}" srcOrd="1" destOrd="0" presId="urn:microsoft.com/office/officeart/2016/7/layout/BasicLinearProcessNumbered"/>
    <dgm:cxn modelId="{ADA1D6B4-EA64-4177-AA49-2F675EB32745}" type="presParOf" srcId="{272BE559-9DD0-4B09-A601-743CFA379D51}" destId="{8B179666-8680-4FF0-AF3B-EC86784E28AC}" srcOrd="2" destOrd="0" presId="urn:microsoft.com/office/officeart/2016/7/layout/BasicLinearProcessNumbered"/>
    <dgm:cxn modelId="{1C56DC14-756C-40BB-9518-84F77DB10699}" type="presParOf" srcId="{272BE559-9DD0-4B09-A601-743CFA379D51}" destId="{7F246741-041D-4544-932D-CC68F541183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290B8-9203-4920-ABFA-40EDF723742C}">
      <dsp:nvSpPr>
        <dsp:cNvPr id="0" name=""/>
        <dsp:cNvSpPr/>
      </dsp:nvSpPr>
      <dsp:spPr>
        <a:xfrm rot="5400000">
          <a:off x="3726411" y="-1332635"/>
          <a:ext cx="1073069" cy="40121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Polarity 2.0 dataset</a:t>
          </a:r>
        </a:p>
      </dsp:txBody>
      <dsp:txXfrm rot="-5400000">
        <a:off x="2256854" y="189305"/>
        <a:ext cx="3959801" cy="968303"/>
      </dsp:txXfrm>
    </dsp:sp>
    <dsp:sp modelId="{8FCAF5BD-93AB-4B9C-BED1-59796050A0E4}">
      <dsp:nvSpPr>
        <dsp:cNvPr id="0" name=""/>
        <dsp:cNvSpPr/>
      </dsp:nvSpPr>
      <dsp:spPr>
        <a:xfrm>
          <a:off x="0" y="2788"/>
          <a:ext cx="2256853" cy="13413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Sources</a:t>
          </a:r>
        </a:p>
      </dsp:txBody>
      <dsp:txXfrm>
        <a:off x="65479" y="68267"/>
        <a:ext cx="2125895" cy="1210378"/>
      </dsp:txXfrm>
    </dsp:sp>
    <dsp:sp modelId="{DB0C5F82-560A-45C8-89D6-BC2A597A83BB}">
      <dsp:nvSpPr>
        <dsp:cNvPr id="0" name=""/>
        <dsp:cNvSpPr/>
      </dsp:nvSpPr>
      <dsp:spPr>
        <a:xfrm rot="5400000">
          <a:off x="3726411" y="75768"/>
          <a:ext cx="1073069" cy="40121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Applied machine learning algorithms to classify positive and negative reviews</a:t>
          </a:r>
        </a:p>
      </dsp:txBody>
      <dsp:txXfrm rot="-5400000">
        <a:off x="2256854" y="1597709"/>
        <a:ext cx="3959801" cy="968303"/>
      </dsp:txXfrm>
    </dsp:sp>
    <dsp:sp modelId="{7B414DDA-6475-47B5-AE35-98B0FF3BA39C}">
      <dsp:nvSpPr>
        <dsp:cNvPr id="0" name=""/>
        <dsp:cNvSpPr/>
      </dsp:nvSpPr>
      <dsp:spPr>
        <a:xfrm>
          <a:off x="0" y="1411192"/>
          <a:ext cx="2256853" cy="13413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Analyzed data</a:t>
          </a:r>
        </a:p>
      </dsp:txBody>
      <dsp:txXfrm>
        <a:off x="65479" y="1476671"/>
        <a:ext cx="2125895" cy="1210378"/>
      </dsp:txXfrm>
    </dsp:sp>
    <dsp:sp modelId="{AF2AC98E-B3A9-472F-B491-39BBE3FBD7FE}">
      <dsp:nvSpPr>
        <dsp:cNvPr id="0" name=""/>
        <dsp:cNvSpPr/>
      </dsp:nvSpPr>
      <dsp:spPr>
        <a:xfrm rot="5400000">
          <a:off x="3726411" y="1484172"/>
          <a:ext cx="1073069" cy="40121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Implemented dimension reduction techniques to plot positive  and negative reviews</a:t>
          </a:r>
        </a:p>
      </dsp:txBody>
      <dsp:txXfrm rot="-5400000">
        <a:off x="2256854" y="3006113"/>
        <a:ext cx="3959801" cy="968303"/>
      </dsp:txXfrm>
    </dsp:sp>
    <dsp:sp modelId="{9C78ED9D-126A-4C28-AC15-8E288F145F20}">
      <dsp:nvSpPr>
        <dsp:cNvPr id="0" name=""/>
        <dsp:cNvSpPr/>
      </dsp:nvSpPr>
      <dsp:spPr>
        <a:xfrm>
          <a:off x="0" y="2819595"/>
          <a:ext cx="2256853" cy="13413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Dimension reduction</a:t>
          </a:r>
        </a:p>
      </dsp:txBody>
      <dsp:txXfrm>
        <a:off x="65479" y="2885074"/>
        <a:ext cx="2125895" cy="1210378"/>
      </dsp:txXfrm>
    </dsp:sp>
    <dsp:sp modelId="{C989938C-81D8-4702-B2DB-07D1A9E07951}">
      <dsp:nvSpPr>
        <dsp:cNvPr id="0" name=""/>
        <dsp:cNvSpPr/>
      </dsp:nvSpPr>
      <dsp:spPr>
        <a:xfrm>
          <a:off x="0" y="4227999"/>
          <a:ext cx="2256853" cy="13413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business application?</a:t>
          </a:r>
        </a:p>
      </dsp:txBody>
      <dsp:txXfrm>
        <a:off x="65479" y="4293478"/>
        <a:ext cx="2125895" cy="121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30FF7-A90D-4112-A6C8-B5766946FB50}">
      <dsp:nvSpPr>
        <dsp:cNvPr id="0" name=""/>
        <dsp:cNvSpPr/>
      </dsp:nvSpPr>
      <dsp:spPr>
        <a:xfrm>
          <a:off x="1174" y="0"/>
          <a:ext cx="4578945" cy="40934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992" tIns="330200" rIns="3569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Explore the accuracy of machine learning algorithms on textual data using Python’s Scikit learn library</a:t>
          </a:r>
        </a:p>
      </dsp:txBody>
      <dsp:txXfrm>
        <a:off x="1174" y="1555523"/>
        <a:ext cx="4578945" cy="2456089"/>
      </dsp:txXfrm>
    </dsp:sp>
    <dsp:sp modelId="{B9C1D2EA-4983-4AD0-B79B-5D50A0014216}">
      <dsp:nvSpPr>
        <dsp:cNvPr id="0" name=""/>
        <dsp:cNvSpPr/>
      </dsp:nvSpPr>
      <dsp:spPr>
        <a:xfrm>
          <a:off x="1676624" y="409348"/>
          <a:ext cx="1228044" cy="12280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856467" y="589191"/>
        <a:ext cx="868358" cy="868358"/>
      </dsp:txXfrm>
    </dsp:sp>
    <dsp:sp modelId="{3EACB969-C7B8-4A68-9ACD-E5D09389287F}">
      <dsp:nvSpPr>
        <dsp:cNvPr id="0" name=""/>
        <dsp:cNvSpPr/>
      </dsp:nvSpPr>
      <dsp:spPr>
        <a:xfrm>
          <a:off x="1174" y="4093410"/>
          <a:ext cx="4578945" cy="72"/>
        </a:xfrm>
        <a:prstGeom prst="rect">
          <a:avLst/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accent3">
              <a:hueOff val="252426"/>
              <a:satOff val="3301"/>
              <a:lumOff val="-40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03AA3-7F8D-4347-9BF8-647662757096}">
      <dsp:nvSpPr>
        <dsp:cNvPr id="0" name=""/>
        <dsp:cNvSpPr/>
      </dsp:nvSpPr>
      <dsp:spPr>
        <a:xfrm>
          <a:off x="5038013" y="0"/>
          <a:ext cx="4578945" cy="4093482"/>
        </a:xfrm>
        <a:prstGeom prst="rect">
          <a:avLst/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992" tIns="330200" rIns="3569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Graphically represent pos. and neg. reviews using two-dimension plot</a:t>
          </a:r>
        </a:p>
      </dsp:txBody>
      <dsp:txXfrm>
        <a:off x="5038013" y="1555523"/>
        <a:ext cx="4578945" cy="2456089"/>
      </dsp:txXfrm>
    </dsp:sp>
    <dsp:sp modelId="{FBE6E2A8-3B34-40C9-9BCB-E399AA456FA7}">
      <dsp:nvSpPr>
        <dsp:cNvPr id="0" name=""/>
        <dsp:cNvSpPr/>
      </dsp:nvSpPr>
      <dsp:spPr>
        <a:xfrm>
          <a:off x="6713464" y="409348"/>
          <a:ext cx="1228044" cy="1228044"/>
        </a:xfrm>
        <a:prstGeom prst="ellipse">
          <a:avLst/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accent3">
              <a:hueOff val="504853"/>
              <a:satOff val="6602"/>
              <a:lumOff val="-81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6893307" y="589191"/>
        <a:ext cx="868358" cy="868358"/>
      </dsp:txXfrm>
    </dsp:sp>
    <dsp:sp modelId="{D6908B21-8BAC-4E50-8D63-FFA2C49F458F}">
      <dsp:nvSpPr>
        <dsp:cNvPr id="0" name=""/>
        <dsp:cNvSpPr/>
      </dsp:nvSpPr>
      <dsp:spPr>
        <a:xfrm>
          <a:off x="5038013" y="4093410"/>
          <a:ext cx="4578945" cy="72"/>
        </a:xfrm>
        <a:prstGeom prst="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accent3">
              <a:hueOff val="757279"/>
              <a:satOff val="9903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2A2A2-52CB-40F7-BB93-70BB5C4D8141}">
      <dsp:nvSpPr>
        <dsp:cNvPr id="0" name=""/>
        <dsp:cNvSpPr/>
      </dsp:nvSpPr>
      <dsp:spPr>
        <a:xfrm>
          <a:off x="4696" y="0"/>
          <a:ext cx="9608740" cy="40934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Reviews were properly classified neg. or pos.</a:t>
          </a:r>
        </a:p>
      </dsp:txBody>
      <dsp:txXfrm>
        <a:off x="4696" y="0"/>
        <a:ext cx="9608740" cy="4093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E4F0-7BC8-474C-A3F2-CAA51AF927B0}">
      <dsp:nvSpPr>
        <dsp:cNvPr id="0" name=""/>
        <dsp:cNvSpPr/>
      </dsp:nvSpPr>
      <dsp:spPr>
        <a:xfrm>
          <a:off x="1283" y="350892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Gather</a:t>
          </a:r>
        </a:p>
      </dsp:txBody>
      <dsp:txXfrm>
        <a:off x="45271" y="394880"/>
        <a:ext cx="2915747" cy="1413885"/>
      </dsp:txXfrm>
    </dsp:sp>
    <dsp:sp modelId="{A04664EE-BA38-4AEA-8E48-393EE6C8676D}">
      <dsp:nvSpPr>
        <dsp:cNvPr id="0" name=""/>
        <dsp:cNvSpPr/>
      </dsp:nvSpPr>
      <dsp:spPr>
        <a:xfrm>
          <a:off x="301656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A9820-E706-4E30-8A5A-83D45054DEB3}">
      <dsp:nvSpPr>
        <dsp:cNvPr id="0" name=""/>
        <dsp:cNvSpPr/>
      </dsp:nvSpPr>
      <dsp:spPr>
        <a:xfrm>
          <a:off x="602028" y="2228219"/>
          <a:ext cx="2402978" cy="150186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the data</a:t>
          </a:r>
        </a:p>
      </dsp:txBody>
      <dsp:txXfrm>
        <a:off x="646016" y="2272207"/>
        <a:ext cx="2315002" cy="1413885"/>
      </dsp:txXfrm>
    </dsp:sp>
    <dsp:sp modelId="{330CA25E-DABD-40CE-A382-CE402387A748}">
      <dsp:nvSpPr>
        <dsp:cNvPr id="0" name=""/>
        <dsp:cNvSpPr/>
      </dsp:nvSpPr>
      <dsp:spPr>
        <a:xfrm>
          <a:off x="3755938" y="350892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Analyze</a:t>
          </a:r>
        </a:p>
      </dsp:txBody>
      <dsp:txXfrm>
        <a:off x="3799926" y="394880"/>
        <a:ext cx="2915747" cy="1413885"/>
      </dsp:txXfrm>
    </dsp:sp>
    <dsp:sp modelId="{5D04D00E-2A48-4514-94D8-7710694AE676}">
      <dsp:nvSpPr>
        <dsp:cNvPr id="0" name=""/>
        <dsp:cNvSpPr/>
      </dsp:nvSpPr>
      <dsp:spPr>
        <a:xfrm>
          <a:off x="4056310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96558-CEAA-4CE4-B866-D8F62AC6F2AE}">
      <dsp:nvSpPr>
        <dsp:cNvPr id="0" name=""/>
        <dsp:cNvSpPr/>
      </dsp:nvSpPr>
      <dsp:spPr>
        <a:xfrm>
          <a:off x="4356682" y="2228219"/>
          <a:ext cx="2402978" cy="150186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textual analysis by apply various classifiers from Scikit learn library then visualizing results </a:t>
          </a:r>
          <a:r>
            <a:rPr lang="en-US" sz="1600" kern="1200"/>
            <a:t>with Matplotlib </a:t>
          </a:r>
          <a:r>
            <a:rPr lang="en-US" sz="1600" kern="1200" dirty="0"/>
            <a:t>library</a:t>
          </a:r>
        </a:p>
      </dsp:txBody>
      <dsp:txXfrm>
        <a:off x="4400670" y="2272207"/>
        <a:ext cx="2315002" cy="1413885"/>
      </dsp:txXfrm>
    </dsp:sp>
    <dsp:sp modelId="{D38A6A02-733C-4A8D-A2B9-44A71A77B50D}">
      <dsp:nvSpPr>
        <dsp:cNvPr id="0" name=""/>
        <dsp:cNvSpPr/>
      </dsp:nvSpPr>
      <dsp:spPr>
        <a:xfrm>
          <a:off x="7510592" y="350892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Identify</a:t>
          </a:r>
        </a:p>
      </dsp:txBody>
      <dsp:txXfrm>
        <a:off x="7554580" y="394880"/>
        <a:ext cx="2915747" cy="1413885"/>
      </dsp:txXfrm>
    </dsp:sp>
    <dsp:sp modelId="{BD058594-8138-488A-99B0-F6F01275A612}">
      <dsp:nvSpPr>
        <dsp:cNvPr id="0" name=""/>
        <dsp:cNvSpPr/>
      </dsp:nvSpPr>
      <dsp:spPr>
        <a:xfrm>
          <a:off x="7810965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65F91-A27C-4FB9-AAB8-B28E24F12E9D}">
      <dsp:nvSpPr>
        <dsp:cNvPr id="0" name=""/>
        <dsp:cNvSpPr/>
      </dsp:nvSpPr>
      <dsp:spPr>
        <a:xfrm>
          <a:off x="8111337" y="2228219"/>
          <a:ext cx="2402978" cy="150186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 the best classifier based on prediction accuracy and other metrics</a:t>
          </a:r>
        </a:p>
      </dsp:txBody>
      <dsp:txXfrm>
        <a:off x="8155325" y="2272207"/>
        <a:ext cx="2315002" cy="1413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4C81A-A9D3-45FD-8C24-1A93F6781848}">
      <dsp:nvSpPr>
        <dsp:cNvPr id="0" name=""/>
        <dsp:cNvSpPr/>
      </dsp:nvSpPr>
      <dsp:spPr>
        <a:xfrm>
          <a:off x="7784" y="0"/>
          <a:ext cx="3147491" cy="4154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Tried manifold learning and PCA</a:t>
          </a:r>
        </a:p>
      </dsp:txBody>
      <dsp:txXfrm>
        <a:off x="99971" y="92187"/>
        <a:ext cx="2963117" cy="3970114"/>
      </dsp:txXfrm>
    </dsp:sp>
    <dsp:sp modelId="{89557D8A-03FD-480D-AAA1-715A97D050E4}">
      <dsp:nvSpPr>
        <dsp:cNvPr id="0" name=""/>
        <dsp:cNvSpPr/>
      </dsp:nvSpPr>
      <dsp:spPr>
        <a:xfrm>
          <a:off x="3684054" y="0"/>
          <a:ext cx="3147491" cy="4154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Separated pos. and neg. reviews</a:t>
          </a:r>
        </a:p>
      </dsp:txBody>
      <dsp:txXfrm>
        <a:off x="3776241" y="92187"/>
        <a:ext cx="2963117" cy="3970114"/>
      </dsp:txXfrm>
    </dsp:sp>
    <dsp:sp modelId="{7E3403C4-5546-4D8E-AD62-4BC2D74FC088}">
      <dsp:nvSpPr>
        <dsp:cNvPr id="0" name=""/>
        <dsp:cNvSpPr/>
      </dsp:nvSpPr>
      <dsp:spPr>
        <a:xfrm>
          <a:off x="7360324" y="0"/>
          <a:ext cx="3147491" cy="4154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Able to plot reviews in a 2-d space with overlapping</a:t>
          </a:r>
        </a:p>
      </dsp:txBody>
      <dsp:txXfrm>
        <a:off x="7452511" y="92187"/>
        <a:ext cx="2963117" cy="3970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249B9-7655-4248-8990-6EA22154FF16}">
      <dsp:nvSpPr>
        <dsp:cNvPr id="0" name=""/>
        <dsp:cNvSpPr/>
      </dsp:nvSpPr>
      <dsp:spPr>
        <a:xfrm>
          <a:off x="0" y="0"/>
          <a:ext cx="3286125" cy="36849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 about other dimensionality reduction techniques such as graph based kernel PCA and LDA</a:t>
          </a:r>
        </a:p>
      </dsp:txBody>
      <dsp:txXfrm>
        <a:off x="0" y="1400281"/>
        <a:ext cx="3286125" cy="2210970"/>
      </dsp:txXfrm>
    </dsp:sp>
    <dsp:sp modelId="{56863A09-B69B-4B66-BC7E-4D57A55B4E51}">
      <dsp:nvSpPr>
        <dsp:cNvPr id="0" name=""/>
        <dsp:cNvSpPr/>
      </dsp:nvSpPr>
      <dsp:spPr>
        <a:xfrm>
          <a:off x="1090319" y="368494"/>
          <a:ext cx="1105485" cy="11054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188" tIns="12700" rIns="8618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252214" y="530389"/>
        <a:ext cx="781695" cy="781695"/>
      </dsp:txXfrm>
    </dsp:sp>
    <dsp:sp modelId="{94BA0E86-1288-4612-8F23-64B5E0B48ABD}">
      <dsp:nvSpPr>
        <dsp:cNvPr id="0" name=""/>
        <dsp:cNvSpPr/>
      </dsp:nvSpPr>
      <dsp:spPr>
        <a:xfrm>
          <a:off x="0" y="3684878"/>
          <a:ext cx="3286125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C0ED84-A700-4DB9-A81A-4FCCB6BBD10E}">
      <dsp:nvSpPr>
        <dsp:cNvPr id="0" name=""/>
        <dsp:cNvSpPr/>
      </dsp:nvSpPr>
      <dsp:spPr>
        <a:xfrm>
          <a:off x="3614737" y="0"/>
          <a:ext cx="3286125" cy="36849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Try different parameters to create a 2-d plot</a:t>
          </a:r>
        </a:p>
      </dsp:txBody>
      <dsp:txXfrm>
        <a:off x="3614737" y="1400281"/>
        <a:ext cx="3286125" cy="2210970"/>
      </dsp:txXfrm>
    </dsp:sp>
    <dsp:sp modelId="{5D7D7934-F543-4083-B7CF-51AE5ED69224}">
      <dsp:nvSpPr>
        <dsp:cNvPr id="0" name=""/>
        <dsp:cNvSpPr/>
      </dsp:nvSpPr>
      <dsp:spPr>
        <a:xfrm>
          <a:off x="4705057" y="368494"/>
          <a:ext cx="1105485" cy="11054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188" tIns="12700" rIns="8618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4866952" y="530389"/>
        <a:ext cx="781695" cy="781695"/>
      </dsp:txXfrm>
    </dsp:sp>
    <dsp:sp modelId="{DCCE1B73-87C0-4C6C-B2B8-03560C91B789}">
      <dsp:nvSpPr>
        <dsp:cNvPr id="0" name=""/>
        <dsp:cNvSpPr/>
      </dsp:nvSpPr>
      <dsp:spPr>
        <a:xfrm>
          <a:off x="3614737" y="3684878"/>
          <a:ext cx="3286125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F0A2C5-32F5-4BD0-9A99-8F96C6DF74BB}">
      <dsp:nvSpPr>
        <dsp:cNvPr id="0" name=""/>
        <dsp:cNvSpPr/>
      </dsp:nvSpPr>
      <dsp:spPr>
        <a:xfrm>
          <a:off x="7229475" y="0"/>
          <a:ext cx="3286125" cy="36849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effective data techniques to plot a graph with more than 2-dimensions</a:t>
          </a:r>
        </a:p>
      </dsp:txBody>
      <dsp:txXfrm>
        <a:off x="7229475" y="1400281"/>
        <a:ext cx="3286125" cy="2210970"/>
      </dsp:txXfrm>
    </dsp:sp>
    <dsp:sp modelId="{870FF1E7-7F6C-40A0-9C05-9945D771D014}">
      <dsp:nvSpPr>
        <dsp:cNvPr id="0" name=""/>
        <dsp:cNvSpPr/>
      </dsp:nvSpPr>
      <dsp:spPr>
        <a:xfrm>
          <a:off x="8319795" y="368494"/>
          <a:ext cx="1105485" cy="11054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188" tIns="12700" rIns="8618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81690" y="530389"/>
        <a:ext cx="781695" cy="781695"/>
      </dsp:txXfrm>
    </dsp:sp>
    <dsp:sp modelId="{8B179666-8680-4FF0-AF3B-EC86784E28AC}">
      <dsp:nvSpPr>
        <dsp:cNvPr id="0" name=""/>
        <dsp:cNvSpPr/>
      </dsp:nvSpPr>
      <dsp:spPr>
        <a:xfrm>
          <a:off x="7229475" y="3684878"/>
          <a:ext cx="3286125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4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5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4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3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0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6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14FD-5CC3-4883-B4EC-F94E1AC2C759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2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5B8F2DBE-2767-4799-ADE2-F74F62C332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37FD1B5B-5E7A-4458-98B6-87C46A89DE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7CA00F0-BC9F-4BCA-959F-DCDEFDD871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C51C8-FAB9-4915-8D0E-90C3E102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4200" b="1" dirty="0"/>
              <a:t>Analysis of v2.0 polarity dataset consisting of 2,000 textual movie reviews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552BE-E1D4-460A-909B-7DA98ACF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/>
              <a:t>Todd Hay, Mukund Khandelwal, Zeling Lei, Brandon Werner, Zhe Lyu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3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609-389F-48DF-95BD-030A6C3C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Ngram_range</a:t>
            </a:r>
            <a:r>
              <a:rPr lang="en-US" dirty="0"/>
              <a:t> versus the number of features</a:t>
            </a:r>
          </a:p>
        </p:txBody>
      </p:sp>
      <p:pic>
        <p:nvPicPr>
          <p:cNvPr id="1027" name="Picture 3" descr="untitled">
            <a:extLst>
              <a:ext uri="{FF2B5EF4-FFF2-40B4-BE49-F238E27FC236}">
                <a16:creationId xmlns:a16="http://schemas.microsoft.com/office/drawing/2014/main" id="{CFC43D56-CAA3-4296-BD68-314BBEBE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9" y="1792019"/>
            <a:ext cx="7063942" cy="479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4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8DB2-9A3E-4368-8A90-364419E8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combinations for </a:t>
            </a:r>
            <a:r>
              <a:rPr lang="en-US" dirty="0" err="1"/>
              <a:t>LinearSVC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599CF-5BC3-4108-89A9-39B31062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8450E-38C9-4426-9E74-2EFA3B5B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8" y="1825625"/>
            <a:ext cx="11493004" cy="43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F25D-687B-4FBA-871E-4EFC708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Metrics for </a:t>
            </a:r>
            <a:r>
              <a:rPr lang="en-US" dirty="0" err="1"/>
              <a:t>LinearSVC</a:t>
            </a:r>
            <a:r>
              <a:rPr lang="en-US" dirty="0"/>
              <a:t> Classification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A212F1-4F1B-4AEF-B76A-241CB7BBA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2" y="2362331"/>
            <a:ext cx="10157756" cy="3277925"/>
          </a:xfrm>
        </p:spPr>
      </p:pic>
    </p:spTree>
    <p:extLst>
      <p:ext uri="{BB962C8B-B14F-4D97-AF65-F5344CB8AC3E}">
        <p14:creationId xmlns:p14="http://schemas.microsoft.com/office/powerpoint/2010/main" val="79342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2194B-7BF5-4F78-832F-5BE3117F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61861"/>
            <a:ext cx="7188199" cy="4330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974B1-38E3-4D56-8E1D-64301F29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18" y="2107849"/>
            <a:ext cx="2813914" cy="26389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Confusion matrix for </a:t>
            </a:r>
            <a:r>
              <a:rPr lang="en-US" sz="2800" b="1" dirty="0" err="1">
                <a:solidFill>
                  <a:schemeClr val="bg1"/>
                </a:solidFill>
              </a:rPr>
              <a:t>LinearSVC</a:t>
            </a:r>
            <a:r>
              <a:rPr lang="en-US" sz="2800" b="1" dirty="0">
                <a:solidFill>
                  <a:schemeClr val="bg1"/>
                </a:solidFill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42215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31A5-8213-49AC-8ECA-B2428D0F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combinations for </a:t>
            </a:r>
            <a:r>
              <a:rPr lang="en-US" dirty="0" err="1"/>
              <a:t>KNeighbors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B1A6E7-46B8-41BF-B29C-74AFA8B1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48" y="1966025"/>
            <a:ext cx="10517752" cy="42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25F958-3D4F-496E-A30B-275F8E78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52563"/>
            <a:ext cx="7188199" cy="274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3BC3C-5B9D-4AD4-BD1D-35B4B6CD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Main classification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8027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0EE4D3-38B6-4E07-9956-9460AD29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183" y="961812"/>
            <a:ext cx="5925032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C4D6D-E5CA-45B3-8071-B21C76A5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Confusion matrix for the KNeighbors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BED3A-D406-4324-AE6A-829F31B5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83" y="326642"/>
            <a:ext cx="1579782" cy="6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6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>
            <a:extLst>
              <a:ext uri="{FF2B5EF4-FFF2-40B4-BE49-F238E27FC236}">
                <a16:creationId xmlns:a16="http://schemas.microsoft.com/office/drawing/2014/main" id="{33BFA15B-B8AB-46F9-861F-3C71273139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b="696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2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065-C652-41A7-9F77-39F051EC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42EE5-9AE6-42DE-823C-61A6AFD9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9" y="1959909"/>
            <a:ext cx="9659886" cy="41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7CDC-2841-496D-A281-403B0D1B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Multinomial Naïve Bayes Classifier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8266E-EF41-4EC0-8E43-07300A09E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70" y="2140159"/>
            <a:ext cx="9734260" cy="41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8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26DF2A-4843-4F95-98C6-3F4BA13D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27202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87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C94F-4555-4EC9-B218-9F7F3C7C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LinearSVC</a:t>
            </a:r>
            <a:r>
              <a:rPr lang="en-US" dirty="0"/>
              <a:t> Classifier using Polynomial Kernel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9DB7E-9BC3-47D5-A6A6-B7C72E100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7731"/>
            <a:ext cx="10515600" cy="41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0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71B3-7093-4A0E-94FC-4E510D30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Principal Component Analysis</a:t>
            </a:r>
          </a:p>
        </p:txBody>
      </p:sp>
      <p:pic>
        <p:nvPicPr>
          <p:cNvPr id="4" name="Content Placeholder 3" descr="PCA">
            <a:extLst>
              <a:ext uri="{FF2B5EF4-FFF2-40B4-BE49-F238E27FC236}">
                <a16:creationId xmlns:a16="http://schemas.microsoft.com/office/drawing/2014/main" id="{A24957D9-2DA1-4714-8C08-A75AF1938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7" y="1564563"/>
            <a:ext cx="6426984" cy="439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B9174-C45B-4BD2-BE8D-A0230799B586}"/>
              </a:ext>
            </a:extLst>
          </p:cNvPr>
          <p:cNvSpPr txBox="1"/>
          <p:nvPr/>
        </p:nvSpPr>
        <p:spPr>
          <a:xfrm>
            <a:off x="220717" y="2890126"/>
            <a:ext cx="4895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takes approximately 1,000 dimensions to preserve 90% of the variance</a:t>
            </a:r>
          </a:p>
        </p:txBody>
      </p:sp>
    </p:spTree>
    <p:extLst>
      <p:ext uri="{BB962C8B-B14F-4D97-AF65-F5344CB8AC3E}">
        <p14:creationId xmlns:p14="http://schemas.microsoft.com/office/powerpoint/2010/main" val="304719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73">
            <a:extLst>
              <a:ext uri="{FF2B5EF4-FFF2-40B4-BE49-F238E27FC236}">
                <a16:creationId xmlns:a16="http://schemas.microsoft.com/office/drawing/2014/main" id="{B474BDD5-D6C8-4460-826C-755FA1E092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778706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36389A-DA8D-4A13-90C8-912792D6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6" y="94303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Manifold learning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095EC-7BA1-4C90-B98B-FD25FF8C855B}"/>
              </a:ext>
            </a:extLst>
          </p:cNvPr>
          <p:cNvSpPr txBox="1"/>
          <p:nvPr/>
        </p:nvSpPr>
        <p:spPr>
          <a:xfrm>
            <a:off x="481946" y="4146331"/>
            <a:ext cx="352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Isometric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77C23-6B40-4F06-B11C-197B96909D28}"/>
              </a:ext>
            </a:extLst>
          </p:cNvPr>
          <p:cNvSpPr txBox="1"/>
          <p:nvPr/>
        </p:nvSpPr>
        <p:spPr>
          <a:xfrm>
            <a:off x="4558862" y="4162096"/>
            <a:ext cx="3594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Spectral Embedding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AED42-B89B-4527-98A5-F5C5F3C53F02}"/>
              </a:ext>
            </a:extLst>
          </p:cNvPr>
          <p:cNvSpPr txBox="1"/>
          <p:nvPr/>
        </p:nvSpPr>
        <p:spPr>
          <a:xfrm>
            <a:off x="8701207" y="3982382"/>
            <a:ext cx="2795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Locally</a:t>
            </a:r>
            <a:r>
              <a:rPr lang="en-US" dirty="0"/>
              <a:t> </a:t>
            </a:r>
            <a:r>
              <a:rPr lang="en-US" sz="3200" dirty="0"/>
              <a:t>Linear</a:t>
            </a:r>
            <a:r>
              <a:rPr lang="en-US" dirty="0"/>
              <a:t> </a:t>
            </a:r>
            <a:r>
              <a:rPr lang="en-US" sz="3200" dirty="0"/>
              <a:t>Embedding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248A-BE66-403D-84B7-1639473A1B22}"/>
              </a:ext>
            </a:extLst>
          </p:cNvPr>
          <p:cNvSpPr/>
          <p:nvPr/>
        </p:nvSpPr>
        <p:spPr>
          <a:xfrm>
            <a:off x="315309" y="4887310"/>
            <a:ext cx="2002221" cy="110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68C8F-1FE7-4976-BAF4-08361F096FAD}"/>
              </a:ext>
            </a:extLst>
          </p:cNvPr>
          <p:cNvSpPr/>
          <p:nvPr/>
        </p:nvSpPr>
        <p:spPr>
          <a:xfrm>
            <a:off x="481946" y="5059600"/>
            <a:ext cx="1644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31EEB-DCF1-410A-975C-A154D8836603}"/>
              </a:ext>
            </a:extLst>
          </p:cNvPr>
          <p:cNvSpPr/>
          <p:nvPr/>
        </p:nvSpPr>
        <p:spPr>
          <a:xfrm>
            <a:off x="481946" y="5660464"/>
            <a:ext cx="16444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39205-9E22-4E7E-BF76-2362E2B7F3C7}"/>
              </a:ext>
            </a:extLst>
          </p:cNvPr>
          <p:cNvSpPr txBox="1"/>
          <p:nvPr/>
        </p:nvSpPr>
        <p:spPr>
          <a:xfrm>
            <a:off x="804041" y="4977438"/>
            <a:ext cx="1513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Negative</a:t>
            </a:r>
          </a:p>
          <a:p>
            <a:endParaRPr lang="en-US" dirty="0"/>
          </a:p>
          <a:p>
            <a:r>
              <a:rPr lang="en-US" dirty="0"/>
              <a:t>= Positive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EA9F80-6BA1-406B-AC6B-8D9949D6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4" y="1238904"/>
            <a:ext cx="4084471" cy="2661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5DF564-10AF-478C-8C01-4311E41F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73" y="1252407"/>
            <a:ext cx="4041614" cy="2634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028A7-D7C0-40EC-B2F1-6254C1539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175" y="1266822"/>
            <a:ext cx="3926354" cy="26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5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B61F-ACBA-458E-9BA3-8C2B905F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 Feature Elimination</a:t>
            </a:r>
          </a:p>
        </p:txBody>
      </p:sp>
      <p:pic>
        <p:nvPicPr>
          <p:cNvPr id="4" name="Picture 2" descr="optimal">
            <a:extLst>
              <a:ext uri="{FF2B5EF4-FFF2-40B4-BE49-F238E27FC236}">
                <a16:creationId xmlns:a16="http://schemas.microsoft.com/office/drawing/2014/main" id="{C03E54E2-3441-40F9-9C24-178BE047C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3336" y="1690688"/>
            <a:ext cx="6861114" cy="469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DE695-CF7B-471F-9F4C-5888DDA780B3}"/>
              </a:ext>
            </a:extLst>
          </p:cNvPr>
          <p:cNvSpPr txBox="1"/>
          <p:nvPr/>
        </p:nvSpPr>
        <p:spPr>
          <a:xfrm>
            <a:off x="9684450" y="3279228"/>
            <a:ext cx="27072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Optimal Number of Features : 20,168</a:t>
            </a:r>
          </a:p>
        </p:txBody>
      </p:sp>
    </p:spTree>
    <p:extLst>
      <p:ext uri="{BB962C8B-B14F-4D97-AF65-F5344CB8AC3E}">
        <p14:creationId xmlns:p14="http://schemas.microsoft.com/office/powerpoint/2010/main" val="152228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05DAE7-E918-47D6-A282-74D80D06F7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1">
            <a:extLst>
              <a:ext uri="{FF2B5EF4-FFF2-40B4-BE49-F238E27FC236}">
                <a16:creationId xmlns:a16="http://schemas.microsoft.com/office/drawing/2014/main" id="{76387F8F-1769-400C-A315-B08C019193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949659-2496-4491-9E20-6BD7863E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9385-41DB-4B82-9BAC-63F65199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Claim: Action movies are more popular</a:t>
            </a:r>
          </a:p>
          <a:p>
            <a:pPr lvl="0"/>
            <a:r>
              <a:rPr lang="en-US" dirty="0"/>
              <a:t>Obtain a list of action movies up to 2004</a:t>
            </a:r>
          </a:p>
          <a:p>
            <a:pPr lvl="0"/>
            <a:r>
              <a:rPr lang="en-US" dirty="0"/>
              <a:t>Create list of positive and negative words</a:t>
            </a:r>
          </a:p>
          <a:p>
            <a:pPr lvl="0"/>
            <a:r>
              <a:rPr lang="en-US" dirty="0"/>
              <a:t>Compare words present in the positive reviews to list of action movies</a:t>
            </a:r>
          </a:p>
          <a:p>
            <a:pPr lvl="1"/>
            <a:r>
              <a:rPr lang="en-US" sz="2800" dirty="0"/>
              <a:t>Perform similar steps for neg. reviews</a:t>
            </a:r>
          </a:p>
          <a:p>
            <a:pPr lvl="0"/>
            <a:r>
              <a:rPr lang="en-US" dirty="0"/>
              <a:t>If more action movies are rated pos., then we can support our claim</a:t>
            </a:r>
          </a:p>
        </p:txBody>
      </p:sp>
    </p:spTree>
    <p:extLst>
      <p:ext uri="{BB962C8B-B14F-4D97-AF65-F5344CB8AC3E}">
        <p14:creationId xmlns:p14="http://schemas.microsoft.com/office/powerpoint/2010/main" val="252290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87B9B6-96B0-4C54-A43B-5E866BD75D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2A1214E9-1287-40BD-A2B1-92E4B1491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1E733794-386B-4021-8DFF-E99AFB32DC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0660-E5B3-497F-8EEB-78B9204A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2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4625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07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D3E7E55-6A50-4C55-8FE4-E1C427E89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F9206-317A-4990-8B49-55EAFBF5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Scope for improvement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928"/>
              </p:ext>
            </p:extLst>
          </p:nvPr>
        </p:nvGraphicFramePr>
        <p:xfrm>
          <a:off x="838200" y="2492013"/>
          <a:ext cx="10515600" cy="368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15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D3E-E8B2-4EA1-87F3-415D89D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0284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04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6BA-7E5A-49A5-A239-C3866750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2171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1">
            <a:extLst>
              <a:ext uri="{FF2B5EF4-FFF2-40B4-BE49-F238E27FC236}">
                <a16:creationId xmlns:a16="http://schemas.microsoft.com/office/drawing/2014/main" id="{33CAA62E-6A78-4130-9870-211DFD5A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A74A0BFC-E66E-442B-B793-6CDF26871B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71861-BF45-4624-98DF-30FE5365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72" y="95300"/>
            <a:ext cx="8078342" cy="10963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Goal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99987"/>
              </p:ext>
            </p:extLst>
          </p:nvPr>
        </p:nvGraphicFramePr>
        <p:xfrm>
          <a:off x="633249" y="1191631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AE321A-0321-417A-A0FA-110733762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809" y="1907628"/>
            <a:ext cx="6087431" cy="4729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A5DD1-E2FF-4494-8784-0E2CF7FF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Confusion matrix of </a:t>
            </a:r>
            <a:r>
              <a:rPr lang="en-US" sz="2600" dirty="0" err="1">
                <a:solidFill>
                  <a:schemeClr val="bg1"/>
                </a:solidFill>
              </a:rPr>
              <a:t>LinearSVC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E0256-5AE1-419D-AA39-4A2B9550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10" y="403172"/>
            <a:ext cx="6252464" cy="15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9E50C7-C907-4CE4-9052-2D1E9084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034" y="1927013"/>
            <a:ext cx="5901235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046BD-285F-4A30-B5A2-827719A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04" y="2072668"/>
            <a:ext cx="3586355" cy="22628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Confusion matrix of Logistic Regression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FAF0C-B6A3-44BC-9D01-E417BF71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3" y="240752"/>
            <a:ext cx="6669091" cy="16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6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38F9A5C2-75F4-489B-A466-7B8E04C47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124" y="1655495"/>
            <a:ext cx="6200088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82710-B4D8-46DF-94AC-CF1E8519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Confusion matrix for DecisionTreeClassifier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40757-5ACA-48B3-ADBA-02681CB2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22" y="221702"/>
            <a:ext cx="5531725" cy="13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2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D8E96-84F5-4BBD-B294-8BAE8293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8" y="2400907"/>
            <a:ext cx="4812652" cy="3284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4EDAA-CB94-42DE-A661-7FE679CF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85" y="793205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       MAX_DF			     vs                      MIN_DF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34805-8CA5-4A28-AEE6-6B37933F1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9670" y="2225882"/>
            <a:ext cx="4977929" cy="34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14406</TotalTime>
  <Words>356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Analysis of v2.0 polarity dataset consisting of 2,000 textual movie reviews</vt:lpstr>
      <vt:lpstr>Introduction</vt:lpstr>
      <vt:lpstr>Motivation</vt:lpstr>
      <vt:lpstr>Assumptions</vt:lpstr>
      <vt:lpstr>Goal</vt:lpstr>
      <vt:lpstr>Confusion matrix of LinearSVC</vt:lpstr>
      <vt:lpstr>Confusion matrix of Logistic Regression Classifier</vt:lpstr>
      <vt:lpstr>Confusion matrix for DecisionTreeClassifier</vt:lpstr>
      <vt:lpstr>       MAX_DF        vs                      MIN_DF</vt:lpstr>
      <vt:lpstr>Ngram_range versus the number of features</vt:lpstr>
      <vt:lpstr>Parameter combinations for LinearSVC</vt:lpstr>
      <vt:lpstr>Metrics for LinearSVC Classification</vt:lpstr>
      <vt:lpstr>Confusion matrix for LinearSVC classifier</vt:lpstr>
      <vt:lpstr>Parameter combinations for KNeighbors</vt:lpstr>
      <vt:lpstr>Main classification metrics</vt:lpstr>
      <vt:lpstr>Confusion matrix for the KNeighbors classifier</vt:lpstr>
      <vt:lpstr>PowerPoint Presentation</vt:lpstr>
      <vt:lpstr>Random Forest Classifier</vt:lpstr>
      <vt:lpstr>Multinomial Naïve Bayes Classifier</vt:lpstr>
      <vt:lpstr>LinearSVC Classifier using Polynomial Kernel</vt:lpstr>
      <vt:lpstr>Principal Component Analysis</vt:lpstr>
      <vt:lpstr>Manifold learning </vt:lpstr>
      <vt:lpstr>Recursive Feature Elimination</vt:lpstr>
      <vt:lpstr>Business Recommendation</vt:lpstr>
      <vt:lpstr>Conclusion</vt:lpstr>
      <vt:lpstr>Scope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Brandon</dc:creator>
  <cp:lastModifiedBy>Mukund Khandelwal</cp:lastModifiedBy>
  <cp:revision>127</cp:revision>
  <dcterms:created xsi:type="dcterms:W3CDTF">2017-10-24T16:44:17Z</dcterms:created>
  <dcterms:modified xsi:type="dcterms:W3CDTF">2018-02-03T00:12:09Z</dcterms:modified>
</cp:coreProperties>
</file>