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3" r:id="rId4"/>
  </p:sldMasterIdLst>
  <p:notesMasterIdLst>
    <p:notesMasterId r:id="rId15"/>
  </p:notesMasterIdLst>
  <p:handoutMasterIdLst>
    <p:handoutMasterId r:id="rId16"/>
  </p:handoutMasterIdLst>
  <p:sldIdLst>
    <p:sldId id="256" r:id="rId5"/>
    <p:sldId id="257" r:id="rId6"/>
    <p:sldId id="264" r:id="rId7"/>
    <p:sldId id="266" r:id="rId8"/>
    <p:sldId id="274" r:id="rId9"/>
    <p:sldId id="277" r:id="rId10"/>
    <p:sldId id="271" r:id="rId11"/>
    <p:sldId id="272" r:id="rId12"/>
    <p:sldId id="27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C672DF-E7D3-404A-8FD2-660A69337E6B}">
          <p14:sldIdLst>
            <p14:sldId id="256"/>
            <p14:sldId id="257"/>
            <p14:sldId id="264"/>
            <p14:sldId id="266"/>
            <p14:sldId id="274"/>
            <p14:sldId id="277"/>
            <p14:sldId id="271"/>
            <p14:sldId id="272"/>
            <p14:sldId id="278"/>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7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6/7/2023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62957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52591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8"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1"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431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98962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9"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0"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1"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2"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3"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46299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grpSp>
        <p:nvGrpSpPr>
          <p:cNvPr id="10" name="Group 9">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4"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5"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6"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7"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314388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9"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0"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1"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2"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3"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23966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3" name="Group 1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1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6"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7"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8"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676669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8" name="Group 1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8"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29"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31"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203014"/>
              <a:ext cx="2880000" cy="2880000"/>
            </a:xfrm>
            <a:prstGeom prst="rect">
              <a:avLst/>
            </a:prstGeom>
          </p:spPr>
        </p:pic>
        <p:pic>
          <p:nvPicPr>
            <p:cNvPr id="32"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64364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67356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203067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1943059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3099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494078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6/7/2023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8"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82818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46747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2" name="Group 11">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195" t="12276" r="8371" b="1368"/>
            <a:stretch/>
          </p:blipFill>
          <p:spPr>
            <a:xfrm rot="5400000">
              <a:off x="1442081" y="2451153"/>
              <a:ext cx="3275424" cy="3606205"/>
            </a:xfrm>
            <a:prstGeom prst="rect">
              <a:avLst/>
            </a:prstGeom>
          </p:spPr>
        </p:pic>
        <p:pic>
          <p:nvPicPr>
            <p:cNvPr id="14"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092764" y="303112"/>
              <a:ext cx="2880000" cy="2880000"/>
            </a:xfrm>
            <a:prstGeom prst="rect">
              <a:avLst/>
            </a:prstGeom>
          </p:spPr>
        </p:pic>
        <p:pic>
          <p:nvPicPr>
            <p:cNvPr id="15"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24090" y="1817280"/>
              <a:ext cx="2880000" cy="2880000"/>
            </a:xfrm>
            <a:prstGeom prst="rect">
              <a:avLst/>
            </a:prstGeom>
          </p:spPr>
        </p:pic>
        <p:pic>
          <p:nvPicPr>
            <p:cNvPr id="16"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625457" y="4024986"/>
              <a:ext cx="1620000" cy="1620000"/>
            </a:xfrm>
            <a:prstGeom prst="rect">
              <a:avLst/>
            </a:prstGeom>
          </p:spPr>
        </p:pic>
        <p:pic>
          <p:nvPicPr>
            <p:cNvPr id="17"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46510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11572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5" name="Group 4">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6"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7"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8"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9"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11023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9"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2"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51290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9" name="Group 8">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0"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11"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12"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184726"/>
              <a:ext cx="2880000" cy="2880000"/>
            </a:xfrm>
            <a:prstGeom prst="rect">
              <a:avLst/>
            </a:prstGeom>
          </p:spPr>
        </p:pic>
        <p:pic>
          <p:nvPicPr>
            <p:cNvPr id="13"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436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6D6166-2B42-4F11-BAA6-8ABAE1BE810C}" type="datetimeFigureOut">
              <a:rPr lang="en-US" noProof="0" smtClean="0"/>
              <a:t>6/7/2023</a:t>
            </a:fld>
            <a:endParaRPr lang="en-US" noProof="0"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82447507"/>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680" r:id="rId20"/>
    <p:sldLayoutId id="2147483681" r:id="rId21"/>
    <p:sldLayoutId id="2147483670" r:id="rId22"/>
    <p:sldLayoutId id="2147483678" r:id="rId23"/>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213338" y="1090246"/>
            <a:ext cx="9597389" cy="2586677"/>
          </a:xfrm>
        </p:spPr>
        <p:txBody>
          <a:bodyPr anchor="ctr" anchorCtr="0">
            <a:normAutofit/>
          </a:bodyPr>
          <a:lstStyle/>
          <a:p>
            <a:r>
              <a:rPr lang="en-US" dirty="0"/>
              <a:t>Car Price Predictor</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1370693" y="3244361"/>
            <a:ext cx="9440034" cy="432561"/>
          </a:xfrm>
        </p:spPr>
        <p:txBody>
          <a:bodyPr>
            <a:normAutofit fontScale="92500" lnSpcReduction="20000"/>
          </a:bodyPr>
          <a:lstStyle/>
          <a:p>
            <a:r>
              <a:rPr lang="en-US" sz="2800" dirty="0"/>
              <a:t>USING DATA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38" y="5140474"/>
            <a:ext cx="5418885" cy="1381125"/>
          </a:xfrm>
          <a:prstGeom prst="rect">
            <a:avLst/>
          </a:prstGeom>
        </p:spPr>
      </p:pic>
    </p:spTree>
    <p:extLst>
      <p:ext uri="{BB962C8B-B14F-4D97-AF65-F5344CB8AC3E}">
        <p14:creationId xmlns:p14="http://schemas.microsoft.com/office/powerpoint/2010/main" val="19065309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542" y="2176923"/>
            <a:ext cx="7699513" cy="1323439"/>
          </a:xfrm>
          <a:prstGeom prst="rect">
            <a:avLst/>
          </a:prstGeom>
          <a:noFill/>
        </p:spPr>
        <p:txBody>
          <a:bodyPr wrap="square" rtlCol="0">
            <a:spAutoFit/>
          </a:bodyPr>
          <a:lstStyle/>
          <a:p>
            <a:pPr algn="ctr"/>
            <a:r>
              <a:rPr lang="en-IN" sz="8000" b="1" dirty="0">
                <a:latin typeface="Bahnschrift SemiBold Condensed" panose="020B0502040204020203" pitchFamily="34" charset="0"/>
              </a:rPr>
              <a:t>THANK YOU </a:t>
            </a:r>
          </a:p>
        </p:txBody>
      </p:sp>
    </p:spTree>
    <p:extLst>
      <p:ext uri="{BB962C8B-B14F-4D97-AF65-F5344CB8AC3E}">
        <p14:creationId xmlns:p14="http://schemas.microsoft.com/office/powerpoint/2010/main" val="170140405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1295401" y="1"/>
            <a:ext cx="9590550" cy="1318845"/>
          </a:xfrm>
        </p:spPr>
        <p:txBody>
          <a:bodyPr/>
          <a:lstStyle/>
          <a:p>
            <a:r>
              <a:rPr lang="en-US" dirty="0">
                <a:solidFill>
                  <a:schemeClr val="bg1">
                    <a:lumMod val="95000"/>
                    <a:lumOff val="5000"/>
                  </a:schemeClr>
                </a:solidFill>
              </a:rPr>
              <a:t>Team Detail</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endParaRPr lang="en-US" sz="2400" dirty="0"/>
          </a:p>
          <a:p>
            <a:endParaRPr lang="en-US" sz="2400" dirty="0"/>
          </a:p>
          <a:p>
            <a:endParaRPr lang="en-US" sz="2400" dirty="0"/>
          </a:p>
        </p:txBody>
      </p:sp>
      <p:sp>
        <p:nvSpPr>
          <p:cNvPr id="5" name="Rectangle: Rounded Corners 4">
            <a:extLst>
              <a:ext uri="{FF2B5EF4-FFF2-40B4-BE49-F238E27FC236}">
                <a16:creationId xmlns:a16="http://schemas.microsoft.com/office/drawing/2014/main" id="{96783195-AFA5-537B-CCC0-8FE7C1058E53}"/>
              </a:ext>
            </a:extLst>
          </p:cNvPr>
          <p:cNvSpPr/>
          <p:nvPr/>
        </p:nvSpPr>
        <p:spPr>
          <a:xfrm>
            <a:off x="2534059" y="1642367"/>
            <a:ext cx="6965048" cy="3089429"/>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722CF8D-1549-C226-4282-F5DC94285F5E}"/>
              </a:ext>
            </a:extLst>
          </p:cNvPr>
          <p:cNvSpPr txBox="1"/>
          <p:nvPr/>
        </p:nvSpPr>
        <p:spPr>
          <a:xfrm>
            <a:off x="3113103" y="2339995"/>
            <a:ext cx="2592281" cy="1477328"/>
          </a:xfrm>
          <a:prstGeom prst="rect">
            <a:avLst/>
          </a:prstGeom>
          <a:noFill/>
        </p:spPr>
        <p:txBody>
          <a:bodyPr wrap="square" rtlCol="0">
            <a:spAutoFit/>
          </a:bodyPr>
          <a:lstStyle/>
          <a:p>
            <a:r>
              <a:rPr lang="en-US" dirty="0">
                <a:solidFill>
                  <a:schemeClr val="bg1"/>
                </a:solidFill>
              </a:rPr>
              <a:t>              NAME</a:t>
            </a:r>
          </a:p>
          <a:p>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Himanshu Singh </a:t>
            </a:r>
          </a:p>
          <a:p>
            <a:pPr marL="285750" indent="-285750">
              <a:buFont typeface="Wingdings" panose="05000000000000000000" pitchFamily="2" charset="2"/>
              <a:buChar char="§"/>
            </a:pPr>
            <a:r>
              <a:rPr lang="en-US" dirty="0">
                <a:solidFill>
                  <a:schemeClr val="bg1"/>
                </a:solidFill>
              </a:rPr>
              <a:t>Mukund Maheshwari</a:t>
            </a:r>
          </a:p>
          <a:p>
            <a:pPr marL="285750" indent="-285750">
              <a:buFont typeface="Wingdings" panose="05000000000000000000" pitchFamily="2" charset="2"/>
              <a:buChar char="§"/>
            </a:pPr>
            <a:r>
              <a:rPr lang="en-US" dirty="0">
                <a:solidFill>
                  <a:schemeClr val="bg1"/>
                </a:solidFill>
              </a:rPr>
              <a:t>Parul Singh</a:t>
            </a:r>
            <a:endParaRPr lang="en-IN" dirty="0">
              <a:solidFill>
                <a:schemeClr val="bg1"/>
              </a:solidFill>
            </a:endParaRPr>
          </a:p>
        </p:txBody>
      </p:sp>
      <p:sp>
        <p:nvSpPr>
          <p:cNvPr id="7" name="TextBox 6">
            <a:extLst>
              <a:ext uri="{FF2B5EF4-FFF2-40B4-BE49-F238E27FC236}">
                <a16:creationId xmlns:a16="http://schemas.microsoft.com/office/drawing/2014/main" id="{0F6EBE26-3C2E-EE41-3693-E720D19424B4}"/>
              </a:ext>
            </a:extLst>
          </p:cNvPr>
          <p:cNvSpPr txBox="1"/>
          <p:nvPr/>
        </p:nvSpPr>
        <p:spPr>
          <a:xfrm>
            <a:off x="6486618" y="2336285"/>
            <a:ext cx="1438183" cy="1477328"/>
          </a:xfrm>
          <a:prstGeom prst="rect">
            <a:avLst/>
          </a:prstGeom>
          <a:noFill/>
        </p:spPr>
        <p:txBody>
          <a:bodyPr wrap="square" rtlCol="0">
            <a:spAutoFit/>
          </a:bodyPr>
          <a:lstStyle/>
          <a:p>
            <a:r>
              <a:rPr lang="en-US" dirty="0">
                <a:solidFill>
                  <a:schemeClr val="bg1"/>
                </a:solidFill>
              </a:rPr>
              <a:t>SECTION</a:t>
            </a:r>
          </a:p>
          <a:p>
            <a:endParaRPr lang="en-US" dirty="0">
              <a:solidFill>
                <a:schemeClr val="bg1"/>
              </a:solidFill>
            </a:endParaRPr>
          </a:p>
          <a:p>
            <a:r>
              <a:rPr lang="en-US" dirty="0">
                <a:solidFill>
                  <a:schemeClr val="bg1"/>
                </a:solidFill>
              </a:rPr>
              <a:t>A</a:t>
            </a:r>
          </a:p>
          <a:p>
            <a:r>
              <a:rPr lang="en-US" dirty="0">
                <a:solidFill>
                  <a:schemeClr val="bg1"/>
                </a:solidFill>
              </a:rPr>
              <a:t>C</a:t>
            </a:r>
          </a:p>
          <a:p>
            <a:r>
              <a:rPr lang="en-US" dirty="0">
                <a:solidFill>
                  <a:schemeClr val="bg1"/>
                </a:solidFill>
              </a:rPr>
              <a:t>B</a:t>
            </a:r>
            <a:endParaRPr lang="en-IN" dirty="0">
              <a:solidFill>
                <a:schemeClr val="bg1"/>
              </a:solidFill>
            </a:endParaRPr>
          </a:p>
        </p:txBody>
      </p:sp>
      <p:sp>
        <p:nvSpPr>
          <p:cNvPr id="8" name="TextBox 7">
            <a:extLst>
              <a:ext uri="{FF2B5EF4-FFF2-40B4-BE49-F238E27FC236}">
                <a16:creationId xmlns:a16="http://schemas.microsoft.com/office/drawing/2014/main" id="{3A081048-A7F1-8CF3-A76F-256622956CB9}"/>
              </a:ext>
            </a:extLst>
          </p:cNvPr>
          <p:cNvSpPr txBox="1"/>
          <p:nvPr/>
        </p:nvSpPr>
        <p:spPr>
          <a:xfrm>
            <a:off x="4292354" y="4109183"/>
            <a:ext cx="3986074" cy="369332"/>
          </a:xfrm>
          <a:prstGeom prst="rect">
            <a:avLst/>
          </a:prstGeom>
          <a:noFill/>
        </p:spPr>
        <p:txBody>
          <a:bodyPr wrap="square" rtlCol="0">
            <a:spAutoFit/>
          </a:bodyPr>
          <a:lstStyle/>
          <a:p>
            <a:r>
              <a:rPr lang="en-US" dirty="0">
                <a:solidFill>
                  <a:schemeClr val="bg1"/>
                </a:solidFill>
              </a:rPr>
              <a:t>B.TECH CSE SEMESTER 6th</a:t>
            </a:r>
            <a:endParaRPr lang="en-IN" dirty="0">
              <a:solidFill>
                <a:schemeClr val="bg1"/>
              </a:solidFill>
            </a:endParaRPr>
          </a:p>
        </p:txBody>
      </p:sp>
    </p:spTree>
    <p:extLst>
      <p:ext uri="{BB962C8B-B14F-4D97-AF65-F5344CB8AC3E}">
        <p14:creationId xmlns:p14="http://schemas.microsoft.com/office/powerpoint/2010/main" val="27458436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a:xfrm>
            <a:off x="516178" y="776002"/>
            <a:ext cx="10353762" cy="970450"/>
          </a:xfrm>
        </p:spPr>
        <p:txBody>
          <a:bodyPr/>
          <a:lstStyle/>
          <a:p>
            <a:r>
              <a:rPr lang="en-US" dirty="0"/>
              <a:t>Prices of cars depends on</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502105" y="2097111"/>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4" name="TextBox 33"/>
          <p:cNvSpPr txBox="1"/>
          <p:nvPr/>
        </p:nvSpPr>
        <p:spPr>
          <a:xfrm>
            <a:off x="5786740" y="3643567"/>
            <a:ext cx="2272853" cy="369332"/>
          </a:xfrm>
          <a:prstGeom prst="rect">
            <a:avLst/>
          </a:prstGeom>
          <a:noFill/>
        </p:spPr>
        <p:txBody>
          <a:bodyPr wrap="square" rtlCol="0">
            <a:spAutoFit/>
          </a:bodyPr>
          <a:lstStyle/>
          <a:p>
            <a:r>
              <a:rPr lang="en-IN" dirty="0"/>
              <a:t>Seller Type</a:t>
            </a:r>
          </a:p>
        </p:txBody>
      </p:sp>
      <p:sp>
        <p:nvSpPr>
          <p:cNvPr id="72" name="TextBox 71"/>
          <p:cNvSpPr txBox="1"/>
          <p:nvPr/>
        </p:nvSpPr>
        <p:spPr>
          <a:xfrm>
            <a:off x="6965072" y="2840292"/>
            <a:ext cx="2272853" cy="369332"/>
          </a:xfrm>
          <a:prstGeom prst="rect">
            <a:avLst/>
          </a:prstGeom>
          <a:noFill/>
        </p:spPr>
        <p:txBody>
          <a:bodyPr wrap="square" rtlCol="0">
            <a:spAutoFit/>
          </a:bodyPr>
          <a:lstStyle/>
          <a:p>
            <a:r>
              <a:rPr lang="en-IN" dirty="0"/>
              <a:t>Fuel Type</a:t>
            </a:r>
          </a:p>
        </p:txBody>
      </p:sp>
      <p:sp>
        <p:nvSpPr>
          <p:cNvPr id="73" name="TextBox 72"/>
          <p:cNvSpPr txBox="1"/>
          <p:nvPr/>
        </p:nvSpPr>
        <p:spPr>
          <a:xfrm>
            <a:off x="4664765" y="4558747"/>
            <a:ext cx="2272853" cy="369332"/>
          </a:xfrm>
          <a:prstGeom prst="rect">
            <a:avLst/>
          </a:prstGeom>
          <a:noFill/>
        </p:spPr>
        <p:txBody>
          <a:bodyPr wrap="square" rtlCol="0">
            <a:spAutoFit/>
          </a:bodyPr>
          <a:lstStyle/>
          <a:p>
            <a:r>
              <a:rPr lang="en-IN" dirty="0"/>
              <a:t>Transmission</a:t>
            </a:r>
          </a:p>
        </p:txBody>
      </p:sp>
      <p:sp>
        <p:nvSpPr>
          <p:cNvPr id="78" name="TextBox 77"/>
          <p:cNvSpPr txBox="1"/>
          <p:nvPr/>
        </p:nvSpPr>
        <p:spPr>
          <a:xfrm>
            <a:off x="8417990" y="2127088"/>
            <a:ext cx="2272853" cy="369332"/>
          </a:xfrm>
          <a:prstGeom prst="rect">
            <a:avLst/>
          </a:prstGeom>
          <a:noFill/>
        </p:spPr>
        <p:txBody>
          <a:bodyPr wrap="square" rtlCol="0">
            <a:spAutoFit/>
          </a:bodyPr>
          <a:lstStyle/>
          <a:p>
            <a:r>
              <a:rPr lang="en-IN" dirty="0"/>
              <a:t>Owner</a:t>
            </a:r>
          </a:p>
        </p:txBody>
      </p:sp>
    </p:spTree>
    <p:extLst>
      <p:ext uri="{BB962C8B-B14F-4D97-AF65-F5344CB8AC3E}">
        <p14:creationId xmlns:p14="http://schemas.microsoft.com/office/powerpoint/2010/main" val="40894562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Things used in Development</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p:txBody>
          <a:bodyPr/>
          <a:lstStyle/>
          <a:p>
            <a:r>
              <a:rPr lang="en-US" dirty="0"/>
              <a:t>Data Analysis</a:t>
            </a:r>
          </a:p>
          <a:p>
            <a:r>
              <a:rPr lang="en-US" dirty="0"/>
              <a:t>Predictions</a:t>
            </a:r>
          </a:p>
          <a:p>
            <a:r>
              <a:rPr lang="en-US" dirty="0"/>
              <a:t>HTML</a:t>
            </a:r>
          </a:p>
          <a:p>
            <a:r>
              <a:rPr lang="en-US" dirty="0"/>
              <a:t>CSS</a:t>
            </a:r>
          </a:p>
          <a:p>
            <a:r>
              <a:rPr lang="en-US" dirty="0"/>
              <a:t>Python</a:t>
            </a:r>
          </a:p>
          <a:p>
            <a:r>
              <a:rPr lang="en-US" dirty="0"/>
              <a:t>Machine Learning</a:t>
            </a:r>
            <a:br>
              <a:rPr lang="en-US" dirty="0"/>
            </a:br>
            <a:endParaRPr lang="en-US" dirty="0"/>
          </a:p>
          <a:p>
            <a:endParaRPr lang="en-US" dirty="0"/>
          </a:p>
        </p:txBody>
      </p:sp>
    </p:spTree>
    <p:extLst>
      <p:ext uri="{BB962C8B-B14F-4D97-AF65-F5344CB8AC3E}">
        <p14:creationId xmlns:p14="http://schemas.microsoft.com/office/powerpoint/2010/main" val="42052078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Data Analysis</a:t>
            </a:r>
          </a:p>
        </p:txBody>
      </p:sp>
      <p:sp>
        <p:nvSpPr>
          <p:cNvPr id="3" name="Text Placeholder 2"/>
          <p:cNvSpPr>
            <a:spLocks noGrp="1"/>
          </p:cNvSpPr>
          <p:nvPr>
            <p:ph type="body" sz="quarter" idx="13"/>
          </p:nvPr>
        </p:nvSpPr>
        <p:spPr>
          <a:xfrm>
            <a:off x="1897820" y="2745669"/>
            <a:ext cx="8396362" cy="3100387"/>
          </a:xfrm>
        </p:spPr>
        <p:txBody>
          <a:bodyPr>
            <a:noAutofit/>
          </a:bodyPr>
          <a:lstStyle/>
          <a:p>
            <a:pPr algn="l"/>
            <a:r>
              <a:rPr lang="en-US" sz="3200" dirty="0"/>
              <a:t>Data analysis is the process of collecting, modeling, and analyzing data to extract insights that support decision-making. There are several methods and techniques to perform analysis depending on the industry and the aim of the investigation.</a:t>
            </a:r>
            <a:br>
              <a:rPr lang="en-US" sz="3200" dirty="0"/>
            </a:b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6" y="80960"/>
            <a:ext cx="4217748" cy="2347547"/>
          </a:xfrm>
          <a:prstGeom prst="rect">
            <a:avLst/>
          </a:prstGeom>
        </p:spPr>
      </p:pic>
    </p:spTree>
    <p:extLst>
      <p:ext uri="{BB962C8B-B14F-4D97-AF65-F5344CB8AC3E}">
        <p14:creationId xmlns:p14="http://schemas.microsoft.com/office/powerpoint/2010/main" val="183621896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13795" y="1732449"/>
            <a:ext cx="10353762" cy="4058751"/>
          </a:xfrm>
          <a:prstGeom prst="rect">
            <a:avLst/>
          </a:prstGeom>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Identifying the problem</a:t>
            </a:r>
          </a:p>
          <a:p>
            <a:r>
              <a:rPr lang="en-US" dirty="0"/>
              <a:t>Identify available data </a:t>
            </a:r>
          </a:p>
          <a:p>
            <a:r>
              <a:rPr lang="en-US" dirty="0"/>
              <a:t>Reading the concerned dataset</a:t>
            </a:r>
          </a:p>
          <a:p>
            <a:r>
              <a:rPr lang="en-US" dirty="0"/>
              <a:t>Data Understanding</a:t>
            </a:r>
          </a:p>
          <a:p>
            <a:r>
              <a:rPr lang="en-US" dirty="0"/>
              <a:t>Data Handling, Data Visualization, Data Preparation, Data Cleaning</a:t>
            </a:r>
          </a:p>
          <a:p>
            <a:r>
              <a:rPr lang="en-US" dirty="0"/>
              <a:t>Statistical Analysis</a:t>
            </a:r>
          </a:p>
          <a:p>
            <a:r>
              <a:rPr lang="en-US" dirty="0"/>
              <a:t>Splitting the data and features Scaling</a:t>
            </a:r>
          </a:p>
          <a:p>
            <a:r>
              <a:rPr lang="en-US" dirty="0"/>
              <a:t>Model Evaluation</a:t>
            </a:r>
          </a:p>
          <a:p>
            <a:r>
              <a:rPr lang="en-US" dirty="0"/>
              <a:t>Communicate Result</a:t>
            </a:r>
          </a:p>
          <a:p>
            <a:endParaRPr lang="en-US" dirty="0"/>
          </a:p>
          <a:p>
            <a:endParaRPr lang="en-IN" dirty="0"/>
          </a:p>
        </p:txBody>
      </p:sp>
      <p:sp>
        <p:nvSpPr>
          <p:cNvPr id="3" name="Title 1"/>
          <p:cNvSpPr txBox="1">
            <a:spLocks/>
          </p:cNvSpPr>
          <p:nvPr/>
        </p:nvSpPr>
        <p:spPr>
          <a:xfrm>
            <a:off x="913795" y="596348"/>
            <a:ext cx="10257788" cy="983702"/>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Steps for Data Analysis</a:t>
            </a:r>
            <a:endParaRPr lang="en-IN" dirty="0"/>
          </a:p>
        </p:txBody>
      </p:sp>
    </p:spTree>
    <p:extLst>
      <p:ext uri="{BB962C8B-B14F-4D97-AF65-F5344CB8AC3E}">
        <p14:creationId xmlns:p14="http://schemas.microsoft.com/office/powerpoint/2010/main" val="10798826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Major Features</a:t>
            </a:r>
          </a:p>
        </p:txBody>
      </p:sp>
      <p:sp>
        <p:nvSpPr>
          <p:cNvPr id="3" name="Text Placeholder 2"/>
          <p:cNvSpPr>
            <a:spLocks noGrp="1"/>
          </p:cNvSpPr>
          <p:nvPr>
            <p:ph type="body" idx="1"/>
          </p:nvPr>
        </p:nvSpPr>
        <p:spPr/>
        <p:txBody>
          <a:bodyPr/>
          <a:lstStyle/>
          <a:p>
            <a:pPr algn="ctr"/>
            <a:endParaRPr lang="en-IN" dirty="0"/>
          </a:p>
          <a:p>
            <a:pPr algn="ctr"/>
            <a:r>
              <a:rPr lang="en-IN" dirty="0"/>
              <a:t>RE-SALE PLATFORM</a:t>
            </a:r>
          </a:p>
        </p:txBody>
      </p:sp>
      <p:sp>
        <p:nvSpPr>
          <p:cNvPr id="4" name="Content Placeholder 3"/>
          <p:cNvSpPr>
            <a:spLocks noGrp="1"/>
          </p:cNvSpPr>
          <p:nvPr>
            <p:ph sz="half" idx="2"/>
          </p:nvPr>
        </p:nvSpPr>
        <p:spPr/>
        <p:txBody>
          <a:bodyPr/>
          <a:lstStyle/>
          <a:p>
            <a:endParaRPr lang="en-US" dirty="0"/>
          </a:p>
          <a:p>
            <a:endParaRPr lang="en-IN" dirty="0"/>
          </a:p>
          <a:p>
            <a:r>
              <a:rPr lang="en-IN" dirty="0"/>
              <a:t>A centralized platform for car resale that will predict prices of cars.</a:t>
            </a:r>
          </a:p>
        </p:txBody>
      </p:sp>
      <p:sp>
        <p:nvSpPr>
          <p:cNvPr id="5" name="Text Placeholder 4"/>
          <p:cNvSpPr>
            <a:spLocks noGrp="1"/>
          </p:cNvSpPr>
          <p:nvPr>
            <p:ph type="body" sz="quarter" idx="3"/>
          </p:nvPr>
        </p:nvSpPr>
        <p:spPr/>
        <p:txBody>
          <a:bodyPr/>
          <a:lstStyle/>
          <a:p>
            <a:pPr algn="ctr"/>
            <a:r>
              <a:rPr lang="en-IN" dirty="0"/>
              <a:t>FEATURE SELECTION</a:t>
            </a:r>
          </a:p>
        </p:txBody>
      </p:sp>
      <p:sp>
        <p:nvSpPr>
          <p:cNvPr id="6" name="Content Placeholder 5"/>
          <p:cNvSpPr>
            <a:spLocks noGrp="1"/>
          </p:cNvSpPr>
          <p:nvPr>
            <p:ph sz="quarter" idx="4"/>
          </p:nvPr>
        </p:nvSpPr>
        <p:spPr/>
        <p:txBody>
          <a:bodyPr/>
          <a:lstStyle/>
          <a:p>
            <a:endParaRPr lang="en-US" dirty="0"/>
          </a:p>
          <a:p>
            <a:endParaRPr lang="en-IN" dirty="0"/>
          </a:p>
          <a:p>
            <a:r>
              <a:rPr lang="en-IN" dirty="0"/>
              <a:t>Feature based search and predictions.</a:t>
            </a:r>
          </a:p>
        </p:txBody>
      </p:sp>
    </p:spTree>
    <p:extLst>
      <p:ext uri="{BB962C8B-B14F-4D97-AF65-F5344CB8AC3E}">
        <p14:creationId xmlns:p14="http://schemas.microsoft.com/office/powerpoint/2010/main" val="30634459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used</a:t>
            </a:r>
          </a:p>
        </p:txBody>
      </p:sp>
      <p:sp>
        <p:nvSpPr>
          <p:cNvPr id="3" name="Content Placeholder 2"/>
          <p:cNvSpPr>
            <a:spLocks noGrp="1"/>
          </p:cNvSpPr>
          <p:nvPr>
            <p:ph idx="1"/>
          </p:nvPr>
        </p:nvSpPr>
        <p:spPr/>
        <p:txBody>
          <a:bodyPr>
            <a:normAutofit/>
          </a:bodyPr>
          <a:lstStyle/>
          <a:p>
            <a:r>
              <a:rPr lang="en-IN" dirty="0"/>
              <a:t>NUMPY -&gt; It is a general purpose array processing package . It provides a high performance multi-dimensional array object and tools for working with these arrays.</a:t>
            </a:r>
          </a:p>
          <a:p>
            <a:endParaRPr lang="en-IN" dirty="0"/>
          </a:p>
          <a:p>
            <a:r>
              <a:rPr lang="en-IN" dirty="0"/>
              <a:t>SCIPY -&gt; It is a free and open source Python library used for scientific computing and technical computing.</a:t>
            </a:r>
          </a:p>
          <a:p>
            <a:endParaRPr lang="en-IN" dirty="0"/>
          </a:p>
          <a:p>
            <a:r>
              <a:rPr lang="en-IN" dirty="0"/>
              <a:t>SCIKIT-LEARN -&gt; It provides a range of supervised and unsupervised learning algorithms via a consistent interface in python.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711" y="338294"/>
            <a:ext cx="1847581" cy="15130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711" y="3375354"/>
            <a:ext cx="1847581" cy="165859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4802"/>
          <a:stretch/>
        </p:blipFill>
        <p:spPr>
          <a:xfrm>
            <a:off x="7189052" y="4975882"/>
            <a:ext cx="2614372" cy="1628409"/>
          </a:xfrm>
          <a:prstGeom prst="rect">
            <a:avLst/>
          </a:prstGeom>
        </p:spPr>
      </p:pic>
    </p:spTree>
    <p:extLst>
      <p:ext uri="{BB962C8B-B14F-4D97-AF65-F5344CB8AC3E}">
        <p14:creationId xmlns:p14="http://schemas.microsoft.com/office/powerpoint/2010/main" val="29079376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148" y="940905"/>
            <a:ext cx="10366409" cy="4850296"/>
          </a:xfrm>
        </p:spPr>
        <p:txBody>
          <a:bodyPr/>
          <a:lstStyle/>
          <a:p>
            <a:endParaRPr lang="en-IN" dirty="0"/>
          </a:p>
          <a:p>
            <a:r>
              <a:rPr lang="en-IN" dirty="0"/>
              <a:t>PANDAS -&gt; It is an open source library that is made mainly for working with relational or labelled data both easily and intuitively. It provides various data structures and operations for manipulating numerical data and time series.</a:t>
            </a:r>
          </a:p>
          <a:p>
            <a:pPr marL="36900" indent="0">
              <a:buNone/>
            </a:pPr>
            <a:endParaRPr lang="en-IN" dirty="0"/>
          </a:p>
          <a:p>
            <a:r>
              <a:rPr lang="en-IN" dirty="0"/>
              <a:t>PICKLE -&gt; Python pickle module is used for serializing and de-serializing a Python object structure. Any object in Python can be picked so that it can be saved on disk.</a:t>
            </a:r>
          </a:p>
          <a:p>
            <a:endParaRPr lang="en-US" dirty="0"/>
          </a:p>
          <a:p>
            <a:r>
              <a:rPr lang="en-US" dirty="0"/>
              <a:t>MATPLOT -&gt; It is an amazing library visualization library in Python for 2D plots of arrays. Matplotlib is a multi-platform data visualization library built by Numpy arrays and designed to work with the broader SciPy stack.</a:t>
            </a:r>
          </a:p>
        </p:txBody>
      </p:sp>
    </p:spTree>
    <p:extLst>
      <p:ext uri="{BB962C8B-B14F-4D97-AF65-F5344CB8AC3E}">
        <p14:creationId xmlns:p14="http://schemas.microsoft.com/office/powerpoint/2010/main" val="70632060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FCF1D2AC-2735-457E-B639-07E13F9A629B}">
  <ds:schemaRefs>
    <ds:schemaRef ds:uri="http://schemas.microsoft.com/office/2006/documentManagement/types"/>
    <ds:schemaRef ds:uri="16c05727-aa75-4e4a-9b5f-8a80a1165891"/>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740</Words>
  <Application>Microsoft Office PowerPoint</Application>
  <PresentationFormat>Widescreen</PresentationFormat>
  <Paragraphs>98</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SemiBold Condensed</vt:lpstr>
      <vt:lpstr>Calibri</vt:lpstr>
      <vt:lpstr>Calisto MT</vt:lpstr>
      <vt:lpstr>Segoe UI</vt:lpstr>
      <vt:lpstr>Wingdings</vt:lpstr>
      <vt:lpstr>Wingdings 2</vt:lpstr>
      <vt:lpstr>Slate</vt:lpstr>
      <vt:lpstr>Car Price Predictor</vt:lpstr>
      <vt:lpstr>Team Detail</vt:lpstr>
      <vt:lpstr>Prices of cars depends on</vt:lpstr>
      <vt:lpstr>Things used in Development</vt:lpstr>
      <vt:lpstr>Data Analysis</vt:lpstr>
      <vt:lpstr>PowerPoint Presentation</vt:lpstr>
      <vt:lpstr>Major Features</vt:lpstr>
      <vt:lpstr>Technology used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2022-05-22T17:24:21Z</dcterms:created>
  <dcterms:modified xsi:type="dcterms:W3CDTF">2023-06-07T10:50:21Z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