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3" r:id="rId4"/>
  </p:sldMasterIdLst>
  <p:notesMasterIdLst>
    <p:notesMasterId r:id="rId15"/>
  </p:notesMasterIdLst>
  <p:handoutMasterIdLst>
    <p:handoutMasterId r:id="rId16"/>
  </p:handoutMasterIdLst>
  <p:sldIdLst>
    <p:sldId id="256" r:id="rId5"/>
    <p:sldId id="257" r:id="rId6"/>
    <p:sldId id="264" r:id="rId7"/>
    <p:sldId id="266" r:id="rId8"/>
    <p:sldId id="274" r:id="rId9"/>
    <p:sldId id="277" r:id="rId10"/>
    <p:sldId id="271" r:id="rId11"/>
    <p:sldId id="272" r:id="rId12"/>
    <p:sldId id="278"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C672DF-E7D3-404A-8FD2-660A69337E6B}">
          <p14:sldIdLst>
            <p14:sldId id="256"/>
            <p14:sldId id="257"/>
            <p14:sldId id="264"/>
            <p14:sldId id="266"/>
            <p14:sldId id="274"/>
            <p14:sldId id="277"/>
            <p14:sldId id="271"/>
            <p14:sldId id="272"/>
            <p14:sldId id="278"/>
            <p14:sldId id="27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1678" autoAdjust="0"/>
  </p:normalViewPr>
  <p:slideViewPr>
    <p:cSldViewPr snapToGrid="0">
      <p:cViewPr varScale="1">
        <p:scale>
          <a:sx n="85" d="100"/>
          <a:sy n="85" d="100"/>
        </p:scale>
        <p:origin x="590" y="77"/>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7/18/2022</a:t>
            </a:fld>
            <a:endParaRPr lang="en-US" dirty="0"/>
          </a:p>
        </p:txBody>
      </p:sp>
      <p:sp>
        <p:nvSpPr>
          <p:cNvPr id="4" name="Footer Placeholder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7/18/2022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a:t>
            </a:fld>
            <a:endParaRPr lang="en-US" dirty="0"/>
          </a:p>
        </p:txBody>
      </p:sp>
    </p:spTree>
    <p:extLst>
      <p:ext uri="{BB962C8B-B14F-4D97-AF65-F5344CB8AC3E}">
        <p14:creationId xmlns:p14="http://schemas.microsoft.com/office/powerpoint/2010/main" val="3144734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steps will you be taking as a result of this learning experience?</a:t>
            </a:r>
          </a:p>
          <a:p>
            <a:r>
              <a:rPr lang="en-US" b="0" i="1" dirty="0">
                <a:latin typeface="Segoe UI" panose="020B0502040204020203" pitchFamily="34" charset="0"/>
                <a:cs typeface="Segoe UI" panose="020B0502040204020203" pitchFamily="34" charset="0"/>
              </a:rPr>
              <a:t>Did you learn from any failed experiences?  How will you do things differently?</a:t>
            </a:r>
          </a:p>
          <a:p>
            <a:r>
              <a:rPr lang="en-US" b="0" i="1" dirty="0">
                <a:latin typeface="Segoe UI" panose="020B0502040204020203" pitchFamily="34" charset="0"/>
                <a:cs typeface="Segoe UI" panose="020B0502040204020203" pitchFamily="34" charset="0"/>
              </a:rPr>
              <a:t>What advice will you give to others so they can learn from your experiences?</a:t>
            </a:r>
          </a:p>
          <a:p>
            <a:r>
              <a:rPr lang="en-US" b="0" i="1" dirty="0">
                <a:latin typeface="Segoe UI" panose="020B0502040204020203" pitchFamily="34" charset="0"/>
                <a:cs typeface="Segoe UI" panose="020B0502040204020203" pitchFamily="34" charset="0"/>
              </a:rPr>
              <a:t>How can you share what you learned with a real-world audience?  </a:t>
            </a:r>
          </a:p>
          <a:p>
            <a:endParaRPr lang="en-US" dirty="0"/>
          </a:p>
          <a:p>
            <a:r>
              <a:rPr lang="en-US" b="1" dirty="0"/>
              <a:t>Some examples of next steps might be: </a:t>
            </a:r>
          </a:p>
          <a:p>
            <a:pPr marL="228600" indent="-228600">
              <a:buAutoNum type="arabicPeriod"/>
            </a:pPr>
            <a:r>
              <a:rPr lang="en-US" dirty="0"/>
              <a:t>After</a:t>
            </a:r>
            <a:r>
              <a:rPr lang="en-US" baseline="0" dirty="0"/>
              <a:t> delivering my first persuasive presentation, I am thinking about joining the debate team.</a:t>
            </a:r>
          </a:p>
          <a:p>
            <a:pPr marL="228600" indent="-228600">
              <a:buAutoNum type="arabicPeriod"/>
            </a:pPr>
            <a:r>
              <a:rPr lang="en-US" baseline="0" dirty="0"/>
              <a:t>After making my first film, I’m considering entering it in our school film festival or local film festival.</a:t>
            </a:r>
          </a:p>
          <a:p>
            <a:pPr marL="228600" indent="-228600">
              <a:buAutoNum type="arabicPeriod"/>
            </a:pPr>
            <a:r>
              <a:rPr lang="en-US" baseline="0" dirty="0"/>
              <a:t>After connecting with this career expert, I’d like to do some research on that career field because it sounds interesting to me.</a:t>
            </a:r>
          </a:p>
          <a:p>
            <a:pPr marL="0" indent="0">
              <a:buNone/>
            </a:pPr>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r>
              <a:rPr lang="en-US" dirty="0"/>
              <a:t>Feel free to use more than one slide to share your next steps.  It also helps to add some video content to explain your message.</a:t>
            </a:r>
          </a:p>
        </p:txBody>
      </p:sp>
      <p:sp>
        <p:nvSpPr>
          <p:cNvPr id="4" name="Slide Number Placeholder 3"/>
          <p:cNvSpPr>
            <a:spLocks noGrp="1"/>
          </p:cNvSpPr>
          <p:nvPr>
            <p:ph type="sldNum" sz="quarter" idx="10"/>
          </p:nvPr>
        </p:nvSpPr>
        <p:spPr/>
        <p:txBody>
          <a:bodyPr/>
          <a:lstStyle/>
          <a:p>
            <a:fld id="{D5D79418-37EB-4378-AD22-89DBB000B0DA}" type="slidenum">
              <a:rPr lang="en-US" smtClean="0"/>
              <a:t>3</a:t>
            </a:fld>
            <a:endParaRPr lang="en-US" dirty="0"/>
          </a:p>
        </p:txBody>
      </p:sp>
    </p:spTree>
    <p:extLst>
      <p:ext uri="{BB962C8B-B14F-4D97-AF65-F5344CB8AC3E}">
        <p14:creationId xmlns:p14="http://schemas.microsoft.com/office/powerpoint/2010/main" val="629571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4</a:t>
            </a:fld>
            <a:endParaRPr lang="en-US" dirty="0"/>
          </a:p>
        </p:txBody>
      </p:sp>
    </p:spTree>
    <p:extLst>
      <p:ext uri="{BB962C8B-B14F-4D97-AF65-F5344CB8AC3E}">
        <p14:creationId xmlns:p14="http://schemas.microsoft.com/office/powerpoint/2010/main" val="3525911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6D6166-2B42-4F11-BAA6-8ABAE1BE810C}" type="datetimeFigureOut">
              <a:rPr lang="en-US" noProof="0" smtClean="0"/>
              <a:t>7/18/2022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7" name="Group 6">
            <a:extLst>
              <a:ext uri="{FF2B5EF4-FFF2-40B4-BE49-F238E27FC236}">
                <a16:creationId xmlns:a16="http://schemas.microsoft.com/office/drawing/2014/main" id="{DD826893-9059-400D-A708-615823828BC9}"/>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8" name="Graphic 9" descr="Single gear">
              <a:extLst>
                <a:ext uri="{FF2B5EF4-FFF2-40B4-BE49-F238E27FC236}">
                  <a16:creationId xmlns:a16="http://schemas.microsoft.com/office/drawing/2014/main" id="{4BD7AE3B-6321-488C-8378-B441F7AC62C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9" name="Graphic 10" descr="Single gear">
              <a:extLst>
                <a:ext uri="{FF2B5EF4-FFF2-40B4-BE49-F238E27FC236}">
                  <a16:creationId xmlns:a16="http://schemas.microsoft.com/office/drawing/2014/main" id="{52566813-48BF-44A8-9FBD-C9035FDE14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13" descr="Single gear">
              <a:extLst>
                <a:ext uri="{FF2B5EF4-FFF2-40B4-BE49-F238E27FC236}">
                  <a16:creationId xmlns:a16="http://schemas.microsoft.com/office/drawing/2014/main" id="{C9098912-FEFB-4951-B070-7ED0F1D455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1" name="Graphic 14" descr="Single gear">
              <a:extLst>
                <a:ext uri="{FF2B5EF4-FFF2-40B4-BE49-F238E27FC236}">
                  <a16:creationId xmlns:a16="http://schemas.microsoft.com/office/drawing/2014/main" id="{7187CCFC-946C-4708-98C2-CC97857A51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12" name="Rectangle 11">
            <a:extLst>
              <a:ext uri="{FF2B5EF4-FFF2-40B4-BE49-F238E27FC236}">
                <a16:creationId xmlns:a16="http://schemas.microsoft.com/office/drawing/2014/main" id="{10A59AF3-34E3-4F2D-B219-533C8164A410}"/>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B98DDA9-3997-4600-985C-44C2CABD0BA3}"/>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94318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7/18/2022</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989625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7/18/2022</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8" name="Group 7">
            <a:extLst>
              <a:ext uri="{FF2B5EF4-FFF2-40B4-BE49-F238E27FC236}">
                <a16:creationId xmlns:a16="http://schemas.microsoft.com/office/drawing/2014/main" id="{22B243BA-55F2-42F1-B294-0EB708FCD888}"/>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9" name="Graphic 12" descr="Single gear">
              <a:extLst>
                <a:ext uri="{FF2B5EF4-FFF2-40B4-BE49-F238E27FC236}">
                  <a16:creationId xmlns:a16="http://schemas.microsoft.com/office/drawing/2014/main" id="{46408269-63CF-4017-AC0D-C35B044D307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0" name="Graphic 13" descr="Single gear">
              <a:extLst>
                <a:ext uri="{FF2B5EF4-FFF2-40B4-BE49-F238E27FC236}">
                  <a16:creationId xmlns:a16="http://schemas.microsoft.com/office/drawing/2014/main" id="{7A3695B4-ADE3-45A9-8119-67D5F83A8C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1" name="Graphic 14" descr="Single gear">
              <a:extLst>
                <a:ext uri="{FF2B5EF4-FFF2-40B4-BE49-F238E27FC236}">
                  <a16:creationId xmlns:a16="http://schemas.microsoft.com/office/drawing/2014/main" id="{6B8F0030-0551-4558-8533-64D2E4838D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2" name="Graphic 15" descr="Single gear">
              <a:extLst>
                <a:ext uri="{FF2B5EF4-FFF2-40B4-BE49-F238E27FC236}">
                  <a16:creationId xmlns:a16="http://schemas.microsoft.com/office/drawing/2014/main" id="{59607E3E-29E0-44E4-899A-0955FA4D36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3" name="Graphic 16" descr="Single gear">
              <a:extLst>
                <a:ext uri="{FF2B5EF4-FFF2-40B4-BE49-F238E27FC236}">
                  <a16:creationId xmlns:a16="http://schemas.microsoft.com/office/drawing/2014/main" id="{AD4251FC-462A-4B83-9F84-2358E52E31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spTree>
    <p:extLst>
      <p:ext uri="{BB962C8B-B14F-4D97-AF65-F5344CB8AC3E}">
        <p14:creationId xmlns:p14="http://schemas.microsoft.com/office/powerpoint/2010/main" val="1462997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7/18/2022</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grpSp>
        <p:nvGrpSpPr>
          <p:cNvPr id="10" name="Group 9">
            <a:extLst>
              <a:ext uri="{FF2B5EF4-FFF2-40B4-BE49-F238E27FC236}">
                <a16:creationId xmlns:a16="http://schemas.microsoft.com/office/drawing/2014/main" id="{D7FCAB52-C8F0-4659-9B95-C792632631CE}"/>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4" name="Graphic 18" descr="Single gear">
              <a:extLst>
                <a:ext uri="{FF2B5EF4-FFF2-40B4-BE49-F238E27FC236}">
                  <a16:creationId xmlns:a16="http://schemas.microsoft.com/office/drawing/2014/main" id="{5E98770F-9E46-4F69-9A76-F671813AF57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5" name="Graphic 19" descr="Single gear">
              <a:extLst>
                <a:ext uri="{FF2B5EF4-FFF2-40B4-BE49-F238E27FC236}">
                  <a16:creationId xmlns:a16="http://schemas.microsoft.com/office/drawing/2014/main" id="{F08BF8CF-C3C2-4767-B88B-DE07E6A628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6" name="Graphic 20" descr="Single gear">
              <a:extLst>
                <a:ext uri="{FF2B5EF4-FFF2-40B4-BE49-F238E27FC236}">
                  <a16:creationId xmlns:a16="http://schemas.microsoft.com/office/drawing/2014/main" id="{E63AFEB7-4AAE-448E-8B0B-C2F2287771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7" name="Graphic 21" descr="Single gear">
              <a:extLst>
                <a:ext uri="{FF2B5EF4-FFF2-40B4-BE49-F238E27FC236}">
                  <a16:creationId xmlns:a16="http://schemas.microsoft.com/office/drawing/2014/main" id="{E279C731-1AAF-453A-94B0-6CC2920395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Tree>
    <p:extLst>
      <p:ext uri="{BB962C8B-B14F-4D97-AF65-F5344CB8AC3E}">
        <p14:creationId xmlns:p14="http://schemas.microsoft.com/office/powerpoint/2010/main" val="1314388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7/18/2022</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8" name="Group 7">
            <a:extLst>
              <a:ext uri="{FF2B5EF4-FFF2-40B4-BE49-F238E27FC236}">
                <a16:creationId xmlns:a16="http://schemas.microsoft.com/office/drawing/2014/main" id="{8CB2BD5A-C0EC-4AC1-BBF1-851D8321B964}"/>
              </a:ext>
            </a:extLst>
          </p:cNvPr>
          <p:cNvGrpSpPr/>
          <p:nvPr userDrawn="1"/>
        </p:nvGrpSpPr>
        <p:grpSpPr>
          <a:xfrm rot="5400000">
            <a:off x="188826" y="1282475"/>
            <a:ext cx="5378800" cy="5588856"/>
            <a:chOff x="-424090" y="303112"/>
            <a:chExt cx="5378800" cy="5588856"/>
          </a:xfrm>
          <a:solidFill>
            <a:srgbClr val="F6BF73">
              <a:alpha val="30196"/>
            </a:srgbClr>
          </a:solidFill>
        </p:grpSpPr>
        <p:pic>
          <p:nvPicPr>
            <p:cNvPr id="9" name="Graphic 12" descr="Single gear">
              <a:extLst>
                <a:ext uri="{FF2B5EF4-FFF2-40B4-BE49-F238E27FC236}">
                  <a16:creationId xmlns:a16="http://schemas.microsoft.com/office/drawing/2014/main" id="{538A56DB-6938-460F-9BB3-A0A34C234B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0" name="Graphic 13" descr="Single gear">
              <a:extLst>
                <a:ext uri="{FF2B5EF4-FFF2-40B4-BE49-F238E27FC236}">
                  <a16:creationId xmlns:a16="http://schemas.microsoft.com/office/drawing/2014/main" id="{E2A1D679-9D00-4DC7-82EC-B6C33270E7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1" name="Graphic 14" descr="Single gear">
              <a:extLst>
                <a:ext uri="{FF2B5EF4-FFF2-40B4-BE49-F238E27FC236}">
                  <a16:creationId xmlns:a16="http://schemas.microsoft.com/office/drawing/2014/main" id="{8DFB6E86-77FA-4731-B7FA-5A63254A3E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2" name="Graphic 15" descr="Single gear">
              <a:extLst>
                <a:ext uri="{FF2B5EF4-FFF2-40B4-BE49-F238E27FC236}">
                  <a16:creationId xmlns:a16="http://schemas.microsoft.com/office/drawing/2014/main" id="{982D40F0-DDB8-45E0-B9D1-5964842C73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3" name="Graphic 16" descr="Single gear">
              <a:extLst>
                <a:ext uri="{FF2B5EF4-FFF2-40B4-BE49-F238E27FC236}">
                  <a16:creationId xmlns:a16="http://schemas.microsoft.com/office/drawing/2014/main" id="{D744A42C-4948-489C-8EB2-12C65C47E9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spTree>
    <p:extLst>
      <p:ext uri="{BB962C8B-B14F-4D97-AF65-F5344CB8AC3E}">
        <p14:creationId xmlns:p14="http://schemas.microsoft.com/office/powerpoint/2010/main" val="3239669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7/18/2022</a:t>
            </a:fld>
            <a:endParaRPr lang="en-US" noProof="0" dirty="0"/>
          </a:p>
        </p:txBody>
      </p:sp>
      <p:sp>
        <p:nvSpPr>
          <p:cNvPr id="4" name="Footer Placeholder 3"/>
          <p:cNvSpPr>
            <a:spLocks noGrp="1"/>
          </p:cNvSpPr>
          <p:nvPr>
            <p:ph type="ftr" sz="quarter" idx="11"/>
          </p:nvPr>
        </p:nvSpPr>
        <p:spPr/>
        <p:txBody>
          <a:bodyPr/>
          <a:lstStyle/>
          <a:p>
            <a:r>
              <a:rPr lang="en-US" noProof="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13" name="Group 12">
            <a:extLst>
              <a:ext uri="{FF2B5EF4-FFF2-40B4-BE49-F238E27FC236}">
                <a16:creationId xmlns:a16="http://schemas.microsoft.com/office/drawing/2014/main" id="{BFC60FB4-27C2-4896-9B64-2DFE33815CE2}"/>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14" name="Graphic 23" descr="Single gear">
              <a:extLst>
                <a:ext uri="{FF2B5EF4-FFF2-40B4-BE49-F238E27FC236}">
                  <a16:creationId xmlns:a16="http://schemas.microsoft.com/office/drawing/2014/main" id="{EE89D477-BED5-4149-965A-0C122D97A01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6" name="Graphic 24" descr="Single gear">
              <a:extLst>
                <a:ext uri="{FF2B5EF4-FFF2-40B4-BE49-F238E27FC236}">
                  <a16:creationId xmlns:a16="http://schemas.microsoft.com/office/drawing/2014/main" id="{5CCE09A4-D09F-43A2-8459-2E9D3E9602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7" name="Graphic 25" descr="Single gear">
              <a:extLst>
                <a:ext uri="{FF2B5EF4-FFF2-40B4-BE49-F238E27FC236}">
                  <a16:creationId xmlns:a16="http://schemas.microsoft.com/office/drawing/2014/main" id="{9A46A1B3-2A0B-4FFE-AE15-A11187E434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8" name="Graphic 26" descr="Single gear">
              <a:extLst>
                <a:ext uri="{FF2B5EF4-FFF2-40B4-BE49-F238E27FC236}">
                  <a16:creationId xmlns:a16="http://schemas.microsoft.com/office/drawing/2014/main" id="{D4F4A02A-94BC-4984-A372-3B77FC854C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Tree>
    <p:extLst>
      <p:ext uri="{BB962C8B-B14F-4D97-AF65-F5344CB8AC3E}">
        <p14:creationId xmlns:p14="http://schemas.microsoft.com/office/powerpoint/2010/main" val="1676669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7/18/2022</a:t>
            </a:fld>
            <a:endParaRPr lang="en-US" noProof="0" dirty="0"/>
          </a:p>
        </p:txBody>
      </p:sp>
      <p:sp>
        <p:nvSpPr>
          <p:cNvPr id="4" name="Footer Placeholder 3"/>
          <p:cNvSpPr>
            <a:spLocks noGrp="1"/>
          </p:cNvSpPr>
          <p:nvPr>
            <p:ph type="ftr" sz="quarter" idx="11"/>
          </p:nvPr>
        </p:nvSpPr>
        <p:spPr/>
        <p:txBody>
          <a:bodyPr/>
          <a:lstStyle/>
          <a:p>
            <a:r>
              <a:rPr lang="en-US" noProof="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18" name="Group 17">
            <a:extLst>
              <a:ext uri="{FF2B5EF4-FFF2-40B4-BE49-F238E27FC236}">
                <a16:creationId xmlns:a16="http://schemas.microsoft.com/office/drawing/2014/main" id="{2C074DF2-6D4F-4B58-A82E-6322DB69A6CC}"/>
              </a:ext>
            </a:extLst>
          </p:cNvPr>
          <p:cNvGrpSpPr/>
          <p:nvPr userDrawn="1"/>
        </p:nvGrpSpPr>
        <p:grpSpPr bwMode="ltGray">
          <a:xfrm>
            <a:off x="7232499" y="-159283"/>
            <a:ext cx="4959501" cy="5242297"/>
            <a:chOff x="7232499" y="-159283"/>
            <a:chExt cx="4959501" cy="5242297"/>
          </a:xfrm>
          <a:solidFill>
            <a:srgbClr val="76280B">
              <a:alpha val="60000"/>
            </a:srgbClr>
          </a:solidFill>
        </p:grpSpPr>
        <p:pic>
          <p:nvPicPr>
            <p:cNvPr id="28" name="Graphic 28" descr="Single gear">
              <a:extLst>
                <a:ext uri="{FF2B5EF4-FFF2-40B4-BE49-F238E27FC236}">
                  <a16:creationId xmlns:a16="http://schemas.microsoft.com/office/drawing/2014/main" id="{B9A8CB2C-0A50-43EC-A2C7-F536FF84DE44}"/>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8078" r="23442"/>
            <a:stretch/>
          </p:blipFill>
          <p:spPr bwMode="ltGray">
            <a:xfrm>
              <a:off x="8994950" y="0"/>
              <a:ext cx="3197050" cy="3421066"/>
            </a:xfrm>
            <a:prstGeom prst="rect">
              <a:avLst/>
            </a:prstGeom>
          </p:spPr>
        </p:pic>
        <p:pic>
          <p:nvPicPr>
            <p:cNvPr id="29" name="Graphic 30" descr="Single gear">
              <a:extLst>
                <a:ext uri="{FF2B5EF4-FFF2-40B4-BE49-F238E27FC236}">
                  <a16:creationId xmlns:a16="http://schemas.microsoft.com/office/drawing/2014/main" id="{71F3D36D-2C1A-4D06-A27F-6A64AA11889D}"/>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ltGray">
            <a:xfrm>
              <a:off x="7232499" y="667872"/>
              <a:ext cx="2880000" cy="2880000"/>
            </a:xfrm>
            <a:prstGeom prst="rect">
              <a:avLst/>
            </a:prstGeom>
          </p:spPr>
        </p:pic>
        <p:pic>
          <p:nvPicPr>
            <p:cNvPr id="31" name="Graphic 31" descr="Single gear">
              <a:extLst>
                <a:ext uri="{FF2B5EF4-FFF2-40B4-BE49-F238E27FC236}">
                  <a16:creationId xmlns:a16="http://schemas.microsoft.com/office/drawing/2014/main" id="{61F0F601-D5AC-45C0-92B6-2376085B0D5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ltGray">
            <a:xfrm>
              <a:off x="8746667" y="2203014"/>
              <a:ext cx="2880000" cy="2880000"/>
            </a:xfrm>
            <a:prstGeom prst="rect">
              <a:avLst/>
            </a:prstGeom>
          </p:spPr>
        </p:pic>
        <p:pic>
          <p:nvPicPr>
            <p:cNvPr id="32" name="Graphic 32" descr="Single gear">
              <a:extLst>
                <a:ext uri="{FF2B5EF4-FFF2-40B4-BE49-F238E27FC236}">
                  <a16:creationId xmlns:a16="http://schemas.microsoft.com/office/drawing/2014/main" id="{DE792A6A-B423-4979-BD59-4CD4A74069B3}"/>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ltGray">
            <a:xfrm>
              <a:off x="8501643" y="-159283"/>
              <a:ext cx="1620000" cy="1620000"/>
            </a:xfrm>
            <a:prstGeom prst="rect">
              <a:avLst/>
            </a:prstGeom>
          </p:spPr>
        </p:pic>
      </p:grpSp>
    </p:spTree>
    <p:extLst>
      <p:ext uri="{BB962C8B-B14F-4D97-AF65-F5344CB8AC3E}">
        <p14:creationId xmlns:p14="http://schemas.microsoft.com/office/powerpoint/2010/main" val="1643642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D6166-2B42-4F11-BAA6-8ABAE1BE810C}" type="datetimeFigureOut">
              <a:rPr lang="en-US" noProof="0" smtClean="0"/>
              <a:t>7/18/2022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867356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D6166-2B42-4F11-BAA6-8ABAE1BE810C}" type="datetimeFigureOut">
              <a:rPr lang="en-US" noProof="0" smtClean="0"/>
              <a:t>7/18/2022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2030675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7/18/2022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a:t>Edit Master text styles</a:t>
            </a:r>
          </a:p>
        </p:txBody>
      </p:sp>
    </p:spTree>
    <p:extLst>
      <p:ext uri="{BB962C8B-B14F-4D97-AF65-F5344CB8AC3E}">
        <p14:creationId xmlns:p14="http://schemas.microsoft.com/office/powerpoint/2010/main" val="19430591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E106B9E-EBA8-4369-8705-FDBBA60DC72E}"/>
              </a:ext>
            </a:extLst>
          </p:cNvPr>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1" name="Grou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4" name="Date Placeholder 3"/>
          <p:cNvSpPr>
            <a:spLocks noGrp="1"/>
          </p:cNvSpPr>
          <p:nvPr>
            <p:ph type="dt" sz="half" idx="10"/>
          </p:nvPr>
        </p:nvSpPr>
        <p:spPr/>
        <p:txBody>
          <a:bodyPr/>
          <a:lstStyle/>
          <a:p>
            <a:fld id="{616D6166-2B42-4F11-BAA6-8ABAE1BE810C}" type="datetimeFigureOut">
              <a:rPr lang="en-US" noProof="0" smtClean="0"/>
              <a:t>7/18/2022</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a:extLst>
              <a:ext uri="{FF2B5EF4-FFF2-40B4-BE49-F238E27FC236}">
                <a16:creationId xmlns:a16="http://schemas.microsoft.com/office/drawing/2014/main" id="{F099E8F9-E092-4E4C-AB87-FB2B4EC4D0AD}"/>
              </a:ext>
            </a:extLst>
          </p:cNvPr>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Text Placeholder 7">
            <a:extLst>
              <a:ext uri="{FF2B5EF4-FFF2-40B4-BE49-F238E27FC236}">
                <a16:creationId xmlns:a16="http://schemas.microsoft.com/office/drawing/2014/main" id="{782CF4FC-13E5-4A63-BCF2-3AF43B5F15B9}"/>
              </a:ext>
            </a:extLst>
          </p:cNvPr>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 name="Text Placeholder 7">
            <a:extLst>
              <a:ext uri="{FF2B5EF4-FFF2-40B4-BE49-F238E27FC236}">
                <a16:creationId xmlns:a16="http://schemas.microsoft.com/office/drawing/2014/main" id="{8523C4DE-E0C6-4EE1-9145-DA7819174663}"/>
              </a:ext>
            </a:extLst>
          </p:cNvPr>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30990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D6166-2B42-4F11-BAA6-8ABAE1BE810C}" type="datetimeFigureOut">
              <a:rPr lang="en-US" noProof="0" smtClean="0"/>
              <a:t>7/18/2022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7" name="Group 6">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8"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9"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0"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1"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2"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spTree>
    <p:extLst>
      <p:ext uri="{BB962C8B-B14F-4D97-AF65-F5344CB8AC3E}">
        <p14:creationId xmlns:p14="http://schemas.microsoft.com/office/powerpoint/2010/main" val="24940780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7/18/2022</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131849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7/18/2022</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a:extLst>
              <a:ext uri="{FF2B5EF4-FFF2-40B4-BE49-F238E27FC236}">
                <a16:creationId xmlns:a16="http://schemas.microsoft.com/office/drawing/2014/main" id="{5E59F855-D2A7-4662-804E-17B59CD1A41D}"/>
              </a:ext>
            </a:extLst>
          </p:cNvPr>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2757395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a:t>Click to edit Master title style</a:t>
            </a:r>
          </a:p>
        </p:txBody>
      </p:sp>
      <p:sp>
        <p:nvSpPr>
          <p:cNvPr id="5" name="Date Placeholder 4"/>
          <p:cNvSpPr>
            <a:spLocks noGrp="1"/>
          </p:cNvSpPr>
          <p:nvPr>
            <p:ph type="dt" sz="half" idx="10"/>
          </p:nvPr>
        </p:nvSpPr>
        <p:spPr/>
        <p:txBody>
          <a:bodyPr/>
          <a:lstStyle/>
          <a:p>
            <a:fld id="{616D6166-2B42-4F11-BAA6-8ABAE1BE810C}" type="datetimeFigureOut">
              <a:rPr lang="en-US" noProof="0" smtClean="0"/>
              <a:t>7/18/2022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a:lstStyle/>
          <a:p>
            <a:r>
              <a:rPr lang="en-US" noProof="0"/>
              <a:t>Click icon to add SmartArt graphic</a:t>
            </a:r>
            <a:endParaRPr lang="en-US" noProof="0" dirty="0"/>
          </a:p>
        </p:txBody>
      </p:sp>
    </p:spTree>
    <p:extLst>
      <p:ext uri="{BB962C8B-B14F-4D97-AF65-F5344CB8AC3E}">
        <p14:creationId xmlns:p14="http://schemas.microsoft.com/office/powerpoint/2010/main" val="35259966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7/18/2022</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id="{BBA20603-8433-4B38-976F-F18CF78D6BF9}"/>
              </a:ext>
            </a:extLst>
          </p:cNvPr>
          <p:cNvSpPr>
            <a:spLocks noGrp="1"/>
          </p:cNvSpPr>
          <p:nvPr>
            <p:ph type="title"/>
          </p:nvPr>
        </p:nvSpPr>
        <p:spPr>
          <a:xfrm>
            <a:off x="2106132" y="735087"/>
            <a:ext cx="3060802" cy="1080938"/>
          </a:xfrm>
        </p:spPr>
        <p:txBody>
          <a:bodyPr anchor="ctr" anchorCtr="0"/>
          <a:lstStyle>
            <a:lvl1pPr algn="ctr">
              <a:defRPr/>
            </a:lvl1pPr>
          </a:lstStyle>
          <a:p>
            <a:r>
              <a:rPr lang="en-US" noProof="0"/>
              <a:t>Click to edit Master title style</a:t>
            </a:r>
          </a:p>
        </p:txBody>
      </p:sp>
      <p:sp>
        <p:nvSpPr>
          <p:cNvPr id="53" name="Text Placeholder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a:t>Edit Master text styles</a:t>
            </a:r>
          </a:p>
        </p:txBody>
      </p:sp>
      <p:sp>
        <p:nvSpPr>
          <p:cNvPr id="55" name="Text Placeholder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a:t>Edit Master text styles</a:t>
            </a:r>
          </a:p>
        </p:txBody>
      </p:sp>
      <p:sp>
        <p:nvSpPr>
          <p:cNvPr id="57" name="Content Placeholder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 name="Content Placeholder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9" name="Content Placeholder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25301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7/18/2022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7" name="Group 6">
            <a:extLst>
              <a:ext uri="{FF2B5EF4-FFF2-40B4-BE49-F238E27FC236}">
                <a16:creationId xmlns:a16="http://schemas.microsoft.com/office/drawing/2014/main" id="{EE363D07-B7E9-4C17-BF5B-ADACCCAD7C6C}"/>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8" name="Graphic 11" descr="Single gear">
              <a:extLst>
                <a:ext uri="{FF2B5EF4-FFF2-40B4-BE49-F238E27FC236}">
                  <a16:creationId xmlns:a16="http://schemas.microsoft.com/office/drawing/2014/main" id="{BF7F7D52-1EF2-49FA-AE87-7BE7232893F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9" name="Graphic 12" descr="Single gear">
              <a:extLst>
                <a:ext uri="{FF2B5EF4-FFF2-40B4-BE49-F238E27FC236}">
                  <a16:creationId xmlns:a16="http://schemas.microsoft.com/office/drawing/2014/main" id="{ACC0D449-4064-40FD-A10D-BE7844EB87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0" name="Graphic 13" descr="Single gear">
              <a:extLst>
                <a:ext uri="{FF2B5EF4-FFF2-40B4-BE49-F238E27FC236}">
                  <a16:creationId xmlns:a16="http://schemas.microsoft.com/office/drawing/2014/main" id="{1FE621D1-1FD9-49E2-99C8-0CB37634CD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1" name="Graphic 15" descr="Single gear">
              <a:extLst>
                <a:ext uri="{FF2B5EF4-FFF2-40B4-BE49-F238E27FC236}">
                  <a16:creationId xmlns:a16="http://schemas.microsoft.com/office/drawing/2014/main" id="{0EA6856C-35D0-465E-B0CB-B889D4DA0B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2" name="Graphic 16" descr="Single gear">
              <a:extLst>
                <a:ext uri="{FF2B5EF4-FFF2-40B4-BE49-F238E27FC236}">
                  <a16:creationId xmlns:a16="http://schemas.microsoft.com/office/drawing/2014/main" id="{A493FB47-F1DA-40B8-A1F4-115CD1F7084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spTree>
    <p:extLst>
      <p:ext uri="{BB962C8B-B14F-4D97-AF65-F5344CB8AC3E}">
        <p14:creationId xmlns:p14="http://schemas.microsoft.com/office/powerpoint/2010/main" val="382818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6D6166-2B42-4F11-BAA6-8ABAE1BE810C}" type="datetimeFigureOut">
              <a:rPr lang="en-US" noProof="0" smtClean="0"/>
              <a:t>7/18/2022</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8" name="Group 7">
            <a:extLst>
              <a:ext uri="{FF2B5EF4-FFF2-40B4-BE49-F238E27FC236}">
                <a16:creationId xmlns:a16="http://schemas.microsoft.com/office/drawing/2014/main" id="{CBF5BF6C-5F7D-464E-B42E-D194CF355A7E}"/>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9" name="Graphic 12" descr="Single gear">
              <a:extLst>
                <a:ext uri="{FF2B5EF4-FFF2-40B4-BE49-F238E27FC236}">
                  <a16:creationId xmlns:a16="http://schemas.microsoft.com/office/drawing/2014/main" id="{8F045C13-A0AE-4F21-8EE7-47DCE4B458F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0" name="Graphic 13" descr="Single gear">
              <a:extLst>
                <a:ext uri="{FF2B5EF4-FFF2-40B4-BE49-F238E27FC236}">
                  <a16:creationId xmlns:a16="http://schemas.microsoft.com/office/drawing/2014/main" id="{D5197B13-7446-4E28-A62C-4543D7BD63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1" name="Graphic 14" descr="Single gear">
              <a:extLst>
                <a:ext uri="{FF2B5EF4-FFF2-40B4-BE49-F238E27FC236}">
                  <a16:creationId xmlns:a16="http://schemas.microsoft.com/office/drawing/2014/main" id="{4B5B975A-536D-4192-B3DE-875F5E141A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2" name="Graphic 15" descr="Single gear">
              <a:extLst>
                <a:ext uri="{FF2B5EF4-FFF2-40B4-BE49-F238E27FC236}">
                  <a16:creationId xmlns:a16="http://schemas.microsoft.com/office/drawing/2014/main" id="{5BB09BB4-511A-4714-92A7-D9CA09D1FD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Tree>
    <p:extLst>
      <p:ext uri="{BB962C8B-B14F-4D97-AF65-F5344CB8AC3E}">
        <p14:creationId xmlns:p14="http://schemas.microsoft.com/office/powerpoint/2010/main" val="1467472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6D6166-2B42-4F11-BAA6-8ABAE1BE810C}" type="datetimeFigureOut">
              <a:rPr lang="en-US" noProof="0" smtClean="0"/>
              <a:t>7/18/2022</a:t>
            </a:fld>
            <a:endParaRPr lang="en-US" noProof="0" dirty="0"/>
          </a:p>
        </p:txBody>
      </p:sp>
      <p:sp>
        <p:nvSpPr>
          <p:cNvPr id="8" name="Footer Placeholder 7"/>
          <p:cNvSpPr>
            <a:spLocks noGrp="1"/>
          </p:cNvSpPr>
          <p:nvPr>
            <p:ph type="ftr" sz="quarter" idx="11"/>
          </p:nvPr>
        </p:nvSpPr>
        <p:spPr/>
        <p:txBody>
          <a:body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12" name="Group 11">
            <a:extLst>
              <a:ext uri="{FF2B5EF4-FFF2-40B4-BE49-F238E27FC236}">
                <a16:creationId xmlns:a16="http://schemas.microsoft.com/office/drawing/2014/main" id="{F90C5C8C-B074-498F-921D-CC0B5DF8FBD3}"/>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4" descr="Single gear">
              <a:extLst>
                <a:ext uri="{FF2B5EF4-FFF2-40B4-BE49-F238E27FC236}">
                  <a16:creationId xmlns:a16="http://schemas.microsoft.com/office/drawing/2014/main" id="{C270183A-92E0-49A5-B6BC-F19346763723}"/>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13195" t="12276" r="8371" b="1368"/>
            <a:stretch/>
          </p:blipFill>
          <p:spPr>
            <a:xfrm rot="5400000">
              <a:off x="1442081" y="2451153"/>
              <a:ext cx="3275424" cy="3606205"/>
            </a:xfrm>
            <a:prstGeom prst="rect">
              <a:avLst/>
            </a:prstGeom>
          </p:spPr>
        </p:pic>
        <p:pic>
          <p:nvPicPr>
            <p:cNvPr id="14" name="Graphic 15" descr="Single gear">
              <a:extLst>
                <a:ext uri="{FF2B5EF4-FFF2-40B4-BE49-F238E27FC236}">
                  <a16:creationId xmlns:a16="http://schemas.microsoft.com/office/drawing/2014/main" id="{6E086889-5472-4B65-A156-D0B8F369C344}"/>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1092764" y="303112"/>
              <a:ext cx="2880000" cy="2880000"/>
            </a:xfrm>
            <a:prstGeom prst="rect">
              <a:avLst/>
            </a:prstGeom>
          </p:spPr>
        </p:pic>
        <p:pic>
          <p:nvPicPr>
            <p:cNvPr id="15" name="Graphic 16" descr="Single gear">
              <a:extLst>
                <a:ext uri="{FF2B5EF4-FFF2-40B4-BE49-F238E27FC236}">
                  <a16:creationId xmlns:a16="http://schemas.microsoft.com/office/drawing/2014/main" id="{4BCBF44F-62C7-4F40-99DF-85C459F43ED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424090" y="1817280"/>
              <a:ext cx="2880000" cy="2880000"/>
            </a:xfrm>
            <a:prstGeom prst="rect">
              <a:avLst/>
            </a:prstGeom>
          </p:spPr>
        </p:pic>
        <p:pic>
          <p:nvPicPr>
            <p:cNvPr id="16" name="Graphic 17" descr="Single gear">
              <a:extLst>
                <a:ext uri="{FF2B5EF4-FFF2-40B4-BE49-F238E27FC236}">
                  <a16:creationId xmlns:a16="http://schemas.microsoft.com/office/drawing/2014/main" id="{ABF64D53-5ED0-4A1D-A7EA-94CDB0D37EC9}"/>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625457" y="4024986"/>
              <a:ext cx="1620000" cy="1620000"/>
            </a:xfrm>
            <a:prstGeom prst="rect">
              <a:avLst/>
            </a:prstGeom>
          </p:spPr>
        </p:pic>
        <p:pic>
          <p:nvPicPr>
            <p:cNvPr id="17" name="Graphic 18" descr="Single gear">
              <a:extLst>
                <a:ext uri="{FF2B5EF4-FFF2-40B4-BE49-F238E27FC236}">
                  <a16:creationId xmlns:a16="http://schemas.microsoft.com/office/drawing/2014/main" id="{2565C769-10BF-4E7B-B099-B4FD458436E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3226710" y="1355170"/>
              <a:ext cx="1728000" cy="1728000"/>
            </a:xfrm>
            <a:prstGeom prst="rect">
              <a:avLst/>
            </a:prstGeom>
          </p:spPr>
        </p:pic>
      </p:grpSp>
    </p:spTree>
    <p:extLst>
      <p:ext uri="{BB962C8B-B14F-4D97-AF65-F5344CB8AC3E}">
        <p14:creationId xmlns:p14="http://schemas.microsoft.com/office/powerpoint/2010/main" val="2465109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6D6166-2B42-4F11-BAA6-8ABAE1BE810C}" type="datetimeFigureOut">
              <a:rPr lang="en-US" noProof="0" smtClean="0"/>
              <a:t>7/18/2022</a:t>
            </a:fld>
            <a:endParaRPr lang="en-US" noProof="0" dirty="0"/>
          </a:p>
        </p:txBody>
      </p:sp>
      <p:sp>
        <p:nvSpPr>
          <p:cNvPr id="4" name="Footer Placeholder 3"/>
          <p:cNvSpPr>
            <a:spLocks noGrp="1"/>
          </p:cNvSpPr>
          <p:nvPr>
            <p:ph type="ftr" sz="quarter" idx="11"/>
          </p:nvPr>
        </p:nvSpPr>
        <p:spPr/>
        <p:txBody>
          <a:bodyPr/>
          <a:lstStyle/>
          <a:p>
            <a:r>
              <a:rPr lang="en-US" noProof="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6" name="Group 5">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7"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8"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9"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0"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1"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spTree>
    <p:extLst>
      <p:ext uri="{BB962C8B-B14F-4D97-AF65-F5344CB8AC3E}">
        <p14:creationId xmlns:p14="http://schemas.microsoft.com/office/powerpoint/2010/main" val="2115721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6D6166-2B42-4F11-BAA6-8ABAE1BE810C}" type="datetimeFigureOut">
              <a:rPr lang="en-US" noProof="0" smtClean="0"/>
              <a:t>7/18/2022</a:t>
            </a:fld>
            <a:endParaRPr lang="en-US" noProof="0" dirty="0"/>
          </a:p>
        </p:txBody>
      </p:sp>
      <p:sp>
        <p:nvSpPr>
          <p:cNvPr id="3" name="Footer Placeholder 2"/>
          <p:cNvSpPr>
            <a:spLocks noGrp="1"/>
          </p:cNvSpPr>
          <p:nvPr>
            <p:ph type="ftr" sz="quarter" idx="11"/>
          </p:nvPr>
        </p:nvSpPr>
        <p:spPr/>
        <p:txBody>
          <a:bodyPr/>
          <a:lstStyle/>
          <a:p>
            <a:r>
              <a:rPr lang="en-US" noProof="0"/>
              <a:t>Add a footer</a:t>
            </a:r>
            <a:endParaRPr lang="en-US" noProof="0" dirty="0"/>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5" name="Group 4">
            <a:extLst>
              <a:ext uri="{FF2B5EF4-FFF2-40B4-BE49-F238E27FC236}">
                <a16:creationId xmlns:a16="http://schemas.microsoft.com/office/drawing/2014/main" id="{AC2D2AED-B2EF-46D8-BC7C-81AE25C8078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6" name="Graphic 7" descr="Single gear">
              <a:extLst>
                <a:ext uri="{FF2B5EF4-FFF2-40B4-BE49-F238E27FC236}">
                  <a16:creationId xmlns:a16="http://schemas.microsoft.com/office/drawing/2014/main" id="{2F9289FC-9317-4EC5-8064-00D34185019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7" name="Graphic 8" descr="Single gear">
              <a:extLst>
                <a:ext uri="{FF2B5EF4-FFF2-40B4-BE49-F238E27FC236}">
                  <a16:creationId xmlns:a16="http://schemas.microsoft.com/office/drawing/2014/main" id="{09784D29-4AB9-4581-A176-2BC2AD58F8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8" name="Graphic 9" descr="Single gear">
              <a:extLst>
                <a:ext uri="{FF2B5EF4-FFF2-40B4-BE49-F238E27FC236}">
                  <a16:creationId xmlns:a16="http://schemas.microsoft.com/office/drawing/2014/main" id="{25EF2775-3EFB-4A64-8FAF-4D8B56AE07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9" name="Graphic 10" descr="Single gear">
              <a:extLst>
                <a:ext uri="{FF2B5EF4-FFF2-40B4-BE49-F238E27FC236}">
                  <a16:creationId xmlns:a16="http://schemas.microsoft.com/office/drawing/2014/main" id="{A34C11DA-4074-454D-800C-0FC5FBF1C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Tree>
    <p:extLst>
      <p:ext uri="{BB962C8B-B14F-4D97-AF65-F5344CB8AC3E}">
        <p14:creationId xmlns:p14="http://schemas.microsoft.com/office/powerpoint/2010/main" val="3110233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7/18/2022</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8" name="Group 7">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9"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0"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1"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2"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Tree>
    <p:extLst>
      <p:ext uri="{BB962C8B-B14F-4D97-AF65-F5344CB8AC3E}">
        <p14:creationId xmlns:p14="http://schemas.microsoft.com/office/powerpoint/2010/main" val="2512908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7/18/2022</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9" name="Group 8">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0"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8078" r="23442"/>
            <a:stretch/>
          </p:blipFill>
          <p:spPr bwMode="ltGray">
            <a:xfrm>
              <a:off x="8994950" y="0"/>
              <a:ext cx="3197050" cy="3421066"/>
            </a:xfrm>
            <a:prstGeom prst="rect">
              <a:avLst/>
            </a:prstGeom>
          </p:spPr>
        </p:pic>
        <p:pic>
          <p:nvPicPr>
            <p:cNvPr id="11"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ltGray">
            <a:xfrm>
              <a:off x="7232499" y="667872"/>
              <a:ext cx="2880000" cy="2880000"/>
            </a:xfrm>
            <a:prstGeom prst="rect">
              <a:avLst/>
            </a:prstGeom>
          </p:spPr>
        </p:pic>
        <p:pic>
          <p:nvPicPr>
            <p:cNvPr id="12"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ltGray">
            <a:xfrm>
              <a:off x="8746667" y="2184726"/>
              <a:ext cx="2880000" cy="2880000"/>
            </a:xfrm>
            <a:prstGeom prst="rect">
              <a:avLst/>
            </a:prstGeom>
          </p:spPr>
        </p:pic>
        <p:pic>
          <p:nvPicPr>
            <p:cNvPr id="13"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ltGray">
            <a:xfrm>
              <a:off x="8501643" y="-159283"/>
              <a:ext cx="1620000" cy="1620000"/>
            </a:xfrm>
            <a:prstGeom prst="rect">
              <a:avLst/>
            </a:prstGeom>
          </p:spPr>
        </p:pic>
      </p:grpSp>
    </p:spTree>
    <p:extLst>
      <p:ext uri="{BB962C8B-B14F-4D97-AF65-F5344CB8AC3E}">
        <p14:creationId xmlns:p14="http://schemas.microsoft.com/office/powerpoint/2010/main" val="24367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16D6166-2B42-4F11-BAA6-8ABAE1BE810C}" type="datetimeFigureOut">
              <a:rPr lang="en-US" noProof="0" smtClean="0"/>
              <a:t>7/18/2022</a:t>
            </a:fld>
            <a:endParaRPr lang="en-US" noProof="0"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en-US" noProof="0"/>
              <a:t>Add a footer</a:t>
            </a:r>
            <a:endParaRPr lang="en-US" noProof="0"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82447507"/>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680" r:id="rId20"/>
    <p:sldLayoutId id="2147483681" r:id="rId21"/>
    <p:sldLayoutId id="2147483670" r:id="rId22"/>
    <p:sldLayoutId id="2147483678" r:id="rId23"/>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15.sv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7.svg"/></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BBFB-4314-436C-A688-96F483D693AB}"/>
              </a:ext>
            </a:extLst>
          </p:cNvPr>
          <p:cNvSpPr>
            <a:spLocks noGrp="1"/>
          </p:cNvSpPr>
          <p:nvPr>
            <p:ph type="ctrTitle"/>
          </p:nvPr>
        </p:nvSpPr>
        <p:spPr>
          <a:xfrm>
            <a:off x="1213339" y="1090246"/>
            <a:ext cx="9440034" cy="5050578"/>
          </a:xfrm>
        </p:spPr>
        <p:txBody>
          <a:bodyPr anchor="ctr" anchorCtr="0">
            <a:normAutofit/>
          </a:bodyPr>
          <a:lstStyle/>
          <a:p>
            <a:r>
              <a:rPr lang="en-US" dirty="0"/>
              <a:t>Data Analysis on Automata Industry</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338" y="5140474"/>
            <a:ext cx="5418885" cy="1381125"/>
          </a:xfrm>
          <a:prstGeom prst="rect">
            <a:avLst/>
          </a:prstGeom>
        </p:spPr>
      </p:pic>
    </p:spTree>
    <p:extLst>
      <p:ext uri="{BB962C8B-B14F-4D97-AF65-F5344CB8AC3E}">
        <p14:creationId xmlns:p14="http://schemas.microsoft.com/office/powerpoint/2010/main" val="190653097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542" y="2176923"/>
            <a:ext cx="7699513" cy="1323439"/>
          </a:xfrm>
          <a:prstGeom prst="rect">
            <a:avLst/>
          </a:prstGeom>
          <a:noFill/>
        </p:spPr>
        <p:txBody>
          <a:bodyPr wrap="square" rtlCol="0">
            <a:spAutoFit/>
          </a:bodyPr>
          <a:lstStyle/>
          <a:p>
            <a:pPr algn="ctr"/>
            <a:r>
              <a:rPr lang="en-IN" sz="8000" b="1" dirty="0">
                <a:latin typeface="Bahnschrift SemiBold Condensed" panose="020B0502040204020203" pitchFamily="34" charset="0"/>
              </a:rPr>
              <a:t>THANK YOU </a:t>
            </a:r>
          </a:p>
        </p:txBody>
      </p:sp>
    </p:spTree>
    <p:extLst>
      <p:ext uri="{BB962C8B-B14F-4D97-AF65-F5344CB8AC3E}">
        <p14:creationId xmlns:p14="http://schemas.microsoft.com/office/powerpoint/2010/main" val="170140405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a:xfrm>
            <a:off x="1295401" y="1"/>
            <a:ext cx="9590550" cy="1318845"/>
          </a:xfrm>
        </p:spPr>
        <p:txBody>
          <a:bodyPr/>
          <a:lstStyle/>
          <a:p>
            <a:r>
              <a:rPr lang="en-US" dirty="0">
                <a:solidFill>
                  <a:schemeClr val="bg1">
                    <a:lumMod val="95000"/>
                    <a:lumOff val="5000"/>
                  </a:schemeClr>
                </a:solidFill>
              </a:rPr>
              <a:t>Purpose</a:t>
            </a:r>
          </a:p>
        </p:txBody>
      </p:sp>
      <p:sp>
        <p:nvSpPr>
          <p:cNvPr id="3" name="Text Placeholder 2">
            <a:extLst>
              <a:ext uri="{FF2B5EF4-FFF2-40B4-BE49-F238E27FC236}">
                <a16:creationId xmlns:a16="http://schemas.microsoft.com/office/drawing/2014/main" id="{E7C2A41D-6B6E-4DD0-A7BD-E8CA001266EE}"/>
              </a:ext>
            </a:extLst>
          </p:cNvPr>
          <p:cNvSpPr>
            <a:spLocks noGrp="1"/>
          </p:cNvSpPr>
          <p:nvPr>
            <p:ph type="body" idx="1"/>
          </p:nvPr>
        </p:nvSpPr>
        <p:spPr/>
        <p:txBody>
          <a:bodyPr>
            <a:normAutofit/>
          </a:bodyPr>
          <a:lstStyle/>
          <a:p>
            <a:endParaRPr lang="en-US" sz="2400" dirty="0"/>
          </a:p>
          <a:p>
            <a:endParaRPr lang="en-US" sz="2400" dirty="0"/>
          </a:p>
          <a:p>
            <a:endParaRPr lang="en-US" sz="2400" dirty="0"/>
          </a:p>
        </p:txBody>
      </p:sp>
    </p:spTree>
    <p:extLst>
      <p:ext uri="{BB962C8B-B14F-4D97-AF65-F5344CB8AC3E}">
        <p14:creationId xmlns:p14="http://schemas.microsoft.com/office/powerpoint/2010/main" val="274584363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C4B6-A44A-491A-9345-D554EBE1BC91}"/>
              </a:ext>
            </a:extLst>
          </p:cNvPr>
          <p:cNvSpPr>
            <a:spLocks noGrp="1"/>
          </p:cNvSpPr>
          <p:nvPr>
            <p:ph type="title"/>
          </p:nvPr>
        </p:nvSpPr>
        <p:spPr>
          <a:xfrm>
            <a:off x="516178" y="776002"/>
            <a:ext cx="10353762" cy="970450"/>
          </a:xfrm>
        </p:spPr>
        <p:txBody>
          <a:bodyPr/>
          <a:lstStyle/>
          <a:p>
            <a:r>
              <a:rPr lang="en-US" dirty="0"/>
              <a:t>Prices of cars depends on</a:t>
            </a:r>
          </a:p>
        </p:txBody>
      </p:sp>
      <p:pic>
        <p:nvPicPr>
          <p:cNvPr id="7" name="Graphic 6" descr="Steps icon">
            <a:extLst>
              <a:ext uri="{FF2B5EF4-FFF2-40B4-BE49-F238E27FC236}">
                <a16:creationId xmlns:a16="http://schemas.microsoft.com/office/drawing/2014/main" id="{CFAFD888-408F-42CB-B314-5A856047E6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4505" y="817447"/>
            <a:ext cx="952500" cy="952500"/>
          </a:xfrm>
          <a:prstGeom prst="rect">
            <a:avLst/>
          </a:prstGeom>
        </p:spPr>
      </p:pic>
      <p:grpSp>
        <p:nvGrpSpPr>
          <p:cNvPr id="44" name="Group 43" descr="steps graphic">
            <a:extLst>
              <a:ext uri="{FF2B5EF4-FFF2-40B4-BE49-F238E27FC236}">
                <a16:creationId xmlns:a16="http://schemas.microsoft.com/office/drawing/2014/main" id="{6EB24599-0719-48BC-AB48-E49D34953116}"/>
              </a:ext>
              <a:ext uri="{C183D7F6-B498-43B3-948B-1728B52AA6E4}">
                <adec:decorative xmlns:adec="http://schemas.microsoft.com/office/drawing/2017/decorative" val="1"/>
              </a:ext>
            </a:extLst>
          </p:cNvPr>
          <p:cNvGrpSpPr/>
          <p:nvPr/>
        </p:nvGrpSpPr>
        <p:grpSpPr>
          <a:xfrm>
            <a:off x="6502105" y="2097111"/>
            <a:ext cx="5184000" cy="3831576"/>
            <a:chOff x="6431766" y="2076324"/>
            <a:chExt cx="5184000" cy="3831576"/>
          </a:xfrm>
        </p:grpSpPr>
        <p:grpSp>
          <p:nvGrpSpPr>
            <p:cNvPr id="9" name="Group 27">
              <a:extLst>
                <a:ext uri="{FF2B5EF4-FFF2-40B4-BE49-F238E27FC236}">
                  <a16:creationId xmlns:a16="http://schemas.microsoft.com/office/drawing/2014/main" id="{CFE45C63-A0CD-4ED2-9253-02A15CFBEDD3}"/>
                </a:ext>
              </a:extLst>
            </p:cNvPr>
            <p:cNvGrpSpPr>
              <a:grpSpLocks/>
            </p:cNvGrpSpPr>
            <p:nvPr/>
          </p:nvGrpSpPr>
          <p:grpSpPr bwMode="auto">
            <a:xfrm>
              <a:off x="6431766" y="4609130"/>
              <a:ext cx="2336870" cy="1298770"/>
              <a:chOff x="4808051" y="1842051"/>
              <a:chExt cx="2369874" cy="1397540"/>
            </a:xfrm>
          </p:grpSpPr>
          <p:sp>
            <p:nvSpPr>
              <p:cNvPr id="10" name="Freeform 17">
                <a:extLst>
                  <a:ext uri="{FF2B5EF4-FFF2-40B4-BE49-F238E27FC236}">
                    <a16:creationId xmlns:a16="http://schemas.microsoft.com/office/drawing/2014/main" id="{0F99B6D3-28DD-4E91-808E-0A9D8950E9B9}"/>
                  </a:ext>
                </a:extLst>
              </p:cNvPr>
              <p:cNvSpPr>
                <a:spLocks/>
              </p:cNvSpPr>
              <p:nvPr/>
            </p:nvSpPr>
            <p:spPr bwMode="auto">
              <a:xfrm>
                <a:off x="4808051" y="2331219"/>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1" name="Freeform 18">
                <a:extLst>
                  <a:ext uri="{FF2B5EF4-FFF2-40B4-BE49-F238E27FC236}">
                    <a16:creationId xmlns:a16="http://schemas.microsoft.com/office/drawing/2014/main" id="{550D5C59-96EE-4437-9C44-B45AA3D56F85}"/>
                  </a:ext>
                </a:extLst>
              </p:cNvPr>
              <p:cNvSpPr>
                <a:spLocks/>
              </p:cNvSpPr>
              <p:nvPr/>
            </p:nvSpPr>
            <p:spPr bwMode="auto">
              <a:xfrm>
                <a:off x="4808051" y="1842051"/>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2" name="Freeform 19">
                <a:extLst>
                  <a:ext uri="{FF2B5EF4-FFF2-40B4-BE49-F238E27FC236}">
                    <a16:creationId xmlns:a16="http://schemas.microsoft.com/office/drawing/2014/main" id="{163804A0-E4BE-4601-AEB6-7EC3284F52AC}"/>
                  </a:ext>
                </a:extLst>
              </p:cNvPr>
              <p:cNvSpPr>
                <a:spLocks/>
              </p:cNvSpPr>
              <p:nvPr/>
            </p:nvSpPr>
            <p:spPr bwMode="auto">
              <a:xfrm>
                <a:off x="5941552" y="2300082"/>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3" name="Group 35">
              <a:extLst>
                <a:ext uri="{FF2B5EF4-FFF2-40B4-BE49-F238E27FC236}">
                  <a16:creationId xmlns:a16="http://schemas.microsoft.com/office/drawing/2014/main" id="{BBFED9B2-8B04-4E8F-B036-2BB7CCF95C04}"/>
                </a:ext>
              </a:extLst>
            </p:cNvPr>
            <p:cNvGrpSpPr>
              <a:grpSpLocks/>
            </p:cNvGrpSpPr>
            <p:nvPr/>
          </p:nvGrpSpPr>
          <p:grpSpPr bwMode="auto">
            <a:xfrm>
              <a:off x="7549331" y="3859410"/>
              <a:ext cx="2336870" cy="1307583"/>
              <a:chOff x="4808051" y="4299121"/>
              <a:chExt cx="2369874" cy="1405200"/>
            </a:xfrm>
          </p:grpSpPr>
          <p:sp>
            <p:nvSpPr>
              <p:cNvPr id="14" name="Freeform 8">
                <a:extLst>
                  <a:ext uri="{FF2B5EF4-FFF2-40B4-BE49-F238E27FC236}">
                    <a16:creationId xmlns:a16="http://schemas.microsoft.com/office/drawing/2014/main" id="{7DA26508-A6A4-4F4C-AC60-E9459BF28898}"/>
                  </a:ext>
                </a:extLst>
              </p:cNvPr>
              <p:cNvSpPr>
                <a:spLocks/>
              </p:cNvSpPr>
              <p:nvPr/>
            </p:nvSpPr>
            <p:spPr bwMode="auto">
              <a:xfrm>
                <a:off x="4808051" y="4795540"/>
                <a:ext cx="1133349" cy="90878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15" name="Freeform 9">
                <a:extLst>
                  <a:ext uri="{FF2B5EF4-FFF2-40B4-BE49-F238E27FC236}">
                    <a16:creationId xmlns:a16="http://schemas.microsoft.com/office/drawing/2014/main" id="{0FC13C28-081C-4595-9C9D-7D21EB3FA9D3}"/>
                  </a:ext>
                </a:extLst>
              </p:cNvPr>
              <p:cNvSpPr>
                <a:spLocks/>
              </p:cNvSpPr>
              <p:nvPr/>
            </p:nvSpPr>
            <p:spPr bwMode="auto">
              <a:xfrm>
                <a:off x="4808051" y="4299121"/>
                <a:ext cx="2369874" cy="961119"/>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16" name="Freeform 10">
                <a:extLst>
                  <a:ext uri="{FF2B5EF4-FFF2-40B4-BE49-F238E27FC236}">
                    <a16:creationId xmlns:a16="http://schemas.microsoft.com/office/drawing/2014/main" id="{31980248-1ADA-45C6-923A-02F7423266AB}"/>
                  </a:ext>
                </a:extLst>
              </p:cNvPr>
              <p:cNvSpPr>
                <a:spLocks/>
              </p:cNvSpPr>
              <p:nvPr/>
            </p:nvSpPr>
            <p:spPr bwMode="auto">
              <a:xfrm>
                <a:off x="5941552" y="4764813"/>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grpSp>
        <p:grpSp>
          <p:nvGrpSpPr>
            <p:cNvPr id="17" name="Group 39">
              <a:extLst>
                <a:ext uri="{FF2B5EF4-FFF2-40B4-BE49-F238E27FC236}">
                  <a16:creationId xmlns:a16="http://schemas.microsoft.com/office/drawing/2014/main" id="{DBAE3F99-4416-43BB-802B-06B8C3273C01}"/>
                </a:ext>
              </a:extLst>
            </p:cNvPr>
            <p:cNvGrpSpPr>
              <a:grpSpLocks/>
            </p:cNvGrpSpPr>
            <p:nvPr/>
          </p:nvGrpSpPr>
          <p:grpSpPr bwMode="auto">
            <a:xfrm>
              <a:off x="8439940" y="3145110"/>
              <a:ext cx="2335304" cy="1306106"/>
              <a:chOff x="4808051" y="5135743"/>
              <a:chExt cx="2369874" cy="1405200"/>
            </a:xfrm>
          </p:grpSpPr>
          <p:sp>
            <p:nvSpPr>
              <p:cNvPr id="18" name="Freeform 5">
                <a:extLst>
                  <a:ext uri="{FF2B5EF4-FFF2-40B4-BE49-F238E27FC236}">
                    <a16:creationId xmlns:a16="http://schemas.microsoft.com/office/drawing/2014/main" id="{86042750-61FD-40FA-B325-3248D0B0BC20}"/>
                  </a:ext>
                </a:extLst>
              </p:cNvPr>
              <p:cNvSpPr>
                <a:spLocks/>
              </p:cNvSpPr>
              <p:nvPr/>
            </p:nvSpPr>
            <p:spPr bwMode="auto">
              <a:xfrm>
                <a:off x="4808051" y="5632723"/>
                <a:ext cx="1134109" cy="908220"/>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9" name="Freeform 6">
                <a:extLst>
                  <a:ext uri="{FF2B5EF4-FFF2-40B4-BE49-F238E27FC236}">
                    <a16:creationId xmlns:a16="http://schemas.microsoft.com/office/drawing/2014/main" id="{D2485B1E-22DE-4313-87F3-58173AEACC7F}"/>
                  </a:ext>
                </a:extLst>
              </p:cNvPr>
              <p:cNvSpPr>
                <a:spLocks/>
              </p:cNvSpPr>
              <p:nvPr/>
            </p:nvSpPr>
            <p:spPr bwMode="auto">
              <a:xfrm>
                <a:off x="4808051" y="5135743"/>
                <a:ext cx="2369874" cy="960617"/>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0" name="Freeform 7">
                <a:extLst>
                  <a:ext uri="{FF2B5EF4-FFF2-40B4-BE49-F238E27FC236}">
                    <a16:creationId xmlns:a16="http://schemas.microsoft.com/office/drawing/2014/main" id="{6D372190-F03C-4E10-9BB3-D0799862DE58}"/>
                  </a:ext>
                </a:extLst>
              </p:cNvPr>
              <p:cNvSpPr>
                <a:spLocks/>
              </p:cNvSpPr>
              <p:nvPr/>
            </p:nvSpPr>
            <p:spPr bwMode="auto">
              <a:xfrm>
                <a:off x="5942160" y="5600967"/>
                <a:ext cx="1235765" cy="939976"/>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21" name="Group 31">
              <a:extLst>
                <a:ext uri="{FF2B5EF4-FFF2-40B4-BE49-F238E27FC236}">
                  <a16:creationId xmlns:a16="http://schemas.microsoft.com/office/drawing/2014/main" id="{AAF307FC-5513-426F-BB40-B722D6DF2E3C}"/>
                </a:ext>
              </a:extLst>
            </p:cNvPr>
            <p:cNvGrpSpPr>
              <a:grpSpLocks/>
            </p:cNvGrpSpPr>
            <p:nvPr/>
          </p:nvGrpSpPr>
          <p:grpSpPr bwMode="auto">
            <a:xfrm>
              <a:off x="9278897" y="2438188"/>
              <a:ext cx="2336869" cy="1304631"/>
              <a:chOff x="4808051" y="3515295"/>
              <a:chExt cx="2369874" cy="1403847"/>
            </a:xfrm>
          </p:grpSpPr>
          <p:sp>
            <p:nvSpPr>
              <p:cNvPr id="22" name="Freeform 11">
                <a:extLst>
                  <a:ext uri="{FF2B5EF4-FFF2-40B4-BE49-F238E27FC236}">
                    <a16:creationId xmlns:a16="http://schemas.microsoft.com/office/drawing/2014/main" id="{74A81D7B-94A3-42C9-80AC-62D5D0110B73}"/>
                  </a:ext>
                </a:extLst>
              </p:cNvPr>
              <p:cNvSpPr>
                <a:spLocks/>
              </p:cNvSpPr>
              <p:nvPr/>
            </p:nvSpPr>
            <p:spPr bwMode="auto">
              <a:xfrm>
                <a:off x="4808051" y="4010770"/>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3" name="Freeform 12">
                <a:extLst>
                  <a:ext uri="{FF2B5EF4-FFF2-40B4-BE49-F238E27FC236}">
                    <a16:creationId xmlns:a16="http://schemas.microsoft.com/office/drawing/2014/main" id="{C157D7EE-659C-409B-A1E6-7D05687D7FBD}"/>
                  </a:ext>
                </a:extLst>
              </p:cNvPr>
              <p:cNvSpPr>
                <a:spLocks/>
              </p:cNvSpPr>
              <p:nvPr/>
            </p:nvSpPr>
            <p:spPr bwMode="auto">
              <a:xfrm>
                <a:off x="4808051" y="3515295"/>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4" name="Freeform 13">
                <a:extLst>
                  <a:ext uri="{FF2B5EF4-FFF2-40B4-BE49-F238E27FC236}">
                    <a16:creationId xmlns:a16="http://schemas.microsoft.com/office/drawing/2014/main" id="{0F6A3B05-53B7-4EA3-88B4-ED578C58E4EC}"/>
                  </a:ext>
                </a:extLst>
              </p:cNvPr>
              <p:cNvSpPr>
                <a:spLocks/>
              </p:cNvSpPr>
              <p:nvPr/>
            </p:nvSpPr>
            <p:spPr bwMode="auto">
              <a:xfrm>
                <a:off x="5941400" y="3976396"/>
                <a:ext cx="1236525" cy="940133"/>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4" name="Group 3">
              <a:extLst>
                <a:ext uri="{FF2B5EF4-FFF2-40B4-BE49-F238E27FC236}">
                  <a16:creationId xmlns:a16="http://schemas.microsoft.com/office/drawing/2014/main" id="{BC384F39-BE7C-4DC7-9463-38206393DEC4}"/>
                </a:ext>
              </a:extLst>
            </p:cNvPr>
            <p:cNvGrpSpPr/>
            <p:nvPr/>
          </p:nvGrpSpPr>
          <p:grpSpPr>
            <a:xfrm>
              <a:off x="7668115" y="3549446"/>
              <a:ext cx="529043" cy="396000"/>
              <a:chOff x="7687796" y="3553060"/>
              <a:chExt cx="529043" cy="396000"/>
            </a:xfrm>
          </p:grpSpPr>
          <p:sp>
            <p:nvSpPr>
              <p:cNvPr id="26" name="Teardrop 25">
                <a:extLst>
                  <a:ext uri="{FF2B5EF4-FFF2-40B4-BE49-F238E27FC236}">
                    <a16:creationId xmlns:a16="http://schemas.microsoft.com/office/drawing/2014/main" id="{E668D9BC-775F-4484-A481-0A547E2A5D3E}"/>
                  </a:ext>
                </a:extLst>
              </p:cNvPr>
              <p:cNvSpPr/>
              <p:nvPr/>
            </p:nvSpPr>
            <p:spPr>
              <a:xfrm rot="7994273">
                <a:off x="7750851" y="3553060"/>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27" name="Oval 26">
                <a:extLst>
                  <a:ext uri="{FF2B5EF4-FFF2-40B4-BE49-F238E27FC236}">
                    <a16:creationId xmlns:a16="http://schemas.microsoft.com/office/drawing/2014/main" id="{FC18C2F6-BC37-4856-9C97-AB28F5F35F30}"/>
                  </a:ext>
                </a:extLst>
              </p:cNvPr>
              <p:cNvSpPr/>
              <p:nvPr/>
            </p:nvSpPr>
            <p:spPr>
              <a:xfrm>
                <a:off x="7800745" y="360061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8" name="TextBox 37">
                <a:extLst>
                  <a:ext uri="{FF2B5EF4-FFF2-40B4-BE49-F238E27FC236}">
                    <a16:creationId xmlns:a16="http://schemas.microsoft.com/office/drawing/2014/main" id="{DCF68FA9-42C6-4204-B804-635DC098A56A}"/>
                  </a:ext>
                </a:extLst>
              </p:cNvPr>
              <p:cNvSpPr txBox="1">
                <a:spLocks noChangeArrowheads="1"/>
              </p:cNvSpPr>
              <p:nvPr/>
            </p:nvSpPr>
            <p:spPr bwMode="auto">
              <a:xfrm>
                <a:off x="7687796" y="358789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2</a:t>
                </a:r>
              </a:p>
            </p:txBody>
          </p:sp>
        </p:grpSp>
        <p:grpSp>
          <p:nvGrpSpPr>
            <p:cNvPr id="5" name="Group 4">
              <a:extLst>
                <a:ext uri="{FF2B5EF4-FFF2-40B4-BE49-F238E27FC236}">
                  <a16:creationId xmlns:a16="http://schemas.microsoft.com/office/drawing/2014/main" id="{93A0B2E9-CE29-4F7C-AFC9-679B8873B095}"/>
                </a:ext>
              </a:extLst>
            </p:cNvPr>
            <p:cNvGrpSpPr/>
            <p:nvPr/>
          </p:nvGrpSpPr>
          <p:grpSpPr>
            <a:xfrm>
              <a:off x="6694640" y="4272888"/>
              <a:ext cx="527478" cy="396000"/>
              <a:chOff x="6694640" y="4272888"/>
              <a:chExt cx="527478" cy="396000"/>
            </a:xfrm>
          </p:grpSpPr>
          <p:sp>
            <p:nvSpPr>
              <p:cNvPr id="29" name="Teardrop 28">
                <a:extLst>
                  <a:ext uri="{FF2B5EF4-FFF2-40B4-BE49-F238E27FC236}">
                    <a16:creationId xmlns:a16="http://schemas.microsoft.com/office/drawing/2014/main" id="{714DA6B9-3503-4743-B96D-C0387E3433EB}"/>
                  </a:ext>
                </a:extLst>
              </p:cNvPr>
              <p:cNvSpPr/>
              <p:nvPr/>
            </p:nvSpPr>
            <p:spPr>
              <a:xfrm rot="7994273">
                <a:off x="6757610" y="4272888"/>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0" name="Oval 29">
                <a:extLst>
                  <a:ext uri="{FF2B5EF4-FFF2-40B4-BE49-F238E27FC236}">
                    <a16:creationId xmlns:a16="http://schemas.microsoft.com/office/drawing/2014/main" id="{0538BF2D-7205-429C-9920-69C767E77FD5}"/>
                  </a:ext>
                </a:extLst>
              </p:cNvPr>
              <p:cNvSpPr/>
              <p:nvPr/>
            </p:nvSpPr>
            <p:spPr>
              <a:xfrm>
                <a:off x="6807876" y="4320739"/>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7" name="TextBox 36">
                <a:extLst>
                  <a:ext uri="{FF2B5EF4-FFF2-40B4-BE49-F238E27FC236}">
                    <a16:creationId xmlns:a16="http://schemas.microsoft.com/office/drawing/2014/main" id="{9CCC179C-E666-4CBA-8225-E9AE8F63B9C3}"/>
                  </a:ext>
                </a:extLst>
              </p:cNvPr>
              <p:cNvSpPr txBox="1">
                <a:spLocks noChangeArrowheads="1"/>
              </p:cNvSpPr>
              <p:nvPr/>
            </p:nvSpPr>
            <p:spPr bwMode="auto">
              <a:xfrm>
                <a:off x="6694640" y="4304252"/>
                <a:ext cx="527478" cy="307777"/>
              </a:xfrm>
              <a:prstGeom prst="rect">
                <a:avLst/>
              </a:prstGeom>
              <a:noFill/>
              <a:ln w="9525">
                <a:noFill/>
                <a:miter lim="800000"/>
                <a:headEnd/>
                <a:tailEnd/>
              </a:ln>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1</a:t>
                </a:r>
              </a:p>
            </p:txBody>
          </p:sp>
        </p:grpSp>
        <p:grpSp>
          <p:nvGrpSpPr>
            <p:cNvPr id="3" name="Group 2">
              <a:extLst>
                <a:ext uri="{FF2B5EF4-FFF2-40B4-BE49-F238E27FC236}">
                  <a16:creationId xmlns:a16="http://schemas.microsoft.com/office/drawing/2014/main" id="{1F76D10B-6ACE-4638-AB7A-1EF3942918AD}"/>
                </a:ext>
              </a:extLst>
            </p:cNvPr>
            <p:cNvGrpSpPr/>
            <p:nvPr/>
          </p:nvGrpSpPr>
          <p:grpSpPr>
            <a:xfrm>
              <a:off x="8607357" y="2825895"/>
              <a:ext cx="529043" cy="396000"/>
              <a:chOff x="8505184" y="2844945"/>
              <a:chExt cx="529043" cy="396000"/>
            </a:xfrm>
          </p:grpSpPr>
          <p:sp>
            <p:nvSpPr>
              <p:cNvPr id="66" name="Oval 65">
                <a:extLst>
                  <a:ext uri="{FF2B5EF4-FFF2-40B4-BE49-F238E27FC236}">
                    <a16:creationId xmlns:a16="http://schemas.microsoft.com/office/drawing/2014/main" id="{E0767904-B09B-41EB-A4C9-DA5D7C8E09E8}"/>
                  </a:ext>
                </a:extLst>
              </p:cNvPr>
              <p:cNvSpPr/>
              <p:nvPr/>
            </p:nvSpPr>
            <p:spPr>
              <a:xfrm>
                <a:off x="8618133" y="2898296"/>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67" name="TextBox 66">
                <a:extLst>
                  <a:ext uri="{FF2B5EF4-FFF2-40B4-BE49-F238E27FC236}">
                    <a16:creationId xmlns:a16="http://schemas.microsoft.com/office/drawing/2014/main" id="{4736825B-C1D7-48B5-B010-D3116A534D48}"/>
                  </a:ext>
                </a:extLst>
              </p:cNvPr>
              <p:cNvSpPr txBox="1">
                <a:spLocks noChangeArrowheads="1"/>
              </p:cNvSpPr>
              <p:nvPr/>
            </p:nvSpPr>
            <p:spPr bwMode="auto">
              <a:xfrm>
                <a:off x="8505184" y="2872872"/>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3</a:t>
                </a:r>
              </a:p>
            </p:txBody>
          </p:sp>
          <p:sp>
            <p:nvSpPr>
              <p:cNvPr id="68" name="Teardrop 67">
                <a:extLst>
                  <a:ext uri="{FF2B5EF4-FFF2-40B4-BE49-F238E27FC236}">
                    <a16:creationId xmlns:a16="http://schemas.microsoft.com/office/drawing/2014/main" id="{6A511322-FCB6-4287-85D1-8002AF8690E8}"/>
                  </a:ext>
                </a:extLst>
              </p:cNvPr>
              <p:cNvSpPr/>
              <p:nvPr/>
            </p:nvSpPr>
            <p:spPr>
              <a:xfrm rot="7994273">
                <a:off x="8570636" y="2844945"/>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nvGrpSpPr>
            <p:cNvPr id="8" name="Group 7">
              <a:extLst>
                <a:ext uri="{FF2B5EF4-FFF2-40B4-BE49-F238E27FC236}">
                  <a16:creationId xmlns:a16="http://schemas.microsoft.com/office/drawing/2014/main" id="{1363545A-9938-4AE2-BE9F-9DD50FC1DC56}"/>
                </a:ext>
              </a:extLst>
            </p:cNvPr>
            <p:cNvGrpSpPr/>
            <p:nvPr/>
          </p:nvGrpSpPr>
          <p:grpSpPr>
            <a:xfrm>
              <a:off x="9564497" y="2076324"/>
              <a:ext cx="529043" cy="396000"/>
              <a:chOff x="9564497" y="2089024"/>
              <a:chExt cx="529043" cy="396000"/>
            </a:xfrm>
          </p:grpSpPr>
          <p:grpSp>
            <p:nvGrpSpPr>
              <p:cNvPr id="6" name="Group 5">
                <a:extLst>
                  <a:ext uri="{FF2B5EF4-FFF2-40B4-BE49-F238E27FC236}">
                    <a16:creationId xmlns:a16="http://schemas.microsoft.com/office/drawing/2014/main" id="{6D2B501A-72D7-40B8-9802-DE6E8019ADB1}"/>
                  </a:ext>
                </a:extLst>
              </p:cNvPr>
              <p:cNvGrpSpPr/>
              <p:nvPr/>
            </p:nvGrpSpPr>
            <p:grpSpPr>
              <a:xfrm>
                <a:off x="9564497" y="2116951"/>
                <a:ext cx="529043" cy="309240"/>
                <a:chOff x="9564497" y="2116951"/>
                <a:chExt cx="529043" cy="309240"/>
              </a:xfrm>
            </p:grpSpPr>
            <p:sp>
              <p:nvSpPr>
                <p:cNvPr id="69" name="Oval 68">
                  <a:extLst>
                    <a:ext uri="{FF2B5EF4-FFF2-40B4-BE49-F238E27FC236}">
                      <a16:creationId xmlns:a16="http://schemas.microsoft.com/office/drawing/2014/main" id="{A1A0480E-9E12-4EA2-BCCF-0C55EF3201CC}"/>
                    </a:ext>
                  </a:extLst>
                </p:cNvPr>
                <p:cNvSpPr/>
                <p:nvPr/>
              </p:nvSpPr>
              <p:spPr>
                <a:xfrm>
                  <a:off x="9683796" y="214237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70" name="TextBox 69">
                  <a:extLst>
                    <a:ext uri="{FF2B5EF4-FFF2-40B4-BE49-F238E27FC236}">
                      <a16:creationId xmlns:a16="http://schemas.microsoft.com/office/drawing/2014/main" id="{C5B3665F-4DAC-41AB-8260-BF53DC23963F}"/>
                    </a:ext>
                  </a:extLst>
                </p:cNvPr>
                <p:cNvSpPr txBox="1">
                  <a:spLocks noChangeArrowheads="1"/>
                </p:cNvSpPr>
                <p:nvPr/>
              </p:nvSpPr>
              <p:spPr bwMode="auto">
                <a:xfrm>
                  <a:off x="9564497" y="211695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4</a:t>
                  </a:r>
                </a:p>
              </p:txBody>
            </p:sp>
          </p:grpSp>
          <p:sp>
            <p:nvSpPr>
              <p:cNvPr id="71" name="Teardrop 70">
                <a:extLst>
                  <a:ext uri="{FF2B5EF4-FFF2-40B4-BE49-F238E27FC236}">
                    <a16:creationId xmlns:a16="http://schemas.microsoft.com/office/drawing/2014/main" id="{8FD8D4C2-2B0C-4395-B822-9A684D330211}"/>
                  </a:ext>
                </a:extLst>
              </p:cNvPr>
              <p:cNvSpPr/>
              <p:nvPr/>
            </p:nvSpPr>
            <p:spPr>
              <a:xfrm rot="7994273">
                <a:off x="9636299" y="2089024"/>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sp>
        <p:nvSpPr>
          <p:cNvPr id="34" name="TextBox 33"/>
          <p:cNvSpPr txBox="1"/>
          <p:nvPr/>
        </p:nvSpPr>
        <p:spPr>
          <a:xfrm>
            <a:off x="5786740" y="3643567"/>
            <a:ext cx="2272853" cy="369332"/>
          </a:xfrm>
          <a:prstGeom prst="rect">
            <a:avLst/>
          </a:prstGeom>
          <a:noFill/>
        </p:spPr>
        <p:txBody>
          <a:bodyPr wrap="square" rtlCol="0">
            <a:spAutoFit/>
          </a:bodyPr>
          <a:lstStyle/>
          <a:p>
            <a:r>
              <a:rPr lang="en-IN" dirty="0"/>
              <a:t>Seller Type</a:t>
            </a:r>
          </a:p>
        </p:txBody>
      </p:sp>
      <p:sp>
        <p:nvSpPr>
          <p:cNvPr id="72" name="TextBox 71"/>
          <p:cNvSpPr txBox="1"/>
          <p:nvPr/>
        </p:nvSpPr>
        <p:spPr>
          <a:xfrm>
            <a:off x="6965072" y="2840292"/>
            <a:ext cx="2272853" cy="369332"/>
          </a:xfrm>
          <a:prstGeom prst="rect">
            <a:avLst/>
          </a:prstGeom>
          <a:noFill/>
        </p:spPr>
        <p:txBody>
          <a:bodyPr wrap="square" rtlCol="0">
            <a:spAutoFit/>
          </a:bodyPr>
          <a:lstStyle/>
          <a:p>
            <a:r>
              <a:rPr lang="en-IN" dirty="0"/>
              <a:t>Fuel Type</a:t>
            </a:r>
          </a:p>
        </p:txBody>
      </p:sp>
      <p:sp>
        <p:nvSpPr>
          <p:cNvPr id="73" name="TextBox 72"/>
          <p:cNvSpPr txBox="1"/>
          <p:nvPr/>
        </p:nvSpPr>
        <p:spPr>
          <a:xfrm>
            <a:off x="4664765" y="4558747"/>
            <a:ext cx="2272853" cy="369332"/>
          </a:xfrm>
          <a:prstGeom prst="rect">
            <a:avLst/>
          </a:prstGeom>
          <a:noFill/>
        </p:spPr>
        <p:txBody>
          <a:bodyPr wrap="square" rtlCol="0">
            <a:spAutoFit/>
          </a:bodyPr>
          <a:lstStyle/>
          <a:p>
            <a:r>
              <a:rPr lang="en-IN" dirty="0"/>
              <a:t>Transmission</a:t>
            </a:r>
          </a:p>
        </p:txBody>
      </p:sp>
      <p:sp>
        <p:nvSpPr>
          <p:cNvPr id="78" name="TextBox 77"/>
          <p:cNvSpPr txBox="1"/>
          <p:nvPr/>
        </p:nvSpPr>
        <p:spPr>
          <a:xfrm>
            <a:off x="8417990" y="2127088"/>
            <a:ext cx="2272853" cy="369332"/>
          </a:xfrm>
          <a:prstGeom prst="rect">
            <a:avLst/>
          </a:prstGeom>
          <a:noFill/>
        </p:spPr>
        <p:txBody>
          <a:bodyPr wrap="square" rtlCol="0">
            <a:spAutoFit/>
          </a:bodyPr>
          <a:lstStyle/>
          <a:p>
            <a:r>
              <a:rPr lang="en-IN" dirty="0"/>
              <a:t>Owner</a:t>
            </a:r>
          </a:p>
        </p:txBody>
      </p:sp>
    </p:spTree>
    <p:extLst>
      <p:ext uri="{BB962C8B-B14F-4D97-AF65-F5344CB8AC3E}">
        <p14:creationId xmlns:p14="http://schemas.microsoft.com/office/powerpoint/2010/main" val="408945622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Things used in Development</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p:txBody>
          <a:bodyPr/>
          <a:lstStyle/>
          <a:p>
            <a:r>
              <a:rPr lang="en-US" dirty="0"/>
              <a:t>Data Analysis</a:t>
            </a:r>
          </a:p>
          <a:p>
            <a:r>
              <a:rPr lang="en-US" dirty="0"/>
              <a:t>Predictions</a:t>
            </a:r>
          </a:p>
          <a:p>
            <a:r>
              <a:rPr lang="en-US" dirty="0"/>
              <a:t>HTML</a:t>
            </a:r>
          </a:p>
          <a:p>
            <a:r>
              <a:rPr lang="en-US" dirty="0"/>
              <a:t>CSS</a:t>
            </a:r>
          </a:p>
          <a:p>
            <a:r>
              <a:rPr lang="en-US" dirty="0"/>
              <a:t>Python</a:t>
            </a:r>
            <a:br>
              <a:rPr lang="en-US" dirty="0"/>
            </a:br>
            <a:endParaRPr lang="en-US" dirty="0"/>
          </a:p>
          <a:p>
            <a:endParaRPr lang="en-US" dirty="0"/>
          </a:p>
        </p:txBody>
      </p:sp>
    </p:spTree>
    <p:extLst>
      <p:ext uri="{BB962C8B-B14F-4D97-AF65-F5344CB8AC3E}">
        <p14:creationId xmlns:p14="http://schemas.microsoft.com/office/powerpoint/2010/main" val="420520783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Data Analysis</a:t>
            </a:r>
          </a:p>
        </p:txBody>
      </p:sp>
      <p:sp>
        <p:nvSpPr>
          <p:cNvPr id="3" name="Text Placeholder 2"/>
          <p:cNvSpPr>
            <a:spLocks noGrp="1"/>
          </p:cNvSpPr>
          <p:nvPr>
            <p:ph type="body" sz="quarter" idx="13"/>
          </p:nvPr>
        </p:nvSpPr>
        <p:spPr>
          <a:xfrm>
            <a:off x="1897820" y="2745669"/>
            <a:ext cx="8396362" cy="3100387"/>
          </a:xfrm>
        </p:spPr>
        <p:txBody>
          <a:bodyPr>
            <a:noAutofit/>
          </a:bodyPr>
          <a:lstStyle/>
          <a:p>
            <a:pPr algn="l"/>
            <a:r>
              <a:rPr lang="en-US" sz="3200" dirty="0"/>
              <a:t>Data analysis is the process of collecting, modeling, and analyzing data to extract insights that support decision-making. There are several methods and techniques to perform analysis depending on the industry and the aim of the investigation.</a:t>
            </a:r>
            <a:br>
              <a:rPr lang="en-US" sz="3200" dirty="0"/>
            </a:br>
            <a:endParaRPr lang="en-IN"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0676" y="80960"/>
            <a:ext cx="4217748" cy="2347547"/>
          </a:xfrm>
          <a:prstGeom prst="rect">
            <a:avLst/>
          </a:prstGeom>
        </p:spPr>
      </p:pic>
    </p:spTree>
    <p:extLst>
      <p:ext uri="{BB962C8B-B14F-4D97-AF65-F5344CB8AC3E}">
        <p14:creationId xmlns:p14="http://schemas.microsoft.com/office/powerpoint/2010/main" val="183621896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913795" y="1732449"/>
            <a:ext cx="10353762" cy="4058751"/>
          </a:xfrm>
          <a:prstGeom prst="rect">
            <a:avLst/>
          </a:prstGeom>
        </p:spPr>
        <p:txBody>
          <a:bodyPr>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Identifying the problem</a:t>
            </a:r>
          </a:p>
          <a:p>
            <a:r>
              <a:rPr lang="en-US" dirty="0"/>
              <a:t>Identify available data </a:t>
            </a:r>
          </a:p>
          <a:p>
            <a:r>
              <a:rPr lang="en-US" dirty="0"/>
              <a:t>Reading the concerned dataset</a:t>
            </a:r>
          </a:p>
          <a:p>
            <a:r>
              <a:rPr lang="en-US" dirty="0"/>
              <a:t>Data Understanding</a:t>
            </a:r>
          </a:p>
          <a:p>
            <a:r>
              <a:rPr lang="en-US" dirty="0"/>
              <a:t>Data Handling, Data Visualization, Data Preparation, Data Cleaning</a:t>
            </a:r>
          </a:p>
          <a:p>
            <a:r>
              <a:rPr lang="en-US" dirty="0"/>
              <a:t>Statistical Analysis</a:t>
            </a:r>
          </a:p>
          <a:p>
            <a:r>
              <a:rPr lang="en-US" dirty="0"/>
              <a:t>Splitting the data and features Scaling</a:t>
            </a:r>
          </a:p>
          <a:p>
            <a:r>
              <a:rPr lang="en-US" dirty="0"/>
              <a:t>Model Evaluation</a:t>
            </a:r>
          </a:p>
          <a:p>
            <a:r>
              <a:rPr lang="en-US" dirty="0"/>
              <a:t>Communicate Result</a:t>
            </a:r>
          </a:p>
          <a:p>
            <a:endParaRPr lang="en-US" dirty="0"/>
          </a:p>
          <a:p>
            <a:endParaRPr lang="en-IN" dirty="0"/>
          </a:p>
        </p:txBody>
      </p:sp>
      <p:sp>
        <p:nvSpPr>
          <p:cNvPr id="3" name="Title 1"/>
          <p:cNvSpPr txBox="1">
            <a:spLocks/>
          </p:cNvSpPr>
          <p:nvPr/>
        </p:nvSpPr>
        <p:spPr>
          <a:xfrm>
            <a:off x="913795" y="596348"/>
            <a:ext cx="10257788" cy="983702"/>
          </a:xfrm>
          <a:prstGeom prst="rect">
            <a:avLst/>
          </a:prstGeom>
        </p:spPr>
        <p:txBody>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Steps for Data Analysis</a:t>
            </a:r>
            <a:endParaRPr lang="en-IN" dirty="0"/>
          </a:p>
        </p:txBody>
      </p:sp>
    </p:spTree>
    <p:extLst>
      <p:ext uri="{BB962C8B-B14F-4D97-AF65-F5344CB8AC3E}">
        <p14:creationId xmlns:p14="http://schemas.microsoft.com/office/powerpoint/2010/main" val="107988268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Major Features</a:t>
            </a:r>
          </a:p>
        </p:txBody>
      </p:sp>
      <p:sp>
        <p:nvSpPr>
          <p:cNvPr id="3" name="Text Placeholder 2"/>
          <p:cNvSpPr>
            <a:spLocks noGrp="1"/>
          </p:cNvSpPr>
          <p:nvPr>
            <p:ph type="body" idx="1"/>
          </p:nvPr>
        </p:nvSpPr>
        <p:spPr/>
        <p:txBody>
          <a:bodyPr/>
          <a:lstStyle/>
          <a:p>
            <a:pPr algn="ctr"/>
            <a:endParaRPr lang="en-IN" dirty="0"/>
          </a:p>
          <a:p>
            <a:pPr algn="ctr"/>
            <a:r>
              <a:rPr lang="en-IN" dirty="0"/>
              <a:t>RE-SALE PLATFORM</a:t>
            </a:r>
          </a:p>
        </p:txBody>
      </p:sp>
      <p:sp>
        <p:nvSpPr>
          <p:cNvPr id="4" name="Content Placeholder 3"/>
          <p:cNvSpPr>
            <a:spLocks noGrp="1"/>
          </p:cNvSpPr>
          <p:nvPr>
            <p:ph sz="half" idx="2"/>
          </p:nvPr>
        </p:nvSpPr>
        <p:spPr/>
        <p:txBody>
          <a:bodyPr/>
          <a:lstStyle/>
          <a:p>
            <a:endParaRPr lang="en-US" dirty="0"/>
          </a:p>
          <a:p>
            <a:endParaRPr lang="en-IN" dirty="0"/>
          </a:p>
          <a:p>
            <a:r>
              <a:rPr lang="en-IN" dirty="0"/>
              <a:t>A centralized platform for car resale that will predict prices of cars.</a:t>
            </a:r>
          </a:p>
        </p:txBody>
      </p:sp>
      <p:sp>
        <p:nvSpPr>
          <p:cNvPr id="5" name="Text Placeholder 4"/>
          <p:cNvSpPr>
            <a:spLocks noGrp="1"/>
          </p:cNvSpPr>
          <p:nvPr>
            <p:ph type="body" sz="quarter" idx="3"/>
          </p:nvPr>
        </p:nvSpPr>
        <p:spPr/>
        <p:txBody>
          <a:bodyPr/>
          <a:lstStyle/>
          <a:p>
            <a:pPr algn="ctr"/>
            <a:r>
              <a:rPr lang="en-IN" dirty="0"/>
              <a:t>FEATURE SELECTION</a:t>
            </a:r>
          </a:p>
        </p:txBody>
      </p:sp>
      <p:sp>
        <p:nvSpPr>
          <p:cNvPr id="6" name="Content Placeholder 5"/>
          <p:cNvSpPr>
            <a:spLocks noGrp="1"/>
          </p:cNvSpPr>
          <p:nvPr>
            <p:ph sz="quarter" idx="4"/>
          </p:nvPr>
        </p:nvSpPr>
        <p:spPr/>
        <p:txBody>
          <a:bodyPr/>
          <a:lstStyle/>
          <a:p>
            <a:endParaRPr lang="en-US" dirty="0"/>
          </a:p>
          <a:p>
            <a:endParaRPr lang="en-IN" dirty="0"/>
          </a:p>
          <a:p>
            <a:r>
              <a:rPr lang="en-IN" dirty="0"/>
              <a:t>Feature based search and predictions.</a:t>
            </a:r>
          </a:p>
        </p:txBody>
      </p:sp>
    </p:spTree>
    <p:extLst>
      <p:ext uri="{BB962C8B-B14F-4D97-AF65-F5344CB8AC3E}">
        <p14:creationId xmlns:p14="http://schemas.microsoft.com/office/powerpoint/2010/main" val="30634459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Technology used</a:t>
            </a:r>
          </a:p>
        </p:txBody>
      </p:sp>
      <p:sp>
        <p:nvSpPr>
          <p:cNvPr id="3" name="Content Placeholder 2"/>
          <p:cNvSpPr>
            <a:spLocks noGrp="1"/>
          </p:cNvSpPr>
          <p:nvPr>
            <p:ph idx="1"/>
          </p:nvPr>
        </p:nvSpPr>
        <p:spPr/>
        <p:txBody>
          <a:bodyPr>
            <a:normAutofit/>
          </a:bodyPr>
          <a:lstStyle/>
          <a:p>
            <a:r>
              <a:rPr lang="en-IN" dirty="0"/>
              <a:t>NUMPY -&gt; It is a general purpose array processing package . It provides a high performance multi-dimensional array object and tools for working with these arrays.</a:t>
            </a:r>
          </a:p>
          <a:p>
            <a:endParaRPr lang="en-IN" dirty="0"/>
          </a:p>
          <a:p>
            <a:r>
              <a:rPr lang="en-IN" dirty="0"/>
              <a:t>SCIPY -&gt; It is a free and open source Python library used for scientific computing and technical computing.</a:t>
            </a:r>
          </a:p>
          <a:p>
            <a:endParaRPr lang="en-IN" dirty="0"/>
          </a:p>
          <a:p>
            <a:r>
              <a:rPr lang="en-IN" dirty="0"/>
              <a:t>SCIKIT-LEARN -&gt; It provides a range of supervised and unsupervised learning algorithms via a consistent interface in python.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2711" y="338294"/>
            <a:ext cx="1847581" cy="151306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2711" y="3375354"/>
            <a:ext cx="1847581" cy="1658595"/>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r="4802"/>
          <a:stretch/>
        </p:blipFill>
        <p:spPr>
          <a:xfrm>
            <a:off x="7189052" y="4975882"/>
            <a:ext cx="2614372" cy="1628409"/>
          </a:xfrm>
          <a:prstGeom prst="rect">
            <a:avLst/>
          </a:prstGeom>
        </p:spPr>
      </p:pic>
    </p:spTree>
    <p:extLst>
      <p:ext uri="{BB962C8B-B14F-4D97-AF65-F5344CB8AC3E}">
        <p14:creationId xmlns:p14="http://schemas.microsoft.com/office/powerpoint/2010/main" val="290793760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148" y="940905"/>
            <a:ext cx="10366409" cy="4850296"/>
          </a:xfrm>
        </p:spPr>
        <p:txBody>
          <a:bodyPr/>
          <a:lstStyle/>
          <a:p>
            <a:endParaRPr lang="en-IN" dirty="0"/>
          </a:p>
          <a:p>
            <a:r>
              <a:rPr lang="en-IN" dirty="0"/>
              <a:t>PANDAS -&gt; It is an open source library that is made mainly for working with relational or labelled data both easily and intuitively. It provides various data structures and operations for manipulating numerical data and time series.</a:t>
            </a:r>
          </a:p>
          <a:p>
            <a:pPr marL="36900" indent="0">
              <a:buNone/>
            </a:pPr>
            <a:endParaRPr lang="en-IN" dirty="0"/>
          </a:p>
          <a:p>
            <a:r>
              <a:rPr lang="en-IN" dirty="0"/>
              <a:t>PICKLE -&gt; Python pickle module is used for serializing and de-serializing a Python object structure. Any object in Python can be picked so that it can be saved on disk.</a:t>
            </a:r>
          </a:p>
          <a:p>
            <a:endParaRPr lang="en-US" dirty="0"/>
          </a:p>
          <a:p>
            <a:r>
              <a:rPr lang="en-US" dirty="0"/>
              <a:t>MATPLOT -&gt; It is an amazing library visualization library in Python for 2D plots of arrays. Matplotlib is a multi-platform data visualization library built by Numpy arrays and designed to work with the broader SciPy stack.</a:t>
            </a:r>
          </a:p>
        </p:txBody>
      </p:sp>
    </p:spTree>
    <p:extLst>
      <p:ext uri="{BB962C8B-B14F-4D97-AF65-F5344CB8AC3E}">
        <p14:creationId xmlns:p14="http://schemas.microsoft.com/office/powerpoint/2010/main" val="706320609"/>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mokey Glass">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12AB9FA-5EE8-4111-B873-E09ACA2BC395}">
  <ds:schemaRefs>
    <ds:schemaRef ds:uri="http://schemas.microsoft.com/sharepoint/v3/contenttype/forms"/>
  </ds:schemaRefs>
</ds:datastoreItem>
</file>

<file path=customXml/itemProps2.xml><?xml version="1.0" encoding="utf-8"?>
<ds:datastoreItem xmlns:ds="http://schemas.openxmlformats.org/officeDocument/2006/customXml" ds:itemID="{B18699A2-1304-4DB0-887E-96D5B04746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F1D2AC-2735-457E-B639-07E13F9A629B}">
  <ds:schemaRefs>
    <ds:schemaRef ds:uri="http://schemas.microsoft.com/office/2006/documentManagement/types"/>
    <ds:schemaRef ds:uri="16c05727-aa75-4e4a-9b5f-8a80a1165891"/>
    <ds:schemaRef ds:uri="http://purl.org/dc/elements/1.1/"/>
    <ds:schemaRef ds:uri="http://purl.org/dc/terms/"/>
    <ds:schemaRef ds:uri="http://schemas.microsoft.com/office/infopath/2007/PartnerControls"/>
    <ds:schemaRef ds:uri="http://schemas.openxmlformats.org/package/2006/metadata/core-properties"/>
    <ds:schemaRef ds:uri="http://purl.org/dc/dcmitype/"/>
    <ds:schemaRef ds:uri="71af3243-3dd4-4a8d-8c0d-dd76da1f02a5"/>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719</Words>
  <Application>Microsoft Office PowerPoint</Application>
  <PresentationFormat>Widescreen</PresentationFormat>
  <Paragraphs>85</Paragraphs>
  <Slides>10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Bahnschrift SemiBold Condensed</vt:lpstr>
      <vt:lpstr>Calibri</vt:lpstr>
      <vt:lpstr>Calisto MT</vt:lpstr>
      <vt:lpstr>Segoe UI</vt:lpstr>
      <vt:lpstr>Wingdings 2</vt:lpstr>
      <vt:lpstr>Slate</vt:lpstr>
      <vt:lpstr>Data Analysis on Automata Industry </vt:lpstr>
      <vt:lpstr>Purpose</vt:lpstr>
      <vt:lpstr>Prices of cars depends on</vt:lpstr>
      <vt:lpstr>Things used in Development</vt:lpstr>
      <vt:lpstr>Data Analysis</vt:lpstr>
      <vt:lpstr>PowerPoint Presentation</vt:lpstr>
      <vt:lpstr>Major Features</vt:lpstr>
      <vt:lpstr>Technology used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2022-05-22T17:24:21Z</dcterms:created>
  <dcterms:modified xsi:type="dcterms:W3CDTF">2022-07-18T16:32:40Z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