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4" r:id="rId4"/>
    <p:sldId id="273" r:id="rId5"/>
    <p:sldId id="258" r:id="rId6"/>
    <p:sldId id="269" r:id="rId7"/>
    <p:sldId id="270" r:id="rId8"/>
    <p:sldId id="261" r:id="rId9"/>
    <p:sldId id="271" r:id="rId10"/>
    <p:sldId id="272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2" autoAdjust="0"/>
  </p:normalViewPr>
  <p:slideViewPr>
    <p:cSldViewPr snapToGrid="0">
      <p:cViewPr varScale="1">
        <p:scale>
          <a:sx n="81" d="100"/>
          <a:sy n="81" d="100"/>
        </p:scale>
        <p:origin x="8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10BE0-E11D-4F36-8856-D58EB96F1D6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9DA4FD-E52D-420F-87DE-E84D29525EFD}">
      <dgm:prSet phldrT="[Text]"/>
      <dgm:spPr/>
      <dgm:t>
        <a:bodyPr/>
        <a:lstStyle/>
        <a:p>
          <a:r>
            <a:rPr lang="en-US" dirty="0"/>
            <a:t>5-10</a:t>
          </a:r>
          <a:endParaRPr lang="en-IN" dirty="0"/>
        </a:p>
      </dgm:t>
    </dgm:pt>
    <dgm:pt modelId="{483B208D-7051-4755-9570-7F0AE2FAC35A}" type="parTrans" cxnId="{98F55AFF-60B9-49C5-A8A0-36DD0908E907}">
      <dgm:prSet/>
      <dgm:spPr/>
      <dgm:t>
        <a:bodyPr/>
        <a:lstStyle/>
        <a:p>
          <a:endParaRPr lang="en-IN"/>
        </a:p>
      </dgm:t>
    </dgm:pt>
    <dgm:pt modelId="{2AFD4267-E52C-4F2F-8EAD-035515EC554C}" type="sibTrans" cxnId="{98F55AFF-60B9-49C5-A8A0-36DD0908E907}">
      <dgm:prSet/>
      <dgm:spPr/>
      <dgm:t>
        <a:bodyPr/>
        <a:lstStyle/>
        <a:p>
          <a:endParaRPr lang="en-IN"/>
        </a:p>
      </dgm:t>
    </dgm:pt>
    <dgm:pt modelId="{B9A26E8B-55B6-4FFA-AABA-69CFE412C241}">
      <dgm:prSet phldrT="[Text]"/>
      <dgm:spPr/>
      <dgm:t>
        <a:bodyPr/>
        <a:lstStyle/>
        <a:p>
          <a:pPr algn="ctr"/>
          <a:r>
            <a:rPr lang="en-US" dirty="0">
              <a:solidFill>
                <a:schemeClr val="bg2"/>
              </a:solidFill>
            </a:rPr>
            <a:t>- Migrating our Calculators from Core Java to Spring boot </a:t>
          </a:r>
          <a:endParaRPr lang="en-IN" dirty="0">
            <a:solidFill>
              <a:schemeClr val="bg2"/>
            </a:solidFill>
          </a:endParaRPr>
        </a:p>
      </dgm:t>
    </dgm:pt>
    <dgm:pt modelId="{623989E6-4EA9-4C27-BD1E-55F29CBD1D14}" type="parTrans" cxnId="{56B6FDE9-2DD5-4F7A-921D-0033BD113620}">
      <dgm:prSet/>
      <dgm:spPr/>
      <dgm:t>
        <a:bodyPr/>
        <a:lstStyle/>
        <a:p>
          <a:endParaRPr lang="en-IN"/>
        </a:p>
      </dgm:t>
    </dgm:pt>
    <dgm:pt modelId="{0339136B-40BB-4C31-83B7-20CFA73E58BE}" type="sibTrans" cxnId="{56B6FDE9-2DD5-4F7A-921D-0033BD113620}">
      <dgm:prSet/>
      <dgm:spPr/>
      <dgm:t>
        <a:bodyPr/>
        <a:lstStyle/>
        <a:p>
          <a:endParaRPr lang="en-IN"/>
        </a:p>
      </dgm:t>
    </dgm:pt>
    <dgm:pt modelId="{A765B567-A72B-4596-A135-4BD6862042B4}">
      <dgm:prSet phldrT="[Text]"/>
      <dgm:spPr/>
      <dgm:t>
        <a:bodyPr/>
        <a:lstStyle/>
        <a:p>
          <a:r>
            <a:rPr lang="en-US" dirty="0"/>
            <a:t>11-13</a:t>
          </a:r>
          <a:endParaRPr lang="en-IN" dirty="0"/>
        </a:p>
      </dgm:t>
    </dgm:pt>
    <dgm:pt modelId="{271D4C36-15C4-4828-95D3-62C3BC06AEC4}" type="parTrans" cxnId="{DADA8CC0-5306-438A-854C-8686A674E7FA}">
      <dgm:prSet/>
      <dgm:spPr/>
      <dgm:t>
        <a:bodyPr/>
        <a:lstStyle/>
        <a:p>
          <a:endParaRPr lang="en-IN"/>
        </a:p>
      </dgm:t>
    </dgm:pt>
    <dgm:pt modelId="{C53EF1FD-161E-4429-BA4C-EF71BED70A86}" type="sibTrans" cxnId="{DADA8CC0-5306-438A-854C-8686A674E7FA}">
      <dgm:prSet/>
      <dgm:spPr/>
      <dgm:t>
        <a:bodyPr/>
        <a:lstStyle/>
        <a:p>
          <a:endParaRPr lang="en-IN"/>
        </a:p>
      </dgm:t>
    </dgm:pt>
    <dgm:pt modelId="{5AB5B2A9-1DBF-4085-94B0-D29FC75DE10A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>
              <a:solidFill>
                <a:schemeClr val="bg2"/>
              </a:solidFill>
            </a:rPr>
            <a:t>- Integrating all the three Calculators on Spring Boot</a:t>
          </a:r>
          <a:endParaRPr lang="en-IN" dirty="0">
            <a:solidFill>
              <a:schemeClr val="bg2"/>
            </a:solidFill>
          </a:endParaRPr>
        </a:p>
      </dgm:t>
    </dgm:pt>
    <dgm:pt modelId="{55255615-7144-4B42-B9B2-ED519A68FCC5}" type="parTrans" cxnId="{362B7B30-5936-43C9-B74E-B22B2445DB96}">
      <dgm:prSet/>
      <dgm:spPr/>
      <dgm:t>
        <a:bodyPr/>
        <a:lstStyle/>
        <a:p>
          <a:endParaRPr lang="en-IN"/>
        </a:p>
      </dgm:t>
    </dgm:pt>
    <dgm:pt modelId="{C5E5365F-4FE8-45DF-965B-4C81D05D512A}" type="sibTrans" cxnId="{362B7B30-5936-43C9-B74E-B22B2445DB96}">
      <dgm:prSet/>
      <dgm:spPr/>
      <dgm:t>
        <a:bodyPr/>
        <a:lstStyle/>
        <a:p>
          <a:endParaRPr lang="en-IN"/>
        </a:p>
      </dgm:t>
    </dgm:pt>
    <dgm:pt modelId="{BE487B41-0F62-43B7-A81F-B4AB3AE0584C}">
      <dgm:prSet phldrT="[Text]"/>
      <dgm:spPr/>
      <dgm:t>
        <a:bodyPr/>
        <a:lstStyle/>
        <a:p>
          <a:r>
            <a:rPr lang="en-US" dirty="0"/>
            <a:t>13-17</a:t>
          </a:r>
          <a:endParaRPr lang="en-IN" dirty="0"/>
        </a:p>
      </dgm:t>
    </dgm:pt>
    <dgm:pt modelId="{FCA0DD79-2EEC-49BD-98B8-B5EE53C41749}" type="parTrans" cxnId="{2A5C7912-BA54-4E4E-B0A5-A3326B3B4F28}">
      <dgm:prSet/>
      <dgm:spPr/>
      <dgm:t>
        <a:bodyPr/>
        <a:lstStyle/>
        <a:p>
          <a:endParaRPr lang="en-IN"/>
        </a:p>
      </dgm:t>
    </dgm:pt>
    <dgm:pt modelId="{1648E3FE-EBF3-4EB6-83B1-34001834FD71}" type="sibTrans" cxnId="{2A5C7912-BA54-4E4E-B0A5-A3326B3B4F28}">
      <dgm:prSet/>
      <dgm:spPr/>
      <dgm:t>
        <a:bodyPr/>
        <a:lstStyle/>
        <a:p>
          <a:endParaRPr lang="en-IN"/>
        </a:p>
      </dgm:t>
    </dgm:pt>
    <dgm:pt modelId="{E5023757-D1BB-4D8A-8B46-E9FA553F4EDF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- Implementing UI Components </a:t>
          </a:r>
          <a:endParaRPr lang="en-IN" dirty="0">
            <a:solidFill>
              <a:schemeClr val="bg2"/>
            </a:solidFill>
          </a:endParaRPr>
        </a:p>
      </dgm:t>
    </dgm:pt>
    <dgm:pt modelId="{1784A426-195C-46EC-845D-F3764490B910}" type="parTrans" cxnId="{62F7CD58-6E45-4E02-AF77-0BCC9F2BDEE4}">
      <dgm:prSet/>
      <dgm:spPr/>
      <dgm:t>
        <a:bodyPr/>
        <a:lstStyle/>
        <a:p>
          <a:endParaRPr lang="en-IN"/>
        </a:p>
      </dgm:t>
    </dgm:pt>
    <dgm:pt modelId="{67B4EEF0-3B82-4EF2-98A8-02BF5BA1EACE}" type="sibTrans" cxnId="{62F7CD58-6E45-4E02-AF77-0BCC9F2BDEE4}">
      <dgm:prSet/>
      <dgm:spPr/>
      <dgm:t>
        <a:bodyPr/>
        <a:lstStyle/>
        <a:p>
          <a:endParaRPr lang="en-IN"/>
        </a:p>
      </dgm:t>
    </dgm:pt>
    <dgm:pt modelId="{10434C2C-BE8B-4A59-B0A3-D5A924A95392}">
      <dgm:prSet phldrT="[Text]"/>
      <dgm:spPr/>
      <dgm:t>
        <a:bodyPr/>
        <a:lstStyle/>
        <a:p>
          <a:r>
            <a:rPr lang="en-US" dirty="0"/>
            <a:t>17-20</a:t>
          </a:r>
          <a:endParaRPr lang="en-IN" dirty="0"/>
        </a:p>
      </dgm:t>
    </dgm:pt>
    <dgm:pt modelId="{2038CF55-11A3-4817-823F-7D3BC3894C7C}" type="parTrans" cxnId="{89A713F4-EADC-46F2-88EA-CDF62018E157}">
      <dgm:prSet/>
      <dgm:spPr/>
      <dgm:t>
        <a:bodyPr/>
        <a:lstStyle/>
        <a:p>
          <a:endParaRPr lang="en-IN"/>
        </a:p>
      </dgm:t>
    </dgm:pt>
    <dgm:pt modelId="{36C9BD14-8C5D-4814-9481-34E10587D788}" type="sibTrans" cxnId="{89A713F4-EADC-46F2-88EA-CDF62018E157}">
      <dgm:prSet/>
      <dgm:spPr/>
      <dgm:t>
        <a:bodyPr/>
        <a:lstStyle/>
        <a:p>
          <a:endParaRPr lang="en-IN"/>
        </a:p>
      </dgm:t>
    </dgm:pt>
    <dgm:pt modelId="{1C93CED8-32A0-439C-B6E3-49D87999ECB6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>
              <a:solidFill>
                <a:schemeClr val="bg2"/>
              </a:solidFill>
            </a:rPr>
            <a:t>- Work begins on authentication</a:t>
          </a:r>
          <a:endParaRPr lang="en-IN" dirty="0">
            <a:solidFill>
              <a:schemeClr val="bg2"/>
            </a:solidFill>
          </a:endParaRPr>
        </a:p>
      </dgm:t>
    </dgm:pt>
    <dgm:pt modelId="{1B40C43C-14BB-405D-A94A-2B6C4867ABD0}" type="parTrans" cxnId="{747E8984-74F2-46A0-B265-30995BB1D3CC}">
      <dgm:prSet/>
      <dgm:spPr/>
      <dgm:t>
        <a:bodyPr/>
        <a:lstStyle/>
        <a:p>
          <a:endParaRPr lang="en-IN"/>
        </a:p>
      </dgm:t>
    </dgm:pt>
    <dgm:pt modelId="{7EDF8F00-4191-47DE-9F01-5727C7B27349}" type="sibTrans" cxnId="{747E8984-74F2-46A0-B265-30995BB1D3CC}">
      <dgm:prSet/>
      <dgm:spPr/>
      <dgm:t>
        <a:bodyPr/>
        <a:lstStyle/>
        <a:p>
          <a:endParaRPr lang="en-IN"/>
        </a:p>
      </dgm:t>
    </dgm:pt>
    <dgm:pt modelId="{DB5284E9-C3C9-4080-AF0A-E4898D66C07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- Completing Authentication Methods</a:t>
          </a:r>
          <a:endParaRPr lang="en-IN" dirty="0">
            <a:solidFill>
              <a:schemeClr val="bg2"/>
            </a:solidFill>
          </a:endParaRPr>
        </a:p>
      </dgm:t>
    </dgm:pt>
    <dgm:pt modelId="{995AD410-0347-47C1-B1B3-BC929C480D78}" type="parTrans" cxnId="{C6A34C38-6402-4DA9-8AD7-5E2015A35C6F}">
      <dgm:prSet/>
      <dgm:spPr/>
      <dgm:t>
        <a:bodyPr/>
        <a:lstStyle/>
        <a:p>
          <a:endParaRPr lang="en-IN"/>
        </a:p>
      </dgm:t>
    </dgm:pt>
    <dgm:pt modelId="{A8D59596-0C90-45AB-93EE-360E47953F56}" type="sibTrans" cxnId="{C6A34C38-6402-4DA9-8AD7-5E2015A35C6F}">
      <dgm:prSet/>
      <dgm:spPr/>
      <dgm:t>
        <a:bodyPr/>
        <a:lstStyle/>
        <a:p>
          <a:endParaRPr lang="en-IN"/>
        </a:p>
      </dgm:t>
    </dgm:pt>
    <dgm:pt modelId="{DA3F0B87-9EC8-4529-80A7-B4C4E875751F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- Integrating Authentication to the Frontend</a:t>
          </a:r>
          <a:endParaRPr lang="en-IN" dirty="0">
            <a:solidFill>
              <a:schemeClr val="bg2"/>
            </a:solidFill>
          </a:endParaRPr>
        </a:p>
      </dgm:t>
    </dgm:pt>
    <dgm:pt modelId="{BACD423B-8675-4F42-9F0D-109D013F7675}" type="parTrans" cxnId="{BD239999-31BB-4878-A16C-08EB216A1FEC}">
      <dgm:prSet/>
      <dgm:spPr/>
      <dgm:t>
        <a:bodyPr/>
        <a:lstStyle/>
        <a:p>
          <a:endParaRPr lang="en-IN"/>
        </a:p>
      </dgm:t>
    </dgm:pt>
    <dgm:pt modelId="{99F8E424-9303-4D88-9AE3-29F844D3157A}" type="sibTrans" cxnId="{BD239999-31BB-4878-A16C-08EB216A1FEC}">
      <dgm:prSet/>
      <dgm:spPr/>
      <dgm:t>
        <a:bodyPr/>
        <a:lstStyle/>
        <a:p>
          <a:endParaRPr lang="en-IN"/>
        </a:p>
      </dgm:t>
    </dgm:pt>
    <dgm:pt modelId="{B9E00D4D-5EA2-4BBA-89F2-B933A860543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- Improving the design for a better UX</a:t>
          </a:r>
          <a:endParaRPr lang="en-IN" dirty="0">
            <a:solidFill>
              <a:schemeClr val="bg2"/>
            </a:solidFill>
          </a:endParaRPr>
        </a:p>
      </dgm:t>
    </dgm:pt>
    <dgm:pt modelId="{5978E522-0E1C-42CB-8301-8F173971ABDA}" type="parTrans" cxnId="{5E29C5A5-E312-4AAB-ACEE-5ACB2C9EDD61}">
      <dgm:prSet/>
      <dgm:spPr/>
      <dgm:t>
        <a:bodyPr/>
        <a:lstStyle/>
        <a:p>
          <a:endParaRPr lang="en-IN"/>
        </a:p>
      </dgm:t>
    </dgm:pt>
    <dgm:pt modelId="{F7A21C3F-9E8B-441E-A75F-FD2E8A86EBC5}" type="sibTrans" cxnId="{5E29C5A5-E312-4AAB-ACEE-5ACB2C9EDD61}">
      <dgm:prSet/>
      <dgm:spPr/>
      <dgm:t>
        <a:bodyPr/>
        <a:lstStyle/>
        <a:p>
          <a:endParaRPr lang="en-IN"/>
        </a:p>
      </dgm:t>
    </dgm:pt>
    <dgm:pt modelId="{65335B26-97DD-4616-A5FA-6C0FCA7811C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- Revamping the design </a:t>
          </a:r>
          <a:endParaRPr lang="en-IN" dirty="0">
            <a:solidFill>
              <a:schemeClr val="bg2"/>
            </a:solidFill>
          </a:endParaRPr>
        </a:p>
      </dgm:t>
    </dgm:pt>
    <dgm:pt modelId="{7C98AFD6-1DAA-42D8-9179-881E94ED2897}" type="parTrans" cxnId="{838604FC-97D8-4F8E-94A2-78EE358B81C9}">
      <dgm:prSet/>
      <dgm:spPr/>
      <dgm:t>
        <a:bodyPr/>
        <a:lstStyle/>
        <a:p>
          <a:endParaRPr lang="en-IN"/>
        </a:p>
      </dgm:t>
    </dgm:pt>
    <dgm:pt modelId="{2B9A45B4-AC2E-4614-9DD8-E6E2E74873A4}" type="sibTrans" cxnId="{838604FC-97D8-4F8E-94A2-78EE358B81C9}">
      <dgm:prSet/>
      <dgm:spPr/>
      <dgm:t>
        <a:bodyPr/>
        <a:lstStyle/>
        <a:p>
          <a:endParaRPr lang="en-IN"/>
        </a:p>
      </dgm:t>
    </dgm:pt>
    <dgm:pt modelId="{B9A8ADDC-FB85-48B0-962B-20A1D86F018C}" type="pres">
      <dgm:prSet presAssocID="{76E10BE0-E11D-4F36-8856-D58EB96F1D6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EA36BDE-B7AC-4881-BC1A-E8A0FB17D1D2}" type="pres">
      <dgm:prSet presAssocID="{10434C2C-BE8B-4A59-B0A3-D5A924A95392}" presName="ChildAccent4" presStyleCnt="0"/>
      <dgm:spPr/>
    </dgm:pt>
    <dgm:pt modelId="{2BA472DE-64D1-48D0-93B6-C5E9CDD2EA02}" type="pres">
      <dgm:prSet presAssocID="{10434C2C-BE8B-4A59-B0A3-D5A924A95392}" presName="ChildAccent" presStyleLbl="alignImgPlace1" presStyleIdx="0" presStyleCnt="4"/>
      <dgm:spPr/>
    </dgm:pt>
    <dgm:pt modelId="{FEB1E8AE-69FB-44E1-807A-4006F46090B2}" type="pres">
      <dgm:prSet presAssocID="{10434C2C-BE8B-4A59-B0A3-D5A924A95392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2079B7-625A-4818-A2B4-66EEFFB70E81}" type="pres">
      <dgm:prSet presAssocID="{10434C2C-BE8B-4A59-B0A3-D5A924A95392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4AC32B3C-E2D2-4C22-B4B3-3731B1468068}" type="pres">
      <dgm:prSet presAssocID="{BE487B41-0F62-43B7-A81F-B4AB3AE0584C}" presName="ChildAccent3" presStyleCnt="0"/>
      <dgm:spPr/>
    </dgm:pt>
    <dgm:pt modelId="{7FC5BB88-EE54-42F2-BC13-13DD3A198B55}" type="pres">
      <dgm:prSet presAssocID="{BE487B41-0F62-43B7-A81F-B4AB3AE0584C}" presName="ChildAccent" presStyleLbl="alignImgPlace1" presStyleIdx="1" presStyleCnt="4"/>
      <dgm:spPr/>
    </dgm:pt>
    <dgm:pt modelId="{96A73B7B-3612-4946-946D-6413E0523F4F}" type="pres">
      <dgm:prSet presAssocID="{BE487B41-0F62-43B7-A81F-B4AB3AE0584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A167DC-FA02-4F1D-875E-F025F559FD7B}" type="pres">
      <dgm:prSet presAssocID="{BE487B41-0F62-43B7-A81F-B4AB3AE0584C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B336BEC4-1BC7-49C4-A0D4-1DA4B6B54432}" type="pres">
      <dgm:prSet presAssocID="{A765B567-A72B-4596-A135-4BD6862042B4}" presName="ChildAccent2" presStyleCnt="0"/>
      <dgm:spPr/>
    </dgm:pt>
    <dgm:pt modelId="{5C262848-E8D0-418C-B513-C8153E91B3C6}" type="pres">
      <dgm:prSet presAssocID="{A765B567-A72B-4596-A135-4BD6862042B4}" presName="ChildAccent" presStyleLbl="alignImgPlace1" presStyleIdx="2" presStyleCnt="4"/>
      <dgm:spPr/>
    </dgm:pt>
    <dgm:pt modelId="{45AECCA7-2AD9-4F4E-A4FC-4A46F24DD780}" type="pres">
      <dgm:prSet presAssocID="{A765B567-A72B-4596-A135-4BD6862042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306854-82DF-4DF6-916F-00F1CFEB29AB}" type="pres">
      <dgm:prSet presAssocID="{A765B567-A72B-4596-A135-4BD6862042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82432B2B-9924-456C-B051-69DCC73CAA83}" type="pres">
      <dgm:prSet presAssocID="{509DA4FD-E52D-420F-87DE-E84D29525EFD}" presName="ChildAccent1" presStyleCnt="0"/>
      <dgm:spPr/>
    </dgm:pt>
    <dgm:pt modelId="{EF8BF799-342C-4F68-A79C-4F882E3F5349}" type="pres">
      <dgm:prSet presAssocID="{509DA4FD-E52D-420F-87DE-E84D29525EFD}" presName="ChildAccent" presStyleLbl="alignImgPlace1" presStyleIdx="3" presStyleCnt="4"/>
      <dgm:spPr/>
    </dgm:pt>
    <dgm:pt modelId="{02FDE5A9-1602-4DD7-9E47-B1D87E41A9CB}" type="pres">
      <dgm:prSet presAssocID="{509DA4FD-E52D-420F-87DE-E84D29525EFD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43EF79-F250-4DD9-917D-2542A1E4451A}" type="pres">
      <dgm:prSet presAssocID="{509DA4FD-E52D-420F-87DE-E84D29525EFD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08668300-199F-431B-98FC-981221D81A2F}" type="presOf" srcId="{509DA4FD-E52D-420F-87DE-E84D29525EFD}" destId="{1143EF79-F250-4DD9-917D-2542A1E4451A}" srcOrd="0" destOrd="0" presId="urn:microsoft.com/office/officeart/2011/layout/InterconnectedBlockProcess"/>
    <dgm:cxn modelId="{BA82B011-DFBC-47C5-80A9-6048991299DF}" type="presOf" srcId="{E5023757-D1BB-4D8A-8B46-E9FA553F4EDF}" destId="{96A73B7B-3612-4946-946D-6413E0523F4F}" srcOrd="1" destOrd="0" presId="urn:microsoft.com/office/officeart/2011/layout/InterconnectedBlockProcess"/>
    <dgm:cxn modelId="{2A5C7912-BA54-4E4E-B0A5-A3326B3B4F28}" srcId="{76E10BE0-E11D-4F36-8856-D58EB96F1D65}" destId="{BE487B41-0F62-43B7-A81F-B4AB3AE0584C}" srcOrd="2" destOrd="0" parTransId="{FCA0DD79-2EEC-49BD-98B8-B5EE53C41749}" sibTransId="{1648E3FE-EBF3-4EB6-83B1-34001834FD71}"/>
    <dgm:cxn modelId="{DF4FCC1F-396E-4D70-9684-A871D50912F3}" type="presOf" srcId="{DA3F0B87-9EC8-4529-80A7-B4C4E875751F}" destId="{2BA472DE-64D1-48D0-93B6-C5E9CDD2EA02}" srcOrd="0" destOrd="0" presId="urn:microsoft.com/office/officeart/2011/layout/InterconnectedBlockProcess"/>
    <dgm:cxn modelId="{7309302A-1F07-447E-80FF-7B6C1140DF73}" type="presOf" srcId="{65335B26-97DD-4616-A5FA-6C0FCA7811C3}" destId="{96A73B7B-3612-4946-946D-6413E0523F4F}" srcOrd="1" destOrd="1" presId="urn:microsoft.com/office/officeart/2011/layout/InterconnectedBlockProcess"/>
    <dgm:cxn modelId="{FC505C30-B482-4E75-9072-FFB621D139A1}" type="presOf" srcId="{DA3F0B87-9EC8-4529-80A7-B4C4E875751F}" destId="{FEB1E8AE-69FB-44E1-807A-4006F46090B2}" srcOrd="1" destOrd="0" presId="urn:microsoft.com/office/officeart/2011/layout/InterconnectedBlockProcess"/>
    <dgm:cxn modelId="{362B7B30-5936-43C9-B74E-B22B2445DB96}" srcId="{A765B567-A72B-4596-A135-4BD6862042B4}" destId="{5AB5B2A9-1DBF-4085-94B0-D29FC75DE10A}" srcOrd="0" destOrd="0" parTransId="{55255615-7144-4B42-B9B2-ED519A68FCC5}" sibTransId="{C5E5365F-4FE8-45DF-965B-4C81D05D512A}"/>
    <dgm:cxn modelId="{C6A34C38-6402-4DA9-8AD7-5E2015A35C6F}" srcId="{BE487B41-0F62-43B7-A81F-B4AB3AE0584C}" destId="{DB5284E9-C3C9-4080-AF0A-E4898D66C079}" srcOrd="2" destOrd="0" parTransId="{995AD410-0347-47C1-B1B3-BC929C480D78}" sibTransId="{A8D59596-0C90-45AB-93EE-360E47953F56}"/>
    <dgm:cxn modelId="{3FD20343-591C-44D2-B3DE-0C629F63D140}" type="presOf" srcId="{E5023757-D1BB-4D8A-8B46-E9FA553F4EDF}" destId="{7FC5BB88-EE54-42F2-BC13-13DD3A198B55}" srcOrd="0" destOrd="0" presId="urn:microsoft.com/office/officeart/2011/layout/InterconnectedBlockProcess"/>
    <dgm:cxn modelId="{7D6B1F44-F582-48E9-8F85-4FEB29B66453}" type="presOf" srcId="{5AB5B2A9-1DBF-4085-94B0-D29FC75DE10A}" destId="{45AECCA7-2AD9-4F4E-A4FC-4A46F24DD780}" srcOrd="1" destOrd="0" presId="urn:microsoft.com/office/officeart/2011/layout/InterconnectedBlockProcess"/>
    <dgm:cxn modelId="{DE2B2448-6CB8-4F3E-A2F8-F6F67888F6EA}" type="presOf" srcId="{B9A26E8B-55B6-4FFA-AABA-69CFE412C241}" destId="{EF8BF799-342C-4F68-A79C-4F882E3F5349}" srcOrd="0" destOrd="0" presId="urn:microsoft.com/office/officeart/2011/layout/InterconnectedBlockProcess"/>
    <dgm:cxn modelId="{62F7CD58-6E45-4E02-AF77-0BCC9F2BDEE4}" srcId="{BE487B41-0F62-43B7-A81F-B4AB3AE0584C}" destId="{E5023757-D1BB-4D8A-8B46-E9FA553F4EDF}" srcOrd="0" destOrd="0" parTransId="{1784A426-195C-46EC-845D-F3764490B910}" sibTransId="{67B4EEF0-3B82-4EF2-98A8-02BF5BA1EACE}"/>
    <dgm:cxn modelId="{B653E87B-2034-47FD-988D-7ED2A9A3849F}" type="presOf" srcId="{76E10BE0-E11D-4F36-8856-D58EB96F1D65}" destId="{B9A8ADDC-FB85-48B0-962B-20A1D86F018C}" srcOrd="0" destOrd="0" presId="urn:microsoft.com/office/officeart/2011/layout/InterconnectedBlockProcess"/>
    <dgm:cxn modelId="{747E8984-74F2-46A0-B265-30995BB1D3CC}" srcId="{A765B567-A72B-4596-A135-4BD6862042B4}" destId="{1C93CED8-32A0-439C-B6E3-49D87999ECB6}" srcOrd="1" destOrd="0" parTransId="{1B40C43C-14BB-405D-A94A-2B6C4867ABD0}" sibTransId="{7EDF8F00-4191-47DE-9F01-5727C7B27349}"/>
    <dgm:cxn modelId="{2CD1F787-E9F7-47C4-872E-51EF0DA490CA}" type="presOf" srcId="{DB5284E9-C3C9-4080-AF0A-E4898D66C079}" destId="{7FC5BB88-EE54-42F2-BC13-13DD3A198B55}" srcOrd="0" destOrd="2" presId="urn:microsoft.com/office/officeart/2011/layout/InterconnectedBlockProcess"/>
    <dgm:cxn modelId="{4E7EFE88-49C5-4B9D-ADF4-8AE9A3202713}" type="presOf" srcId="{10434C2C-BE8B-4A59-B0A3-D5A924A95392}" destId="{2F2079B7-625A-4818-A2B4-66EEFFB70E81}" srcOrd="0" destOrd="0" presId="urn:microsoft.com/office/officeart/2011/layout/InterconnectedBlockProcess"/>
    <dgm:cxn modelId="{CB1C4D90-94C9-4496-8D58-005B94DBC35D}" type="presOf" srcId="{1C93CED8-32A0-439C-B6E3-49D87999ECB6}" destId="{5C262848-E8D0-418C-B513-C8153E91B3C6}" srcOrd="0" destOrd="1" presId="urn:microsoft.com/office/officeart/2011/layout/InterconnectedBlockProcess"/>
    <dgm:cxn modelId="{EF2BC992-FA7C-421A-86FB-82DAFFA57D1E}" type="presOf" srcId="{BE487B41-0F62-43B7-A81F-B4AB3AE0584C}" destId="{48A167DC-FA02-4F1D-875E-F025F559FD7B}" srcOrd="0" destOrd="0" presId="urn:microsoft.com/office/officeart/2011/layout/InterconnectedBlockProcess"/>
    <dgm:cxn modelId="{BD239999-31BB-4878-A16C-08EB216A1FEC}" srcId="{10434C2C-BE8B-4A59-B0A3-D5A924A95392}" destId="{DA3F0B87-9EC8-4529-80A7-B4C4E875751F}" srcOrd="0" destOrd="0" parTransId="{BACD423B-8675-4F42-9F0D-109D013F7675}" sibTransId="{99F8E424-9303-4D88-9AE3-29F844D3157A}"/>
    <dgm:cxn modelId="{483BBD9A-BEA1-40E5-93B4-39F11DD8DDAC}" type="presOf" srcId="{5AB5B2A9-1DBF-4085-94B0-D29FC75DE10A}" destId="{5C262848-E8D0-418C-B513-C8153E91B3C6}" srcOrd="0" destOrd="0" presId="urn:microsoft.com/office/officeart/2011/layout/InterconnectedBlockProcess"/>
    <dgm:cxn modelId="{78CCDC9A-8B0E-49D0-88C0-E978F698787D}" type="presOf" srcId="{DB5284E9-C3C9-4080-AF0A-E4898D66C079}" destId="{96A73B7B-3612-4946-946D-6413E0523F4F}" srcOrd="1" destOrd="2" presId="urn:microsoft.com/office/officeart/2011/layout/InterconnectedBlockProcess"/>
    <dgm:cxn modelId="{5E29C5A5-E312-4AAB-ACEE-5ACB2C9EDD61}" srcId="{10434C2C-BE8B-4A59-B0A3-D5A924A95392}" destId="{B9E00D4D-5EA2-4BBA-89F2-B933A8605435}" srcOrd="1" destOrd="0" parTransId="{5978E522-0E1C-42CB-8301-8F173971ABDA}" sibTransId="{F7A21C3F-9E8B-441E-A75F-FD2E8A86EBC5}"/>
    <dgm:cxn modelId="{4AECF7B7-169A-4BD3-B40A-7744B46ED0C8}" type="presOf" srcId="{B9A26E8B-55B6-4FFA-AABA-69CFE412C241}" destId="{02FDE5A9-1602-4DD7-9E47-B1D87E41A9CB}" srcOrd="1" destOrd="0" presId="urn:microsoft.com/office/officeart/2011/layout/InterconnectedBlockProcess"/>
    <dgm:cxn modelId="{DADA8CC0-5306-438A-854C-8686A674E7FA}" srcId="{76E10BE0-E11D-4F36-8856-D58EB96F1D65}" destId="{A765B567-A72B-4596-A135-4BD6862042B4}" srcOrd="1" destOrd="0" parTransId="{271D4C36-15C4-4828-95D3-62C3BC06AEC4}" sibTransId="{C53EF1FD-161E-4429-BA4C-EF71BED70A86}"/>
    <dgm:cxn modelId="{83C4B9CF-1B2E-4A4E-9565-3E54AEBD6410}" type="presOf" srcId="{B9E00D4D-5EA2-4BBA-89F2-B933A8605435}" destId="{2BA472DE-64D1-48D0-93B6-C5E9CDD2EA02}" srcOrd="0" destOrd="1" presId="urn:microsoft.com/office/officeart/2011/layout/InterconnectedBlockProcess"/>
    <dgm:cxn modelId="{E60743D3-3A0F-453A-8856-6931963DEE86}" type="presOf" srcId="{1C93CED8-32A0-439C-B6E3-49D87999ECB6}" destId="{45AECCA7-2AD9-4F4E-A4FC-4A46F24DD780}" srcOrd="1" destOrd="1" presId="urn:microsoft.com/office/officeart/2011/layout/InterconnectedBlockProcess"/>
    <dgm:cxn modelId="{710FA8E1-F116-454B-8F87-9F46B3DD998C}" type="presOf" srcId="{A765B567-A72B-4596-A135-4BD6862042B4}" destId="{EF306854-82DF-4DF6-916F-00F1CFEB29AB}" srcOrd="0" destOrd="0" presId="urn:microsoft.com/office/officeart/2011/layout/InterconnectedBlockProcess"/>
    <dgm:cxn modelId="{1ADDAAE3-EF4E-4ADB-8087-601CC859CA26}" type="presOf" srcId="{65335B26-97DD-4616-A5FA-6C0FCA7811C3}" destId="{7FC5BB88-EE54-42F2-BC13-13DD3A198B55}" srcOrd="0" destOrd="1" presId="urn:microsoft.com/office/officeart/2011/layout/InterconnectedBlockProcess"/>
    <dgm:cxn modelId="{C4B360E9-5C57-4E42-8F91-2BD338D59458}" type="presOf" srcId="{B9E00D4D-5EA2-4BBA-89F2-B933A8605435}" destId="{FEB1E8AE-69FB-44E1-807A-4006F46090B2}" srcOrd="1" destOrd="1" presId="urn:microsoft.com/office/officeart/2011/layout/InterconnectedBlockProcess"/>
    <dgm:cxn modelId="{56B6FDE9-2DD5-4F7A-921D-0033BD113620}" srcId="{509DA4FD-E52D-420F-87DE-E84D29525EFD}" destId="{B9A26E8B-55B6-4FFA-AABA-69CFE412C241}" srcOrd="0" destOrd="0" parTransId="{623989E6-4EA9-4C27-BD1E-55F29CBD1D14}" sibTransId="{0339136B-40BB-4C31-83B7-20CFA73E58BE}"/>
    <dgm:cxn modelId="{89A713F4-EADC-46F2-88EA-CDF62018E157}" srcId="{76E10BE0-E11D-4F36-8856-D58EB96F1D65}" destId="{10434C2C-BE8B-4A59-B0A3-D5A924A95392}" srcOrd="3" destOrd="0" parTransId="{2038CF55-11A3-4817-823F-7D3BC3894C7C}" sibTransId="{36C9BD14-8C5D-4814-9481-34E10587D788}"/>
    <dgm:cxn modelId="{838604FC-97D8-4F8E-94A2-78EE358B81C9}" srcId="{BE487B41-0F62-43B7-A81F-B4AB3AE0584C}" destId="{65335B26-97DD-4616-A5FA-6C0FCA7811C3}" srcOrd="1" destOrd="0" parTransId="{7C98AFD6-1DAA-42D8-9179-881E94ED2897}" sibTransId="{2B9A45B4-AC2E-4614-9DD8-E6E2E74873A4}"/>
    <dgm:cxn modelId="{98F55AFF-60B9-49C5-A8A0-36DD0908E907}" srcId="{76E10BE0-E11D-4F36-8856-D58EB96F1D65}" destId="{509DA4FD-E52D-420F-87DE-E84D29525EFD}" srcOrd="0" destOrd="0" parTransId="{483B208D-7051-4755-9570-7F0AE2FAC35A}" sibTransId="{2AFD4267-E52C-4F2F-8EAD-035515EC554C}"/>
    <dgm:cxn modelId="{F5AEE65A-3195-49BF-81D5-F88D3E0325CE}" type="presParOf" srcId="{B9A8ADDC-FB85-48B0-962B-20A1D86F018C}" destId="{1EA36BDE-B7AC-4881-BC1A-E8A0FB17D1D2}" srcOrd="0" destOrd="0" presId="urn:microsoft.com/office/officeart/2011/layout/InterconnectedBlockProcess"/>
    <dgm:cxn modelId="{0C0A88B5-CF47-4919-B57A-6CA9EEB5F618}" type="presParOf" srcId="{1EA36BDE-B7AC-4881-BC1A-E8A0FB17D1D2}" destId="{2BA472DE-64D1-48D0-93B6-C5E9CDD2EA02}" srcOrd="0" destOrd="0" presId="urn:microsoft.com/office/officeart/2011/layout/InterconnectedBlockProcess"/>
    <dgm:cxn modelId="{A914B702-296A-4EBD-B3AE-79FF7898B95B}" type="presParOf" srcId="{B9A8ADDC-FB85-48B0-962B-20A1D86F018C}" destId="{FEB1E8AE-69FB-44E1-807A-4006F46090B2}" srcOrd="1" destOrd="0" presId="urn:microsoft.com/office/officeart/2011/layout/InterconnectedBlockProcess"/>
    <dgm:cxn modelId="{AD4789C4-99F2-43FC-B86E-3571BB49C322}" type="presParOf" srcId="{B9A8ADDC-FB85-48B0-962B-20A1D86F018C}" destId="{2F2079B7-625A-4818-A2B4-66EEFFB70E81}" srcOrd="2" destOrd="0" presId="urn:microsoft.com/office/officeart/2011/layout/InterconnectedBlockProcess"/>
    <dgm:cxn modelId="{ACCD1E97-43DE-4675-9061-D8940AFC82E2}" type="presParOf" srcId="{B9A8ADDC-FB85-48B0-962B-20A1D86F018C}" destId="{4AC32B3C-E2D2-4C22-B4B3-3731B1468068}" srcOrd="3" destOrd="0" presId="urn:microsoft.com/office/officeart/2011/layout/InterconnectedBlockProcess"/>
    <dgm:cxn modelId="{B8766151-A29E-41AF-BD78-E25619C628C3}" type="presParOf" srcId="{4AC32B3C-E2D2-4C22-B4B3-3731B1468068}" destId="{7FC5BB88-EE54-42F2-BC13-13DD3A198B55}" srcOrd="0" destOrd="0" presId="urn:microsoft.com/office/officeart/2011/layout/InterconnectedBlockProcess"/>
    <dgm:cxn modelId="{83DD3389-AB13-4A8B-97C8-6CA7D2F59DA8}" type="presParOf" srcId="{B9A8ADDC-FB85-48B0-962B-20A1D86F018C}" destId="{96A73B7B-3612-4946-946D-6413E0523F4F}" srcOrd="4" destOrd="0" presId="urn:microsoft.com/office/officeart/2011/layout/InterconnectedBlockProcess"/>
    <dgm:cxn modelId="{39E72490-CD7E-4BAC-AFDB-0CC8EECEDA5F}" type="presParOf" srcId="{B9A8ADDC-FB85-48B0-962B-20A1D86F018C}" destId="{48A167DC-FA02-4F1D-875E-F025F559FD7B}" srcOrd="5" destOrd="0" presId="urn:microsoft.com/office/officeart/2011/layout/InterconnectedBlockProcess"/>
    <dgm:cxn modelId="{516377AE-DE02-49CD-8A55-EA78ED0AAE4B}" type="presParOf" srcId="{B9A8ADDC-FB85-48B0-962B-20A1D86F018C}" destId="{B336BEC4-1BC7-49C4-A0D4-1DA4B6B54432}" srcOrd="6" destOrd="0" presId="urn:microsoft.com/office/officeart/2011/layout/InterconnectedBlockProcess"/>
    <dgm:cxn modelId="{358EB01A-6E77-45B6-95E1-C8764792B838}" type="presParOf" srcId="{B336BEC4-1BC7-49C4-A0D4-1DA4B6B54432}" destId="{5C262848-E8D0-418C-B513-C8153E91B3C6}" srcOrd="0" destOrd="0" presId="urn:microsoft.com/office/officeart/2011/layout/InterconnectedBlockProcess"/>
    <dgm:cxn modelId="{12747786-0406-4A63-B198-9568719132D7}" type="presParOf" srcId="{B9A8ADDC-FB85-48B0-962B-20A1D86F018C}" destId="{45AECCA7-2AD9-4F4E-A4FC-4A46F24DD780}" srcOrd="7" destOrd="0" presId="urn:microsoft.com/office/officeart/2011/layout/InterconnectedBlockProcess"/>
    <dgm:cxn modelId="{67FEDFCF-3875-4C37-8EAB-BDEF9C5DE91F}" type="presParOf" srcId="{B9A8ADDC-FB85-48B0-962B-20A1D86F018C}" destId="{EF306854-82DF-4DF6-916F-00F1CFEB29AB}" srcOrd="8" destOrd="0" presId="urn:microsoft.com/office/officeart/2011/layout/InterconnectedBlockProcess"/>
    <dgm:cxn modelId="{0820A9CF-2F74-4360-B587-FF7689B94D01}" type="presParOf" srcId="{B9A8ADDC-FB85-48B0-962B-20A1D86F018C}" destId="{82432B2B-9924-456C-B051-69DCC73CAA83}" srcOrd="9" destOrd="0" presId="urn:microsoft.com/office/officeart/2011/layout/InterconnectedBlockProcess"/>
    <dgm:cxn modelId="{33780339-E383-4D9F-B045-CE5E28C767E3}" type="presParOf" srcId="{82432B2B-9924-456C-B051-69DCC73CAA83}" destId="{EF8BF799-342C-4F68-A79C-4F882E3F5349}" srcOrd="0" destOrd="0" presId="urn:microsoft.com/office/officeart/2011/layout/InterconnectedBlockProcess"/>
    <dgm:cxn modelId="{903B164D-0CCC-49B6-8127-D91A88A30F69}" type="presParOf" srcId="{B9A8ADDC-FB85-48B0-962B-20A1D86F018C}" destId="{02FDE5A9-1602-4DD7-9E47-B1D87E41A9CB}" srcOrd="10" destOrd="0" presId="urn:microsoft.com/office/officeart/2011/layout/InterconnectedBlockProcess"/>
    <dgm:cxn modelId="{6A178A5A-9D5E-4CB0-A28D-EC372D3CA6D0}" type="presParOf" srcId="{B9A8ADDC-FB85-48B0-962B-20A1D86F018C}" destId="{1143EF79-F250-4DD9-917D-2542A1E4451A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72DE-64D1-48D0-93B6-C5E9CDD2EA02}">
      <dsp:nvSpPr>
        <dsp:cNvPr id="0" name=""/>
        <dsp:cNvSpPr/>
      </dsp:nvSpPr>
      <dsp:spPr>
        <a:xfrm>
          <a:off x="4503952" y="683497"/>
          <a:ext cx="1230260" cy="2929070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Integrating Authentication to the Frontend</a:t>
          </a:r>
          <a:endParaRPr lang="en-IN" sz="1200" kern="1200" dirty="0">
            <a:solidFill>
              <a:schemeClr val="bg2"/>
            </a:solidFill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Improving the design for a better UX</a:t>
          </a:r>
          <a:endParaRPr lang="en-IN" sz="1200" kern="1200" dirty="0">
            <a:solidFill>
              <a:schemeClr val="bg2"/>
            </a:solidFill>
          </a:endParaRPr>
        </a:p>
      </dsp:txBody>
      <dsp:txXfrm>
        <a:off x="4659949" y="683497"/>
        <a:ext cx="1074263" cy="2929070"/>
      </dsp:txXfrm>
    </dsp:sp>
    <dsp:sp modelId="{2F2079B7-625A-4818-A2B4-66EEFFB70E81}">
      <dsp:nvSpPr>
        <dsp:cNvPr id="0" name=""/>
        <dsp:cNvSpPr/>
      </dsp:nvSpPr>
      <dsp:spPr>
        <a:xfrm>
          <a:off x="4503952" y="0"/>
          <a:ext cx="1230260" cy="683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17-20</a:t>
          </a:r>
          <a:endParaRPr lang="en-IN" sz="2000" kern="1200" dirty="0"/>
        </a:p>
      </dsp:txBody>
      <dsp:txXfrm>
        <a:off x="4503952" y="0"/>
        <a:ext cx="1230260" cy="683497"/>
      </dsp:txXfrm>
    </dsp:sp>
    <dsp:sp modelId="{7FC5BB88-EE54-42F2-BC13-13DD3A198B55}">
      <dsp:nvSpPr>
        <dsp:cNvPr id="0" name=""/>
        <dsp:cNvSpPr/>
      </dsp:nvSpPr>
      <dsp:spPr>
        <a:xfrm>
          <a:off x="3273691" y="683497"/>
          <a:ext cx="1230260" cy="273399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Implementing UI Components </a:t>
          </a:r>
          <a:endParaRPr lang="en-IN" sz="1200" kern="1200" dirty="0">
            <a:solidFill>
              <a:schemeClr val="bg2"/>
            </a:solidFill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Revamping the design </a:t>
          </a:r>
          <a:endParaRPr lang="en-IN" sz="1200" kern="1200" dirty="0">
            <a:solidFill>
              <a:schemeClr val="bg2"/>
            </a:solidFill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Completing Authentication Methods</a:t>
          </a:r>
          <a:endParaRPr lang="en-IN" sz="1200" kern="1200" dirty="0">
            <a:solidFill>
              <a:schemeClr val="bg2"/>
            </a:solidFill>
          </a:endParaRPr>
        </a:p>
      </dsp:txBody>
      <dsp:txXfrm>
        <a:off x="3429688" y="683497"/>
        <a:ext cx="1074263" cy="2733991"/>
      </dsp:txXfrm>
    </dsp:sp>
    <dsp:sp modelId="{48A167DC-FA02-4F1D-875E-F025F559FD7B}">
      <dsp:nvSpPr>
        <dsp:cNvPr id="0" name=""/>
        <dsp:cNvSpPr/>
      </dsp:nvSpPr>
      <dsp:spPr>
        <a:xfrm>
          <a:off x="3273691" y="99345"/>
          <a:ext cx="1230260" cy="58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13-17</a:t>
          </a:r>
          <a:endParaRPr lang="en-IN" sz="2000" kern="1200" dirty="0"/>
        </a:p>
      </dsp:txBody>
      <dsp:txXfrm>
        <a:off x="3273691" y="99345"/>
        <a:ext cx="1230260" cy="585958"/>
      </dsp:txXfrm>
    </dsp:sp>
    <dsp:sp modelId="{5C262848-E8D0-418C-B513-C8153E91B3C6}">
      <dsp:nvSpPr>
        <dsp:cNvPr id="0" name=""/>
        <dsp:cNvSpPr/>
      </dsp:nvSpPr>
      <dsp:spPr>
        <a:xfrm>
          <a:off x="2043431" y="683497"/>
          <a:ext cx="1230260" cy="253855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solidFill>
                <a:schemeClr val="bg2"/>
              </a:solidFill>
            </a:rPr>
            <a:t>- Integrating all the three Calculators on Spring Boot</a:t>
          </a:r>
          <a:endParaRPr lang="en-IN" sz="1200" kern="1200" dirty="0">
            <a:solidFill>
              <a:schemeClr val="bg2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solidFill>
                <a:schemeClr val="bg2"/>
              </a:solidFill>
            </a:rPr>
            <a:t>- Work begins on authentication</a:t>
          </a:r>
          <a:endParaRPr lang="en-IN" sz="1200" kern="1200" dirty="0">
            <a:solidFill>
              <a:schemeClr val="bg2"/>
            </a:solidFill>
          </a:endParaRPr>
        </a:p>
      </dsp:txBody>
      <dsp:txXfrm>
        <a:off x="2199428" y="683497"/>
        <a:ext cx="1074263" cy="2538551"/>
      </dsp:txXfrm>
    </dsp:sp>
    <dsp:sp modelId="{EF306854-82DF-4DF6-916F-00F1CFEB29AB}">
      <dsp:nvSpPr>
        <dsp:cNvPr id="0" name=""/>
        <dsp:cNvSpPr/>
      </dsp:nvSpPr>
      <dsp:spPr>
        <a:xfrm>
          <a:off x="2043431" y="195439"/>
          <a:ext cx="1230260" cy="48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11-13</a:t>
          </a:r>
          <a:endParaRPr lang="en-IN" sz="2000" kern="1200" dirty="0"/>
        </a:p>
      </dsp:txBody>
      <dsp:txXfrm>
        <a:off x="2043431" y="195439"/>
        <a:ext cx="1230260" cy="488057"/>
      </dsp:txXfrm>
    </dsp:sp>
    <dsp:sp modelId="{EF8BF799-342C-4F68-A79C-4F882E3F5349}">
      <dsp:nvSpPr>
        <dsp:cNvPr id="0" name=""/>
        <dsp:cNvSpPr/>
      </dsp:nvSpPr>
      <dsp:spPr>
        <a:xfrm>
          <a:off x="813171" y="683497"/>
          <a:ext cx="1230260" cy="234311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- Migrating our Calculators from Core Java to Spring boot </a:t>
          </a:r>
          <a:endParaRPr lang="en-IN" sz="1200" kern="1200" dirty="0">
            <a:solidFill>
              <a:schemeClr val="bg2"/>
            </a:solidFill>
          </a:endParaRPr>
        </a:p>
      </dsp:txBody>
      <dsp:txXfrm>
        <a:off x="969168" y="683497"/>
        <a:ext cx="1074263" cy="2343111"/>
      </dsp:txXfrm>
    </dsp:sp>
    <dsp:sp modelId="{1143EF79-F250-4DD9-917D-2542A1E4451A}">
      <dsp:nvSpPr>
        <dsp:cNvPr id="0" name=""/>
        <dsp:cNvSpPr/>
      </dsp:nvSpPr>
      <dsp:spPr>
        <a:xfrm>
          <a:off x="813171" y="292979"/>
          <a:ext cx="1230260" cy="39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5-10</a:t>
          </a:r>
          <a:endParaRPr lang="en-IN" sz="2000" kern="1200" dirty="0"/>
        </a:p>
      </dsp:txBody>
      <dsp:txXfrm>
        <a:off x="813171" y="292979"/>
        <a:ext cx="1230260" cy="39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6f44f1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6f44f1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79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6f44f14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c6f44f14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them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5a1c9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c5a1c9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5a1c9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c5a1c9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985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6f44f1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6f44f1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7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6f44f1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6f44f1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6f44f1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6f44f1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1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6f44f1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6f44f1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93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6f44f1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6f44f1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6f44f1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6f44f1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9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15356" y="1720786"/>
            <a:ext cx="76881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/>
              <a:t>Calculator Web Application</a:t>
            </a:r>
            <a:endParaRPr sz="3280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3523130" y="2943950"/>
            <a:ext cx="533987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Presented by Divya Natesh , Mukund.G , Swapna Damodaran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Concepts Understood 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Angular Material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Oauth2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sz="1100" dirty="0">
                <a:solidFill>
                  <a:srgbClr val="212529"/>
                </a:solidFill>
                <a:highlight>
                  <a:srgbClr val="FFFFFF"/>
                </a:highlight>
              </a:rPr>
              <a:t>Authentication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sz="1100" dirty="0">
                <a:solidFill>
                  <a:srgbClr val="212529"/>
                </a:solidFill>
                <a:highlight>
                  <a:srgbClr val="FFFFFF"/>
                </a:highlight>
              </a:rPr>
              <a:t>UI Designing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dirty="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lang="en" sz="1100" dirty="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F8BB5DA5-C135-264F-8022-A5824829D5CD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5B998B7B-B665-72B6-9D82-89A6A57EB43A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94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727650" y="1699500"/>
            <a:ext cx="7688700" cy="17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</a:t>
            </a:r>
            <a:endParaRPr sz="410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CC0AAE4E-9846-936B-C020-63E4655C0A68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62214" y="193095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Basic Architecture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Timeline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Calculators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Authentication Methods </a:t>
            </a:r>
          </a:p>
          <a:p>
            <a:r>
              <a:rPr lang="en-US" sz="1100" dirty="0"/>
              <a:t>Issue Faced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New concepts understood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1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CD4CBB07-1321-2B22-C254-24ADB5319724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62214" y="193095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Spring Boot </a:t>
            </a:r>
          </a:p>
          <a:p>
            <a:pPr lvl="1" indent="-311150">
              <a:buSzPts val="1300"/>
              <a:buChar char="●"/>
            </a:pPr>
            <a:r>
              <a:rPr lang="en-US" sz="900" dirty="0"/>
              <a:t>Dependencies </a:t>
            </a:r>
          </a:p>
          <a:p>
            <a:r>
              <a:rPr lang="en-US" sz="1100" dirty="0"/>
              <a:t>MySQL</a:t>
            </a:r>
          </a:p>
          <a:p>
            <a:r>
              <a:rPr lang="en-US" sz="1100" dirty="0"/>
              <a:t>Angular </a:t>
            </a:r>
          </a:p>
          <a:p>
            <a:r>
              <a:rPr lang="en-US" sz="1100" dirty="0"/>
              <a:t>Google Oauth API </a:t>
            </a:r>
          </a:p>
          <a:p>
            <a:endParaRPr lang="en-US" sz="1100" dirty="0"/>
          </a:p>
          <a:p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1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CD4CBB07-1321-2B22-C254-24ADB5319724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580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Timeline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47CF670-94A0-DF16-D0D8-9FC7A1F95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372947"/>
              </p:ext>
            </p:extLst>
          </p:nvPr>
        </p:nvGraphicFramePr>
        <p:xfrm>
          <a:off x="2380231" y="991182"/>
          <a:ext cx="6547384" cy="36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EE3063C1-FD3B-45B6-12F2-0E1FF0CCB6E1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97740248-5EA9-0E8E-D184-8A5598D59D2E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508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Basic</a:t>
            </a:r>
            <a:r>
              <a:rPr lang="en" dirty="0"/>
              <a:t> Architecture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9E028B-7037-914B-A8AD-58EFCCF0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59828"/>
            <a:ext cx="7688400" cy="2804272"/>
          </a:xfrm>
          <a:prstGeom prst="rect">
            <a:avLst/>
          </a:prstGeom>
        </p:spPr>
      </p:pic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782F5A13-AE27-1363-71C7-71F8266A4AB2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97;p14">
            <a:extLst>
              <a:ext uri="{FF2B5EF4-FFF2-40B4-BE49-F238E27FC236}">
                <a16:creationId xmlns:a16="http://schemas.microsoft.com/office/drawing/2014/main" id="{75981627-9CFC-42D4-70BB-3E5AF820E6DD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70662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36CE26-B41D-A8F7-E97F-773402DE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51" y="711776"/>
            <a:ext cx="4817722" cy="4131577"/>
          </a:xfrm>
          <a:prstGeom prst="rect">
            <a:avLst/>
          </a:prstGeom>
        </p:spPr>
      </p:pic>
      <p:sp>
        <p:nvSpPr>
          <p:cNvPr id="5" name="Google Shape;193;p24">
            <a:extLst>
              <a:ext uri="{FF2B5EF4-FFF2-40B4-BE49-F238E27FC236}">
                <a16:creationId xmlns:a16="http://schemas.microsoft.com/office/drawing/2014/main" id="{B6D71FD9-CA54-C6C6-172A-723CB6CD9F97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50DAF1CE-37F3-851C-E747-B44F5606A3BC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51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90169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Architecture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79EA466-9589-A393-3B95-3C77B0BD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86" y="1754076"/>
            <a:ext cx="4414778" cy="3071150"/>
          </a:xfrm>
          <a:prstGeom prst="rect">
            <a:avLst/>
          </a:prstGeom>
        </p:spPr>
      </p:pic>
      <p:sp>
        <p:nvSpPr>
          <p:cNvPr id="5" name="Google Shape;193;p24">
            <a:extLst>
              <a:ext uri="{FF2B5EF4-FFF2-40B4-BE49-F238E27FC236}">
                <a16:creationId xmlns:a16="http://schemas.microsoft.com/office/drawing/2014/main" id="{9B6C58F8-2447-F208-98AA-6CDC0D5F7CF2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83243393-8363-7139-ECCD-1FC052332214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672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Issues we faced ?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298450">
              <a:buSzPts val="1100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UI Designing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Integration Issues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Calculated result Format Issues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Authentication issues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Mail authentication and Captcha authentication 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362EF1A8-D58E-EF20-1ABD-BEAB2F321BB1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765AF223-1BCF-25F2-5395-8E27697DC152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Methods Used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Registering User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Basic Authentication using Token verification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Google oAuth2 Login (Social Login)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Methods also tried </a:t>
            </a:r>
            <a:b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</a:br>
            <a:endParaRPr lang="en"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330200" indent="-171450">
              <a:buSzPts val="1100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Mail OTP </a:t>
            </a:r>
          </a:p>
          <a:p>
            <a:pPr marL="330200" indent="-171450">
              <a:buSzPts val="1100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ReCaptcha methods </a:t>
            </a:r>
          </a:p>
          <a:p>
            <a:pPr marL="330200" indent="-171450">
              <a:buSzPts val="1100"/>
            </a:pPr>
            <a:r>
              <a:rPr lang="en" sz="1100" dirty="0">
                <a:solidFill>
                  <a:srgbClr val="212529"/>
                </a:solidFill>
                <a:highlight>
                  <a:srgbClr val="FFFFFF"/>
                </a:highlight>
              </a:rPr>
              <a:t>Totp (Time Based OTP using any Authenticator ) 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193;p24">
            <a:extLst>
              <a:ext uri="{FF2B5EF4-FFF2-40B4-BE49-F238E27FC236}">
                <a16:creationId xmlns:a16="http://schemas.microsoft.com/office/drawing/2014/main" id="{300B0F52-61F1-7386-790B-6ED77BCFF746}"/>
              </a:ext>
            </a:extLst>
          </p:cNvPr>
          <p:cNvSpPr txBox="1"/>
          <p:nvPr/>
        </p:nvSpPr>
        <p:spPr>
          <a:xfrm>
            <a:off x="0" y="4764100"/>
            <a:ext cx="94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24-04-2023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48322816-BF2D-A34A-0A04-BF97755046B0}"/>
              </a:ext>
            </a:extLst>
          </p:cNvPr>
          <p:cNvSpPr txBox="1"/>
          <p:nvPr/>
        </p:nvSpPr>
        <p:spPr>
          <a:xfrm>
            <a:off x="2609475" y="47641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Calculator Web Application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72897B8-6B2D-8B7E-C5A8-E2A5DD36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52" y="689577"/>
            <a:ext cx="3467100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B6FBE-9B2B-4EDA-6AC7-2016A2D244F3}"/>
              </a:ext>
            </a:extLst>
          </p:cNvPr>
          <p:cNvSpPr txBox="1"/>
          <p:nvPr/>
        </p:nvSpPr>
        <p:spPr>
          <a:xfrm>
            <a:off x="5825359" y="4300034"/>
            <a:ext cx="243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Oauth2 Architecture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068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220</Words>
  <Application>Microsoft Office PowerPoint</Application>
  <PresentationFormat>On-screen Show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Calculator Web Application</vt:lpstr>
      <vt:lpstr>Contents </vt:lpstr>
      <vt:lpstr>Technologies used </vt:lpstr>
      <vt:lpstr>Timeline</vt:lpstr>
      <vt:lpstr>Basic Architecture</vt:lpstr>
      <vt:lpstr>Flowchart</vt:lpstr>
      <vt:lpstr>Authentication Architecture</vt:lpstr>
      <vt:lpstr>What are the Issues we faced ?</vt:lpstr>
      <vt:lpstr>Authentication Methods Used</vt:lpstr>
      <vt:lpstr>New Concepts Understood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  A New approach in Cloud Computing</dc:title>
  <dc:creator>Mukund Gowri Shankar(UST,IN)</dc:creator>
  <cp:lastModifiedBy>Mukund Gowri Shankar(UST,IN)</cp:lastModifiedBy>
  <cp:revision>7</cp:revision>
  <dcterms:modified xsi:type="dcterms:W3CDTF">2023-04-25T08:55:18Z</dcterms:modified>
</cp:coreProperties>
</file>