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8" r:id="rId2"/>
    <p:sldId id="260" r:id="rId3"/>
    <p:sldId id="272" r:id="rId4"/>
    <p:sldId id="264" r:id="rId5"/>
    <p:sldId id="266" r:id="rId6"/>
    <p:sldId id="270"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4/19/2023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4/19/2023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4/19/2023</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4/19/2023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4/19/2023</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4/19/2023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4/19/2023</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4/19/2023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4/19/2023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4/19/2023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4/19/2023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4/19/2023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4/19/2023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4/19/2023</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Calculator Web App </a:t>
            </a:r>
          </a:p>
        </p:txBody>
      </p:sp>
      <p:sp>
        <p:nvSpPr>
          <p:cNvPr id="3" name="Subtitle 2"/>
          <p:cNvSpPr>
            <a:spLocks noGrp="1"/>
          </p:cNvSpPr>
          <p:nvPr>
            <p:ph type="subTitle" idx="1"/>
          </p:nvPr>
        </p:nvSpPr>
        <p:spPr/>
        <p:txBody>
          <a:bodyPr/>
          <a:lstStyle/>
          <a:p>
            <a:r>
              <a:rPr lang="en-US" dirty="0"/>
              <a:t>Presented by </a:t>
            </a:r>
            <a:br>
              <a:rPr lang="en-US" dirty="0"/>
            </a:br>
            <a:r>
              <a:rPr lang="en-US" dirty="0"/>
              <a:t>Team 1 ( Divya Natesh, Swapna Damodaran, Mukund Gs)</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1925" y="466343"/>
            <a:ext cx="10746867" cy="1362113"/>
          </a:xfrm>
        </p:spPr>
        <p:txBody>
          <a:bodyPr>
            <a:normAutofit/>
          </a:bodyPr>
          <a:lstStyle/>
          <a:p>
            <a:r>
              <a:rPr lang="en-US" sz="5400" dirty="0"/>
              <a:t>Contents </a:t>
            </a:r>
          </a:p>
        </p:txBody>
      </p:sp>
      <p:sp>
        <p:nvSpPr>
          <p:cNvPr id="14" name="Content Placeholder 2"/>
          <p:cNvSpPr>
            <a:spLocks noGrp="1"/>
          </p:cNvSpPr>
          <p:nvPr>
            <p:ph idx="1"/>
          </p:nvPr>
        </p:nvSpPr>
        <p:spPr>
          <a:xfrm>
            <a:off x="561975" y="2190750"/>
            <a:ext cx="10346817" cy="1781176"/>
          </a:xfrm>
        </p:spPr>
        <p:txBody>
          <a:bodyPr/>
          <a:lstStyle/>
          <a:p>
            <a:r>
              <a:rPr lang="en-US" dirty="0"/>
              <a:t>Introduction </a:t>
            </a:r>
          </a:p>
          <a:p>
            <a:r>
              <a:rPr lang="en-US" dirty="0"/>
              <a:t>Technologies used </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466343"/>
            <a:ext cx="10813542" cy="1362113"/>
          </a:xfrm>
        </p:spPr>
        <p:txBody>
          <a:bodyPr/>
          <a:lstStyle/>
          <a:p>
            <a:r>
              <a:rPr lang="en-US" sz="5400" dirty="0"/>
              <a:t>Calculators  </a:t>
            </a:r>
            <a:endParaRPr lang="en-US" dirty="0"/>
          </a:p>
        </p:txBody>
      </p:sp>
      <p:sp>
        <p:nvSpPr>
          <p:cNvPr id="4" name="TextBox 3">
            <a:extLst>
              <a:ext uri="{FF2B5EF4-FFF2-40B4-BE49-F238E27FC236}">
                <a16:creationId xmlns:a16="http://schemas.microsoft.com/office/drawing/2014/main" id="{DE54DE26-9B13-CB8F-108B-BE99F4228D2B}"/>
              </a:ext>
            </a:extLst>
          </p:cNvPr>
          <p:cNvSpPr txBox="1"/>
          <p:nvPr/>
        </p:nvSpPr>
        <p:spPr>
          <a:xfrm>
            <a:off x="361950" y="2133600"/>
            <a:ext cx="1128141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Divya Natesh – Percentage Calculator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IN" sz="2800" dirty="0"/>
              <a:t>Swapna Damodaran – Retirement Calculator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Mukund. G – Currency Calculator  </a:t>
            </a:r>
          </a:p>
        </p:txBody>
      </p:sp>
    </p:spTree>
    <p:extLst>
      <p:ext uri="{BB962C8B-B14F-4D97-AF65-F5344CB8AC3E}">
        <p14:creationId xmlns:p14="http://schemas.microsoft.com/office/powerpoint/2010/main" val="411704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Introduction </a:t>
            </a:r>
          </a:p>
        </p:txBody>
      </p:sp>
      <p:sp>
        <p:nvSpPr>
          <p:cNvPr id="14"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07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466343"/>
            <a:ext cx="10813542" cy="1362113"/>
          </a:xfrm>
        </p:spPr>
        <p:txBody>
          <a:bodyPr/>
          <a:lstStyle/>
          <a:p>
            <a:r>
              <a:rPr lang="en-US" sz="5400" dirty="0"/>
              <a:t>Introduction</a:t>
            </a:r>
            <a:endParaRPr lang="en-US" dirty="0"/>
          </a:p>
        </p:txBody>
      </p:sp>
      <p:sp>
        <p:nvSpPr>
          <p:cNvPr id="4" name="TextBox 3">
            <a:extLst>
              <a:ext uri="{FF2B5EF4-FFF2-40B4-BE49-F238E27FC236}">
                <a16:creationId xmlns:a16="http://schemas.microsoft.com/office/drawing/2014/main" id="{DE54DE26-9B13-CB8F-108B-BE99F4228D2B}"/>
              </a:ext>
            </a:extLst>
          </p:cNvPr>
          <p:cNvSpPr txBox="1"/>
          <p:nvPr/>
        </p:nvSpPr>
        <p:spPr>
          <a:xfrm>
            <a:off x="361950" y="2114550"/>
            <a:ext cx="1128141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currency converter is a tool that allows you to convert the value of one currency to another currency in real-time. This tool is essential for people who travel internationally, make online purchases from overseas retailers, or invest in foreign currency.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percentage calculator is a tool that allows you to calculate percentages quickly and easily. This tool is especially helpful for people who need to calculate discounts and Student marks Percentage.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Lastly, the retirement calculator is a tool that allows you to determine how much money you will need to save to retire comfortably. This tool takes into account your current age, retirement age, expected rate of return, and other factors to calculate the amount of money you will need to save to achieve your retirement goals.</a:t>
            </a:r>
          </a:p>
        </p:txBody>
      </p:sp>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466343"/>
            <a:ext cx="10813542" cy="1362113"/>
          </a:xfrm>
        </p:spPr>
        <p:txBody>
          <a:bodyPr/>
          <a:lstStyle/>
          <a:p>
            <a:r>
              <a:rPr lang="en-US" sz="5400" dirty="0"/>
              <a:t>Technologies used </a:t>
            </a:r>
            <a:endParaRPr lang="en-US" dirty="0"/>
          </a:p>
        </p:txBody>
      </p:sp>
      <p:sp>
        <p:nvSpPr>
          <p:cNvPr id="4" name="TextBox 3">
            <a:extLst>
              <a:ext uri="{FF2B5EF4-FFF2-40B4-BE49-F238E27FC236}">
                <a16:creationId xmlns:a16="http://schemas.microsoft.com/office/drawing/2014/main" id="{DE54DE26-9B13-CB8F-108B-BE99F4228D2B}"/>
              </a:ext>
            </a:extLst>
          </p:cNvPr>
          <p:cNvSpPr txBox="1"/>
          <p:nvPr/>
        </p:nvSpPr>
        <p:spPr>
          <a:xfrm>
            <a:off x="361950" y="1828456"/>
            <a:ext cx="11281410" cy="4154984"/>
          </a:xfrm>
          <a:prstGeom prst="rect">
            <a:avLst/>
          </a:prstGeom>
          <a:noFill/>
        </p:spPr>
        <p:txBody>
          <a:bodyPr wrap="square" rtlCol="0">
            <a:spAutoFit/>
          </a:bodyPr>
          <a:lstStyle/>
          <a:p>
            <a:r>
              <a:rPr lang="en-US" sz="2400" dirty="0"/>
              <a:t>The Technologies we have worked on are :-</a:t>
            </a:r>
          </a:p>
          <a:p>
            <a:endParaRPr lang="en-US" sz="2400" dirty="0"/>
          </a:p>
          <a:p>
            <a:pPr marL="285750" indent="-285750">
              <a:buFont typeface="Wingdings" panose="05000000000000000000" pitchFamily="2" charset="2"/>
              <a:buChar char="§"/>
            </a:pPr>
            <a:r>
              <a:rPr lang="en-IN" sz="2400" dirty="0"/>
              <a:t>Spring boot </a:t>
            </a: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r>
              <a:rPr lang="en-IN" sz="2400" dirty="0"/>
              <a:t>MySQL </a:t>
            </a: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r>
              <a:rPr lang="en-IN" sz="2400" dirty="0"/>
              <a:t>Angular </a:t>
            </a:r>
          </a:p>
          <a:p>
            <a:endParaRPr lang="en-IN" sz="2400" dirty="0"/>
          </a:p>
          <a:p>
            <a:pPr marL="285750" indent="-285750">
              <a:buFont typeface="Wingdings" panose="05000000000000000000" pitchFamily="2" charset="2"/>
              <a:buChar char="§"/>
            </a:pPr>
            <a:r>
              <a:rPr lang="en-IN" sz="2400" dirty="0"/>
              <a:t>Material Icons </a:t>
            </a:r>
          </a:p>
          <a:p>
            <a:endParaRPr lang="en-IN" sz="2400" dirty="0"/>
          </a:p>
          <a:p>
            <a:pPr marL="285750" indent="-285750">
              <a:buFont typeface="Wingdings" panose="05000000000000000000" pitchFamily="2" charset="2"/>
              <a:buChar char="§"/>
            </a:pPr>
            <a:r>
              <a:rPr lang="en-IN" sz="2400" dirty="0"/>
              <a:t>Bootstrap </a:t>
            </a:r>
          </a:p>
        </p:txBody>
      </p:sp>
    </p:spTree>
    <p:extLst>
      <p:ext uri="{BB962C8B-B14F-4D97-AF65-F5344CB8AC3E}">
        <p14:creationId xmlns:p14="http://schemas.microsoft.com/office/powerpoint/2010/main" val="321371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754082"/>
            <a:ext cx="10813542" cy="1074374"/>
          </a:xfrm>
        </p:spPr>
        <p:txBody>
          <a:bodyPr>
            <a:normAutofit fontScale="90000"/>
          </a:bodyPr>
          <a:lstStyle/>
          <a:p>
            <a:r>
              <a:rPr lang="en-US" sz="6700" dirty="0"/>
              <a:t>Working Module  </a:t>
            </a:r>
            <a:br>
              <a:rPr lang="en-US" sz="5400" dirty="0"/>
            </a:br>
            <a:endParaRPr lang="en-US" dirty="0"/>
          </a:p>
        </p:txBody>
      </p:sp>
      <p:sp>
        <p:nvSpPr>
          <p:cNvPr id="4" name="TextBox 3">
            <a:extLst>
              <a:ext uri="{FF2B5EF4-FFF2-40B4-BE49-F238E27FC236}">
                <a16:creationId xmlns:a16="http://schemas.microsoft.com/office/drawing/2014/main" id="{DE54DE26-9B13-CB8F-108B-BE99F4228D2B}"/>
              </a:ext>
            </a:extLst>
          </p:cNvPr>
          <p:cNvSpPr txBox="1"/>
          <p:nvPr/>
        </p:nvSpPr>
        <p:spPr>
          <a:xfrm>
            <a:off x="455295" y="3429000"/>
            <a:ext cx="11281410" cy="1107996"/>
          </a:xfrm>
          <a:prstGeom prst="rect">
            <a:avLst/>
          </a:prstGeom>
          <a:noFill/>
        </p:spPr>
        <p:txBody>
          <a:bodyPr wrap="square" rtlCol="0">
            <a:spAutoFit/>
          </a:bodyPr>
          <a:lstStyle/>
          <a:p>
            <a:pPr algn="l"/>
            <a:r>
              <a:rPr lang="en-US" sz="6600" dirty="0">
                <a:solidFill>
                  <a:schemeClr val="tx2"/>
                </a:solidFill>
              </a:rPr>
              <a:t>Now to see the working module </a:t>
            </a:r>
            <a:endParaRPr lang="en-IN" sz="6600" dirty="0">
              <a:solidFill>
                <a:schemeClr val="tx2"/>
              </a:solidFill>
            </a:endParaRPr>
          </a:p>
        </p:txBody>
      </p:sp>
    </p:spTree>
    <p:extLst>
      <p:ext uri="{BB962C8B-B14F-4D97-AF65-F5344CB8AC3E}">
        <p14:creationId xmlns:p14="http://schemas.microsoft.com/office/powerpoint/2010/main" val="38172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754082"/>
            <a:ext cx="10813542" cy="1074374"/>
          </a:xfrm>
        </p:spPr>
        <p:txBody>
          <a:bodyPr>
            <a:normAutofit fontScale="90000"/>
          </a:bodyPr>
          <a:lstStyle/>
          <a:p>
            <a:r>
              <a:rPr lang="en-US" sz="6700" dirty="0"/>
              <a:t>  </a:t>
            </a:r>
            <a:br>
              <a:rPr lang="en-US" sz="5400" dirty="0"/>
            </a:br>
            <a:endParaRPr lang="en-US" dirty="0"/>
          </a:p>
        </p:txBody>
      </p:sp>
      <p:sp>
        <p:nvSpPr>
          <p:cNvPr id="4" name="TextBox 3">
            <a:extLst>
              <a:ext uri="{FF2B5EF4-FFF2-40B4-BE49-F238E27FC236}">
                <a16:creationId xmlns:a16="http://schemas.microsoft.com/office/drawing/2014/main" id="{DE54DE26-9B13-CB8F-108B-BE99F4228D2B}"/>
              </a:ext>
            </a:extLst>
          </p:cNvPr>
          <p:cNvSpPr txBox="1"/>
          <p:nvPr/>
        </p:nvSpPr>
        <p:spPr>
          <a:xfrm>
            <a:off x="1895474" y="3162300"/>
            <a:ext cx="8155305" cy="1107996"/>
          </a:xfrm>
          <a:prstGeom prst="rect">
            <a:avLst/>
          </a:prstGeom>
          <a:noFill/>
        </p:spPr>
        <p:txBody>
          <a:bodyPr wrap="square" rtlCol="0">
            <a:spAutoFit/>
          </a:bodyPr>
          <a:lstStyle/>
          <a:p>
            <a:pPr algn="ctr"/>
            <a:r>
              <a:rPr lang="en-US" sz="6600" dirty="0">
                <a:solidFill>
                  <a:schemeClr val="tx2"/>
                </a:solidFill>
              </a:rPr>
              <a:t>Thank you </a:t>
            </a:r>
            <a:endParaRPr lang="en-IN" sz="6600" dirty="0">
              <a:solidFill>
                <a:schemeClr val="tx2"/>
              </a:solidFill>
            </a:endParaRPr>
          </a:p>
        </p:txBody>
      </p:sp>
    </p:spTree>
    <p:extLst>
      <p:ext uri="{BB962C8B-B14F-4D97-AF65-F5344CB8AC3E}">
        <p14:creationId xmlns:p14="http://schemas.microsoft.com/office/powerpoint/2010/main" val="260578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669</TotalTime>
  <Words>211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Educational subjects 16x9</vt:lpstr>
      <vt:lpstr>Calculator Web App </vt:lpstr>
      <vt:lpstr>Contents </vt:lpstr>
      <vt:lpstr>Calculators  </vt:lpstr>
      <vt:lpstr>Introduction </vt:lpstr>
      <vt:lpstr>Introduction</vt:lpstr>
      <vt:lpstr>Technologies used </vt:lpstr>
      <vt:lpstr>Working Module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 Web App </dc:title>
  <dc:creator>Mukund Gowri Shankar(UST,IN)</dc:creator>
  <cp:lastModifiedBy>Mukund Gowri Shankar(UST,IN)</cp:lastModifiedBy>
  <cp:revision>3</cp:revision>
  <dcterms:created xsi:type="dcterms:W3CDTF">2023-04-14T06:04:23Z</dcterms:created>
  <dcterms:modified xsi:type="dcterms:W3CDTF">2023-04-19T16:44:07Z</dcterms:modified>
</cp:coreProperties>
</file>