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1"/>
  </p:notesMasterIdLst>
  <p:sldIdLst>
    <p:sldId id="256" r:id="rId2"/>
    <p:sldId id="257" r:id="rId3"/>
    <p:sldId id="259" r:id="rId4"/>
    <p:sldId id="260" r:id="rId5"/>
    <p:sldId id="262" r:id="rId6"/>
    <p:sldId id="263" r:id="rId7"/>
    <p:sldId id="266" r:id="rId8"/>
    <p:sldId id="264" r:id="rId9"/>
    <p:sldId id="258" r:id="rId1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D7B4F4-E54C-42F6-97FA-FC21A2A6A2F6}" v="22" dt="2023-11-11T06:26:19.9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ana Kumar" userId="a86164aa9de3df5f" providerId="LiveId" clId="{F0D7B4F4-E54C-42F6-97FA-FC21A2A6A2F6}"/>
    <pc:docChg chg="undo custSel addSld delSld modSld sldOrd">
      <pc:chgData name="Ramana Kumar" userId="a86164aa9de3df5f" providerId="LiveId" clId="{F0D7B4F4-E54C-42F6-97FA-FC21A2A6A2F6}" dt="2023-11-11T06:33:49.087" v="1450" actId="20577"/>
      <pc:docMkLst>
        <pc:docMk/>
      </pc:docMkLst>
      <pc:sldChg chg="modSp mod">
        <pc:chgData name="Ramana Kumar" userId="a86164aa9de3df5f" providerId="LiveId" clId="{F0D7B4F4-E54C-42F6-97FA-FC21A2A6A2F6}" dt="2023-11-11T04:49:56.504" v="39"/>
        <pc:sldMkLst>
          <pc:docMk/>
          <pc:sldMk cId="0" sldId="256"/>
        </pc:sldMkLst>
        <pc:spChg chg="mod">
          <ac:chgData name="Ramana Kumar" userId="a86164aa9de3df5f" providerId="LiveId" clId="{F0D7B4F4-E54C-42F6-97FA-FC21A2A6A2F6}" dt="2023-11-11T04:49:56.504" v="39"/>
          <ac:spMkLst>
            <pc:docMk/>
            <pc:sldMk cId="0" sldId="256"/>
            <ac:spMk id="5" creationId="{E2FB14EB-CA2F-1E9C-A6F9-EDD1A0B66F54}"/>
          </ac:spMkLst>
        </pc:spChg>
      </pc:sldChg>
      <pc:sldChg chg="modSp mod">
        <pc:chgData name="Ramana Kumar" userId="a86164aa9de3df5f" providerId="LiveId" clId="{F0D7B4F4-E54C-42F6-97FA-FC21A2A6A2F6}" dt="2023-11-11T06:14:13.772" v="1246"/>
        <pc:sldMkLst>
          <pc:docMk/>
          <pc:sldMk cId="0" sldId="257"/>
        </pc:sldMkLst>
        <pc:spChg chg="mod">
          <ac:chgData name="Ramana Kumar" userId="a86164aa9de3df5f" providerId="LiveId" clId="{F0D7B4F4-E54C-42F6-97FA-FC21A2A6A2F6}" dt="2023-11-11T06:14:13.772" v="1246"/>
          <ac:spMkLst>
            <pc:docMk/>
            <pc:sldMk cId="0" sldId="257"/>
            <ac:spMk id="102" creationId="{00000000-0000-0000-0000-000000000000}"/>
          </ac:spMkLst>
        </pc:spChg>
      </pc:sldChg>
      <pc:sldChg chg="ord">
        <pc:chgData name="Ramana Kumar" userId="a86164aa9de3df5f" providerId="LiveId" clId="{F0D7B4F4-E54C-42F6-97FA-FC21A2A6A2F6}" dt="2023-11-11T06:11:12.300" v="1237"/>
        <pc:sldMkLst>
          <pc:docMk/>
          <pc:sldMk cId="0" sldId="258"/>
        </pc:sldMkLst>
      </pc:sldChg>
      <pc:sldChg chg="modSp mod">
        <pc:chgData name="Ramana Kumar" userId="a86164aa9de3df5f" providerId="LiveId" clId="{F0D7B4F4-E54C-42F6-97FA-FC21A2A6A2F6}" dt="2023-11-11T06:32:39.277" v="1442" actId="27636"/>
        <pc:sldMkLst>
          <pc:docMk/>
          <pc:sldMk cId="2002088976" sldId="259"/>
        </pc:sldMkLst>
        <pc:spChg chg="mod">
          <ac:chgData name="Ramana Kumar" userId="a86164aa9de3df5f" providerId="LiveId" clId="{F0D7B4F4-E54C-42F6-97FA-FC21A2A6A2F6}" dt="2023-11-11T06:32:39.277" v="1442" actId="27636"/>
          <ac:spMkLst>
            <pc:docMk/>
            <pc:sldMk cId="2002088976" sldId="259"/>
            <ac:spMk id="3" creationId="{EFB9A59B-0266-85A6-C740-75462FCA7B74}"/>
          </ac:spMkLst>
        </pc:spChg>
      </pc:sldChg>
      <pc:sldChg chg="modSp mod">
        <pc:chgData name="Ramana Kumar" userId="a86164aa9de3df5f" providerId="LiveId" clId="{F0D7B4F4-E54C-42F6-97FA-FC21A2A6A2F6}" dt="2023-11-11T06:33:49.087" v="1450" actId="20577"/>
        <pc:sldMkLst>
          <pc:docMk/>
          <pc:sldMk cId="2468911783" sldId="260"/>
        </pc:sldMkLst>
        <pc:spChg chg="mod">
          <ac:chgData name="Ramana Kumar" userId="a86164aa9de3df5f" providerId="LiveId" clId="{F0D7B4F4-E54C-42F6-97FA-FC21A2A6A2F6}" dt="2023-11-11T06:33:49.087" v="1450" actId="20577"/>
          <ac:spMkLst>
            <pc:docMk/>
            <pc:sldMk cId="2468911783" sldId="260"/>
            <ac:spMk id="10" creationId="{43E6153E-27C9-984E-C6A2-6D8C3CA52959}"/>
          </ac:spMkLst>
        </pc:spChg>
      </pc:sldChg>
      <pc:sldChg chg="delSp modSp del mod">
        <pc:chgData name="Ramana Kumar" userId="a86164aa9de3df5f" providerId="LiveId" clId="{F0D7B4F4-E54C-42F6-97FA-FC21A2A6A2F6}" dt="2023-11-11T05:42:40.546" v="812" actId="2696"/>
        <pc:sldMkLst>
          <pc:docMk/>
          <pc:sldMk cId="133848400" sldId="261"/>
        </pc:sldMkLst>
        <pc:spChg chg="mod">
          <ac:chgData name="Ramana Kumar" userId="a86164aa9de3df5f" providerId="LiveId" clId="{F0D7B4F4-E54C-42F6-97FA-FC21A2A6A2F6}" dt="2023-11-11T05:42:30.585" v="811" actId="20577"/>
          <ac:spMkLst>
            <pc:docMk/>
            <pc:sldMk cId="133848400" sldId="261"/>
            <ac:spMk id="3" creationId="{9AE1A028-A690-F414-D13A-259CB8731789}"/>
          </ac:spMkLst>
        </pc:spChg>
        <pc:picChg chg="del">
          <ac:chgData name="Ramana Kumar" userId="a86164aa9de3df5f" providerId="LiveId" clId="{F0D7B4F4-E54C-42F6-97FA-FC21A2A6A2F6}" dt="2023-11-11T05:32:10.742" v="720" actId="21"/>
          <ac:picMkLst>
            <pc:docMk/>
            <pc:sldMk cId="133848400" sldId="261"/>
            <ac:picMk id="1030" creationId="{29B40958-8D5A-FDAB-AD15-701E21A9A30C}"/>
          </ac:picMkLst>
        </pc:picChg>
      </pc:sldChg>
      <pc:sldChg chg="addSp delSp modSp new mod">
        <pc:chgData name="Ramana Kumar" userId="a86164aa9de3df5f" providerId="LiveId" clId="{F0D7B4F4-E54C-42F6-97FA-FC21A2A6A2F6}" dt="2023-11-11T05:30:42.489" v="719" actId="12"/>
        <pc:sldMkLst>
          <pc:docMk/>
          <pc:sldMk cId="3298534153" sldId="262"/>
        </pc:sldMkLst>
        <pc:spChg chg="mod">
          <ac:chgData name="Ramana Kumar" userId="a86164aa9de3df5f" providerId="LiveId" clId="{F0D7B4F4-E54C-42F6-97FA-FC21A2A6A2F6}" dt="2023-11-11T05:25:28.300" v="707" actId="20577"/>
          <ac:spMkLst>
            <pc:docMk/>
            <pc:sldMk cId="3298534153" sldId="262"/>
            <ac:spMk id="2" creationId="{3FA08F91-6620-9D25-4C81-535E8AC31A91}"/>
          </ac:spMkLst>
        </pc:spChg>
        <pc:spChg chg="mod">
          <ac:chgData name="Ramana Kumar" userId="a86164aa9de3df5f" providerId="LiveId" clId="{F0D7B4F4-E54C-42F6-97FA-FC21A2A6A2F6}" dt="2023-11-11T05:30:42.489" v="719" actId="12"/>
          <ac:spMkLst>
            <pc:docMk/>
            <pc:sldMk cId="3298534153" sldId="262"/>
            <ac:spMk id="3" creationId="{5CA4D5EA-0B9E-4DE4-4CAB-A0498E16E80C}"/>
          </ac:spMkLst>
        </pc:spChg>
        <pc:spChg chg="add del mod ord">
          <ac:chgData name="Ramana Kumar" userId="a86164aa9de3df5f" providerId="LiveId" clId="{F0D7B4F4-E54C-42F6-97FA-FC21A2A6A2F6}" dt="2023-11-11T05:20:11.108" v="586" actId="931"/>
          <ac:spMkLst>
            <pc:docMk/>
            <pc:sldMk cId="3298534153" sldId="262"/>
            <ac:spMk id="7" creationId="{4B3F3CAE-BBF6-FC5D-5633-16BB274ACFF5}"/>
          </ac:spMkLst>
        </pc:spChg>
        <pc:spChg chg="add del mod">
          <ac:chgData name="Ramana Kumar" userId="a86164aa9de3df5f" providerId="LiveId" clId="{F0D7B4F4-E54C-42F6-97FA-FC21A2A6A2F6}" dt="2023-11-11T05:21:21.588" v="646"/>
          <ac:spMkLst>
            <pc:docMk/>
            <pc:sldMk cId="3298534153" sldId="262"/>
            <ac:spMk id="10" creationId="{0B0F8E98-81B3-A3A9-E591-18DD801FF184}"/>
          </ac:spMkLst>
        </pc:spChg>
        <pc:picChg chg="add del mod ord">
          <ac:chgData name="Ramana Kumar" userId="a86164aa9de3df5f" providerId="LiveId" clId="{F0D7B4F4-E54C-42F6-97FA-FC21A2A6A2F6}" dt="2023-11-11T05:20:11.108" v="586" actId="931"/>
          <ac:picMkLst>
            <pc:docMk/>
            <pc:sldMk cId="3298534153" sldId="262"/>
            <ac:picMk id="6" creationId="{D4C83FD5-6450-13FC-1B4B-FEE9954D2E6C}"/>
          </ac:picMkLst>
        </pc:picChg>
        <pc:picChg chg="add mod ord">
          <ac:chgData name="Ramana Kumar" userId="a86164aa9de3df5f" providerId="LiveId" clId="{F0D7B4F4-E54C-42F6-97FA-FC21A2A6A2F6}" dt="2023-11-11T05:22:24.254" v="666" actId="14100"/>
          <ac:picMkLst>
            <pc:docMk/>
            <pc:sldMk cId="3298534153" sldId="262"/>
            <ac:picMk id="9" creationId="{4144FC98-7E03-6E9A-D54E-3A9B7A906489}"/>
          </ac:picMkLst>
        </pc:picChg>
        <pc:picChg chg="add del">
          <ac:chgData name="Ramana Kumar" userId="a86164aa9de3df5f" providerId="LiveId" clId="{F0D7B4F4-E54C-42F6-97FA-FC21A2A6A2F6}" dt="2023-11-11T05:25:03.430" v="705" actId="22"/>
          <ac:picMkLst>
            <pc:docMk/>
            <pc:sldMk cId="3298534153" sldId="262"/>
            <ac:picMk id="12" creationId="{E005E22B-140F-88C3-C3C7-144B3247B7C0}"/>
          </ac:picMkLst>
        </pc:picChg>
      </pc:sldChg>
      <pc:sldChg chg="addSp delSp modSp new mod ord">
        <pc:chgData name="Ramana Kumar" userId="a86164aa9de3df5f" providerId="LiveId" clId="{F0D7B4F4-E54C-42F6-97FA-FC21A2A6A2F6}" dt="2023-11-11T06:01:48.912" v="1081" actId="14100"/>
        <pc:sldMkLst>
          <pc:docMk/>
          <pc:sldMk cId="498111593" sldId="263"/>
        </pc:sldMkLst>
        <pc:spChg chg="mod">
          <ac:chgData name="Ramana Kumar" userId="a86164aa9de3df5f" providerId="LiveId" clId="{F0D7B4F4-E54C-42F6-97FA-FC21A2A6A2F6}" dt="2023-11-11T05:44:07.295" v="835" actId="207"/>
          <ac:spMkLst>
            <pc:docMk/>
            <pc:sldMk cId="498111593" sldId="263"/>
            <ac:spMk id="2" creationId="{ACBBD85F-8A6E-1F3E-6FC6-0317647EC495}"/>
          </ac:spMkLst>
        </pc:spChg>
        <pc:spChg chg="mod">
          <ac:chgData name="Ramana Kumar" userId="a86164aa9de3df5f" providerId="LiveId" clId="{F0D7B4F4-E54C-42F6-97FA-FC21A2A6A2F6}" dt="2023-11-11T06:01:48.912" v="1081" actId="14100"/>
          <ac:spMkLst>
            <pc:docMk/>
            <pc:sldMk cId="498111593" sldId="263"/>
            <ac:spMk id="3" creationId="{45C9964C-0A34-510C-DCCF-38461EC3F2BE}"/>
          </ac:spMkLst>
        </pc:spChg>
        <pc:spChg chg="add del mod">
          <ac:chgData name="Ramana Kumar" userId="a86164aa9de3df5f" providerId="LiveId" clId="{F0D7B4F4-E54C-42F6-97FA-FC21A2A6A2F6}" dt="2023-11-11T05:49:31.219" v="854"/>
          <ac:spMkLst>
            <pc:docMk/>
            <pc:sldMk cId="498111593" sldId="263"/>
            <ac:spMk id="11" creationId="{B9788EAE-A6A1-7D2B-7B16-CC6934A4B06B}"/>
          </ac:spMkLst>
        </pc:spChg>
        <pc:picChg chg="add del mod ord">
          <ac:chgData name="Ramana Kumar" userId="a86164aa9de3df5f" providerId="LiveId" clId="{F0D7B4F4-E54C-42F6-97FA-FC21A2A6A2F6}" dt="2023-11-11T05:44:55.901" v="839" actId="931"/>
          <ac:picMkLst>
            <pc:docMk/>
            <pc:sldMk cId="498111593" sldId="263"/>
            <ac:picMk id="6" creationId="{035B53AE-C1D9-54DB-BB38-C26BC33705A3}"/>
          </ac:picMkLst>
        </pc:picChg>
        <pc:picChg chg="add del mod">
          <ac:chgData name="Ramana Kumar" userId="a86164aa9de3df5f" providerId="LiveId" clId="{F0D7B4F4-E54C-42F6-97FA-FC21A2A6A2F6}" dt="2023-11-11T05:45:43.208" v="841" actId="931"/>
          <ac:picMkLst>
            <pc:docMk/>
            <pc:sldMk cId="498111593" sldId="263"/>
            <ac:picMk id="8" creationId="{D1E203DE-2858-BF32-9B9B-BD790FE64109}"/>
          </ac:picMkLst>
        </pc:picChg>
        <pc:picChg chg="add mod ord">
          <ac:chgData name="Ramana Kumar" userId="a86164aa9de3df5f" providerId="LiveId" clId="{F0D7B4F4-E54C-42F6-97FA-FC21A2A6A2F6}" dt="2023-11-11T05:48:02.989" v="848" actId="167"/>
          <ac:picMkLst>
            <pc:docMk/>
            <pc:sldMk cId="498111593" sldId="263"/>
            <ac:picMk id="10" creationId="{F36EB2C3-8FDF-9044-714E-0F9AA97F4794}"/>
          </ac:picMkLst>
        </pc:picChg>
        <pc:picChg chg="add mod">
          <ac:chgData name="Ramana Kumar" userId="a86164aa9de3df5f" providerId="LiveId" clId="{F0D7B4F4-E54C-42F6-97FA-FC21A2A6A2F6}" dt="2023-11-11T06:00:30.380" v="1074" actId="14100"/>
          <ac:picMkLst>
            <pc:docMk/>
            <pc:sldMk cId="498111593" sldId="263"/>
            <ac:picMk id="1026" creationId="{8C015050-85DB-40C1-F29D-AAB54A036A0A}"/>
          </ac:picMkLst>
        </pc:picChg>
      </pc:sldChg>
      <pc:sldChg chg="addSp delSp modSp new mod">
        <pc:chgData name="Ramana Kumar" userId="a86164aa9de3df5f" providerId="LiveId" clId="{F0D7B4F4-E54C-42F6-97FA-FC21A2A6A2F6}" dt="2023-11-11T06:11:03.394" v="1235" actId="21"/>
        <pc:sldMkLst>
          <pc:docMk/>
          <pc:sldMk cId="467734018" sldId="264"/>
        </pc:sldMkLst>
        <pc:spChg chg="mod">
          <ac:chgData name="Ramana Kumar" userId="a86164aa9de3df5f" providerId="LiveId" clId="{F0D7B4F4-E54C-42F6-97FA-FC21A2A6A2F6}" dt="2023-11-11T06:06:53.673" v="1134" actId="207"/>
          <ac:spMkLst>
            <pc:docMk/>
            <pc:sldMk cId="467734018" sldId="264"/>
            <ac:spMk id="2" creationId="{5EA565A2-39DC-D862-4448-B653D5E371D6}"/>
          </ac:spMkLst>
        </pc:spChg>
        <pc:spChg chg="mod">
          <ac:chgData name="Ramana Kumar" userId="a86164aa9de3df5f" providerId="LiveId" clId="{F0D7B4F4-E54C-42F6-97FA-FC21A2A6A2F6}" dt="2023-11-11T06:06:49.056" v="1133" actId="207"/>
          <ac:spMkLst>
            <pc:docMk/>
            <pc:sldMk cId="467734018" sldId="264"/>
            <ac:spMk id="3" creationId="{66C816A3-1D67-FBFB-9C84-AFA7D6CAF01D}"/>
          </ac:spMkLst>
        </pc:spChg>
        <pc:spChg chg="add del mod ord">
          <ac:chgData name="Ramana Kumar" userId="a86164aa9de3df5f" providerId="LiveId" clId="{F0D7B4F4-E54C-42F6-97FA-FC21A2A6A2F6}" dt="2023-11-11T06:11:03.394" v="1235" actId="21"/>
          <ac:spMkLst>
            <pc:docMk/>
            <pc:sldMk cId="467734018" sldId="264"/>
            <ac:spMk id="9" creationId="{45AC6E09-DA83-3BFA-A605-2AB0E55DD374}"/>
          </ac:spMkLst>
        </pc:spChg>
        <pc:picChg chg="add del mod ord">
          <ac:chgData name="Ramana Kumar" userId="a86164aa9de3df5f" providerId="LiveId" clId="{F0D7B4F4-E54C-42F6-97FA-FC21A2A6A2F6}" dt="2023-11-11T06:07:55.331" v="1148" actId="931"/>
          <ac:picMkLst>
            <pc:docMk/>
            <pc:sldMk cId="467734018" sldId="264"/>
            <ac:picMk id="6" creationId="{D92AB953-C6A8-F03C-679D-566ED61DCA94}"/>
          </ac:picMkLst>
        </pc:picChg>
        <pc:picChg chg="add mod ord">
          <ac:chgData name="Ramana Kumar" userId="a86164aa9de3df5f" providerId="LiveId" clId="{F0D7B4F4-E54C-42F6-97FA-FC21A2A6A2F6}" dt="2023-11-11T06:10:36.476" v="1233" actId="167"/>
          <ac:picMkLst>
            <pc:docMk/>
            <pc:sldMk cId="467734018" sldId="264"/>
            <ac:picMk id="8" creationId="{E3748B7D-84F1-6FC3-554D-6591A15303DE}"/>
          </ac:picMkLst>
        </pc:picChg>
      </pc:sldChg>
      <pc:sldChg chg="modSp new del mod ord">
        <pc:chgData name="Ramana Kumar" userId="a86164aa9de3df5f" providerId="LiveId" clId="{F0D7B4F4-E54C-42F6-97FA-FC21A2A6A2F6}" dt="2023-11-11T06:27:19.070" v="1434" actId="2696"/>
        <pc:sldMkLst>
          <pc:docMk/>
          <pc:sldMk cId="3172913961" sldId="265"/>
        </pc:sldMkLst>
        <pc:spChg chg="mod">
          <ac:chgData name="Ramana Kumar" userId="a86164aa9de3df5f" providerId="LiveId" clId="{F0D7B4F4-E54C-42F6-97FA-FC21A2A6A2F6}" dt="2023-11-11T06:15:15.999" v="1250" actId="20577"/>
          <ac:spMkLst>
            <pc:docMk/>
            <pc:sldMk cId="3172913961" sldId="265"/>
            <ac:spMk id="2" creationId="{B787D16C-2DF9-F8C9-45BF-9640ABE7BD3D}"/>
          </ac:spMkLst>
        </pc:spChg>
        <pc:spChg chg="mod">
          <ac:chgData name="Ramana Kumar" userId="a86164aa9de3df5f" providerId="LiveId" clId="{F0D7B4F4-E54C-42F6-97FA-FC21A2A6A2F6}" dt="2023-11-11T06:18:00.522" v="1286" actId="20577"/>
          <ac:spMkLst>
            <pc:docMk/>
            <pc:sldMk cId="3172913961" sldId="265"/>
            <ac:spMk id="3" creationId="{9324417C-9C9A-BD1E-BE54-1424E2E29F42}"/>
          </ac:spMkLst>
        </pc:spChg>
      </pc:sldChg>
      <pc:sldChg chg="addSp delSp modSp new mod">
        <pc:chgData name="Ramana Kumar" userId="a86164aa9de3df5f" providerId="LiveId" clId="{F0D7B4F4-E54C-42F6-97FA-FC21A2A6A2F6}" dt="2023-11-11T06:27:02.454" v="1433" actId="207"/>
        <pc:sldMkLst>
          <pc:docMk/>
          <pc:sldMk cId="1174839483" sldId="266"/>
        </pc:sldMkLst>
        <pc:spChg chg="mod">
          <ac:chgData name="Ramana Kumar" userId="a86164aa9de3df5f" providerId="LiveId" clId="{F0D7B4F4-E54C-42F6-97FA-FC21A2A6A2F6}" dt="2023-11-11T06:27:02.454" v="1433" actId="207"/>
          <ac:spMkLst>
            <pc:docMk/>
            <pc:sldMk cId="1174839483" sldId="266"/>
            <ac:spMk id="2" creationId="{8D21198C-30A1-FC27-4CA9-504CD9B583FF}"/>
          </ac:spMkLst>
        </pc:spChg>
        <pc:spChg chg="mod">
          <ac:chgData name="Ramana Kumar" userId="a86164aa9de3df5f" providerId="LiveId" clId="{F0D7B4F4-E54C-42F6-97FA-FC21A2A6A2F6}" dt="2023-11-11T06:26:55.904" v="1432" actId="207"/>
          <ac:spMkLst>
            <pc:docMk/>
            <pc:sldMk cId="1174839483" sldId="266"/>
            <ac:spMk id="3" creationId="{24720A8C-DC7B-32D5-99D8-DF3477F6442D}"/>
          </ac:spMkLst>
        </pc:spChg>
        <pc:spChg chg="mod">
          <ac:chgData name="Ramana Kumar" userId="a86164aa9de3df5f" providerId="LiveId" clId="{F0D7B4F4-E54C-42F6-97FA-FC21A2A6A2F6}" dt="2023-11-11T06:26:32.810" v="1427" actId="20577"/>
          <ac:spMkLst>
            <pc:docMk/>
            <pc:sldMk cId="1174839483" sldId="266"/>
            <ac:spMk id="4" creationId="{2657AAEC-EA92-30A1-2426-994813D94F46}"/>
          </ac:spMkLst>
        </pc:spChg>
        <pc:spChg chg="mod">
          <ac:chgData name="Ramana Kumar" userId="a86164aa9de3df5f" providerId="LiveId" clId="{F0D7B4F4-E54C-42F6-97FA-FC21A2A6A2F6}" dt="2023-11-11T06:26:51.195" v="1431" actId="207"/>
          <ac:spMkLst>
            <pc:docMk/>
            <pc:sldMk cId="1174839483" sldId="266"/>
            <ac:spMk id="5" creationId="{D5F203BF-C435-DEFD-38CC-7906D634DBD2}"/>
          </ac:spMkLst>
        </pc:spChg>
        <pc:spChg chg="mod">
          <ac:chgData name="Ramana Kumar" userId="a86164aa9de3df5f" providerId="LiveId" clId="{F0D7B4F4-E54C-42F6-97FA-FC21A2A6A2F6}" dt="2023-11-11T06:26:46.171" v="1430" actId="20577"/>
          <ac:spMkLst>
            <pc:docMk/>
            <pc:sldMk cId="1174839483" sldId="266"/>
            <ac:spMk id="6" creationId="{06F56508-B989-F9F9-F3EC-59D5E2BA25AF}"/>
          </ac:spMkLst>
        </pc:spChg>
        <pc:spChg chg="add del mod">
          <ac:chgData name="Ramana Kumar" userId="a86164aa9de3df5f" providerId="LiveId" clId="{F0D7B4F4-E54C-42F6-97FA-FC21A2A6A2F6}" dt="2023-11-11T06:25:59.575" v="1420" actId="21"/>
          <ac:spMkLst>
            <pc:docMk/>
            <pc:sldMk cId="1174839483" sldId="266"/>
            <ac:spMk id="10" creationId="{FF08DCA9-386E-0348-3F6C-06384142A0EE}"/>
          </ac:spMkLst>
        </pc:spChg>
        <pc:picChg chg="add mod ord">
          <ac:chgData name="Ramana Kumar" userId="a86164aa9de3df5f" providerId="LiveId" clId="{F0D7B4F4-E54C-42F6-97FA-FC21A2A6A2F6}" dt="2023-11-11T06:26:13.345" v="1424" actId="167"/>
          <ac:picMkLst>
            <pc:docMk/>
            <pc:sldMk cId="1174839483" sldId="266"/>
            <ac:picMk id="9" creationId="{DE07B6BD-7F85-619C-67D8-5D4C5BC7E01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hyperlink" Target="https://wp.geneseo.edu/etc/why-are-you-taking-attendanc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hyperlink" Target="https://wp.geneseo.edu/etc/why-are-you-taking-attendanc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p.geneseo.edu/etc/why-are-you-taking-attendance/"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p.geneseo.edu/etc/why-are-you-taking-attendance/"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p.geneseo.edu/etc/why-are-you-taking-attendance/"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ommons.wikimedia.org/wiki/File:Black_colour.jpg"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hyperlink" Target="https://wp.geneseo.edu/etc/why-are-you-taking-attendance/" TargetMode="External"/><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wp.geneseo.edu/etc/why-are-you-taking-attendance/"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hyperlink" Target="http://flickr.com/photos/fenng/413495318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3" name="Picture 2">
            <a:extLst>
              <a:ext uri="{FF2B5EF4-FFF2-40B4-BE49-F238E27FC236}">
                <a16:creationId xmlns:a16="http://schemas.microsoft.com/office/drawing/2014/main" id="{12360F21-C70A-A002-ACB4-87A67533D2C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0" y="0"/>
            <a:ext cx="9144000" cy="6858000"/>
          </a:xfrm>
          <a:prstGeom prst="rect">
            <a:avLst/>
          </a:prstGeom>
        </p:spPr>
      </p:pic>
      <p:sp>
        <p:nvSpPr>
          <p:cNvPr id="88" name="Google Shape;88;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solidFill>
                  <a:schemeClr val="bg1"/>
                </a:solidFill>
              </a:rPr>
              <a:t>.</a:t>
            </a:r>
            <a:endParaRPr dirty="0">
              <a:solidFill>
                <a:schemeClr val="bg1"/>
              </a:solidFill>
            </a:endParaRPr>
          </a:p>
        </p:txBody>
      </p:sp>
      <p:sp>
        <p:nvSpPr>
          <p:cNvPr id="89" name="Google Shape;89;p13"/>
          <p:cNvSpPr txBox="1">
            <a:spLocks noGrp="1"/>
          </p:cNvSpPr>
          <p:nvPr>
            <p:ph type="subTitle" idx="1"/>
          </p:nvPr>
        </p:nvSpPr>
        <p:spPr>
          <a:xfrm>
            <a:off x="1371600" y="4114800"/>
            <a:ext cx="6400800" cy="19812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ct val="100000"/>
              <a:buNone/>
            </a:pPr>
            <a:r>
              <a:rPr lang="en-US" dirty="0">
                <a:solidFill>
                  <a:schemeClr val="bg1"/>
                </a:solidFill>
              </a:rPr>
              <a:t> Reg No</a:t>
            </a:r>
            <a:r>
              <a:rPr lang="en-US">
                <a:solidFill>
                  <a:schemeClr val="bg1"/>
                </a:solidFill>
              </a:rPr>
              <a:t>: RA2211031010160</a:t>
            </a:r>
            <a:endParaRPr dirty="0">
              <a:solidFill>
                <a:schemeClr val="bg1"/>
              </a:solidFill>
            </a:endParaRPr>
          </a:p>
          <a:p>
            <a:pPr marL="0" lvl="0" indent="0" algn="ctr" rtl="0">
              <a:spcBef>
                <a:spcPts val="592"/>
              </a:spcBef>
              <a:spcAft>
                <a:spcPts val="0"/>
              </a:spcAft>
              <a:buClr>
                <a:srgbClr val="888888"/>
              </a:buClr>
              <a:buSzPct val="100000"/>
              <a:buNone/>
            </a:pPr>
            <a:r>
              <a:rPr lang="en-US" dirty="0">
                <a:solidFill>
                  <a:schemeClr val="bg1"/>
                </a:solidFill>
              </a:rPr>
              <a:t>Reg No: RA2211031010181</a:t>
            </a:r>
          </a:p>
          <a:p>
            <a:pPr marL="0" lvl="0" indent="0" algn="ctr" rtl="0">
              <a:spcBef>
                <a:spcPts val="592"/>
              </a:spcBef>
              <a:spcAft>
                <a:spcPts val="0"/>
              </a:spcAft>
              <a:buClr>
                <a:srgbClr val="888888"/>
              </a:buClr>
              <a:buSzPct val="100000"/>
              <a:buNone/>
            </a:pPr>
            <a:endParaRPr dirty="0">
              <a:solidFill>
                <a:schemeClr val="bg1"/>
              </a:solidFill>
            </a:endParaRPr>
          </a:p>
        </p:txBody>
      </p:sp>
      <p:pic>
        <p:nvPicPr>
          <p:cNvPr id="90" name="Google Shape;90;p13"/>
          <p:cNvPicPr preferRelativeResize="0"/>
          <p:nvPr/>
        </p:nvPicPr>
        <p:blipFill rotWithShape="1">
          <a:blip r:embed="rId5">
            <a:alphaModFix/>
          </a:blip>
          <a:srcRect/>
          <a:stretch/>
        </p:blipFill>
        <p:spPr>
          <a:xfrm>
            <a:off x="228600" y="553353"/>
            <a:ext cx="2237740" cy="755015"/>
          </a:xfrm>
          <a:prstGeom prst="rect">
            <a:avLst/>
          </a:prstGeom>
          <a:noFill/>
          <a:ln>
            <a:noFill/>
          </a:ln>
        </p:spPr>
      </p:pic>
      <p:sp>
        <p:nvSpPr>
          <p:cNvPr id="91" name="Google Shape;91;p13"/>
          <p:cNvSpPr/>
          <p:nvPr/>
        </p:nvSpPr>
        <p:spPr>
          <a:xfrm>
            <a:off x="2819400" y="457200"/>
            <a:ext cx="6172200" cy="120032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i="0" u="none" strike="noStrike" cap="none" dirty="0">
                <a:solidFill>
                  <a:schemeClr val="bg1"/>
                </a:solidFill>
                <a:latin typeface="Calibri"/>
                <a:ea typeface="Calibri"/>
                <a:cs typeface="Calibri"/>
                <a:sym typeface="Calibri"/>
              </a:rPr>
              <a:t>SRM INSTITUTE OF SCIENCE AND TECHNOLOGY </a:t>
            </a:r>
            <a:endParaRPr sz="1800" b="0" i="0" u="none" strike="noStrike" cap="none" dirty="0">
              <a:solidFill>
                <a:schemeClr val="bg1"/>
              </a:solidFill>
              <a:latin typeface="Calibri"/>
              <a:ea typeface="Calibri"/>
              <a:cs typeface="Calibri"/>
              <a:sym typeface="Calibri"/>
            </a:endParaRPr>
          </a:p>
          <a:p>
            <a:pPr marL="0" marR="0" lvl="0" indent="0" algn="ctr" rtl="0">
              <a:spcBef>
                <a:spcPts val="0"/>
              </a:spcBef>
              <a:spcAft>
                <a:spcPts val="0"/>
              </a:spcAft>
              <a:buNone/>
            </a:pPr>
            <a:r>
              <a:rPr lang="en-US" sz="1800" b="1" i="0" u="none" strike="noStrike" cap="none" dirty="0">
                <a:solidFill>
                  <a:schemeClr val="bg1"/>
                </a:solidFill>
                <a:latin typeface="Calibri"/>
                <a:ea typeface="Calibri"/>
                <a:cs typeface="Calibri"/>
                <a:sym typeface="Calibri"/>
              </a:rPr>
              <a:t>COLLEGE OF ENGINEERING AND TECHNOLOGY</a:t>
            </a:r>
            <a:endParaRPr sz="1800" b="0" i="0" u="none" strike="noStrike" cap="none" dirty="0">
              <a:solidFill>
                <a:schemeClr val="bg1"/>
              </a:solidFill>
              <a:latin typeface="Calibri"/>
              <a:ea typeface="Calibri"/>
              <a:cs typeface="Calibri"/>
              <a:sym typeface="Calibri"/>
            </a:endParaRPr>
          </a:p>
          <a:p>
            <a:pPr marL="0" marR="0" lvl="0" indent="0" algn="ctr" rtl="0">
              <a:spcBef>
                <a:spcPts val="0"/>
              </a:spcBef>
              <a:spcAft>
                <a:spcPts val="0"/>
              </a:spcAft>
              <a:buNone/>
            </a:pPr>
            <a:r>
              <a:rPr lang="en-US" sz="1800" b="1" i="0" u="none" strike="noStrike" cap="none" dirty="0">
                <a:solidFill>
                  <a:schemeClr val="bg1"/>
                </a:solidFill>
                <a:latin typeface="Calibri"/>
                <a:ea typeface="Calibri"/>
                <a:cs typeface="Calibri"/>
                <a:sym typeface="Calibri"/>
              </a:rPr>
              <a:t>DEPARTMENT OF NETWORKING AND COMMUNICATIONS</a:t>
            </a:r>
            <a:endParaRPr sz="1800" b="0" i="0" u="none" strike="noStrike" cap="none" dirty="0">
              <a:solidFill>
                <a:schemeClr val="bg1"/>
              </a:solidFill>
              <a:latin typeface="Calibri"/>
              <a:ea typeface="Calibri"/>
              <a:cs typeface="Calibri"/>
              <a:sym typeface="Calibri"/>
            </a:endParaRPr>
          </a:p>
          <a:p>
            <a:pPr marL="0" marR="0" lvl="0" indent="0" algn="ctr" rtl="0">
              <a:spcBef>
                <a:spcPts val="0"/>
              </a:spcBef>
              <a:spcAft>
                <a:spcPts val="0"/>
              </a:spcAft>
              <a:buNone/>
            </a:pPr>
            <a:r>
              <a:rPr lang="en-US" sz="1800" b="1" i="0" u="none" strike="noStrike" cap="none" dirty="0">
                <a:solidFill>
                  <a:schemeClr val="bg1"/>
                </a:solidFill>
                <a:latin typeface="Calibri"/>
                <a:ea typeface="Calibri"/>
                <a:cs typeface="Calibri"/>
                <a:sym typeface="Calibri"/>
              </a:rPr>
              <a:t>21CSC202J-Operating Systems , Mini-Project Presentation</a:t>
            </a:r>
            <a:endParaRPr sz="1800" b="0" i="0" u="none" strike="noStrike" cap="none" dirty="0">
              <a:solidFill>
                <a:schemeClr val="bg1"/>
              </a:solidFill>
              <a:latin typeface="Calibri"/>
              <a:ea typeface="Calibri"/>
              <a:cs typeface="Calibri"/>
              <a:sym typeface="Calibri"/>
            </a:endParaRPr>
          </a:p>
        </p:txBody>
      </p:sp>
      <p:sp>
        <p:nvSpPr>
          <p:cNvPr id="5" name="Rectangle 4">
            <a:extLst>
              <a:ext uri="{FF2B5EF4-FFF2-40B4-BE49-F238E27FC236}">
                <a16:creationId xmlns:a16="http://schemas.microsoft.com/office/drawing/2014/main" id="{E2FB14EB-CA2F-1E9C-A6F9-EDD1A0B66F54}"/>
              </a:ext>
            </a:extLst>
          </p:cNvPr>
          <p:cNvSpPr/>
          <p:nvPr/>
        </p:nvSpPr>
        <p:spPr>
          <a:xfrm>
            <a:off x="0" y="2103299"/>
            <a:ext cx="9144000" cy="923330"/>
          </a:xfrm>
          <a:prstGeom prst="rect">
            <a:avLst/>
          </a:prstGeom>
          <a:noFill/>
        </p:spPr>
        <p:txBody>
          <a:bodyPr wrap="square" lIns="91440" tIns="45720" rIns="91440" bIns="45720">
            <a:spAutoFit/>
          </a:bodyPr>
          <a:lstStyle/>
          <a:p>
            <a:pPr algn="ctr"/>
            <a:r>
              <a:rPr lang="en-US" sz="5400" b="0" cap="none" spc="0" dirty="0">
                <a:ln w="0"/>
                <a:solidFill>
                  <a:schemeClr val="bg2">
                    <a:lumMod val="60000"/>
                    <a:lumOff val="40000"/>
                  </a:schemeClr>
                </a:solidFill>
                <a:effectLst>
                  <a:reflection blurRad="6350" stA="53000" endA="300" endPos="35500" dir="5400000" sy="-90000" algn="bl" rotWithShape="0"/>
                </a:effectLst>
              </a:rPr>
              <a:t>Dining Philosopher problem.</a:t>
            </a:r>
            <a:endParaRPr lang="en-IN" sz="5400" b="0" cap="none" spc="0" dirty="0">
              <a:ln w="0"/>
              <a:solidFill>
                <a:schemeClr val="bg2">
                  <a:lumMod val="60000"/>
                  <a:lumOff val="40000"/>
                </a:schemeClr>
              </a:solidFill>
              <a:effectLst>
                <a:reflection blurRad="6350" stA="53000" endA="300" endPos="35500" dir="5400000" sy="-90000" algn="bl" rotWithShape="0"/>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3" name="Picture 2">
            <a:extLst>
              <a:ext uri="{FF2B5EF4-FFF2-40B4-BE49-F238E27FC236}">
                <a16:creationId xmlns:a16="http://schemas.microsoft.com/office/drawing/2014/main" id="{C50EDA10-6A5B-4024-3397-AD4615EBF286}"/>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0" y="0"/>
            <a:ext cx="9144000" cy="6858000"/>
          </a:xfrm>
          <a:prstGeom prst="rect">
            <a:avLst/>
          </a:prstGeom>
        </p:spPr>
      </p:pic>
      <p:sp>
        <p:nvSpPr>
          <p:cNvPr id="96" name="Google Shape;96;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a:t>
            </a:r>
            <a:r>
              <a:rPr lang="en-US" dirty="0">
                <a:solidFill>
                  <a:schemeClr val="bg1"/>
                </a:solidFill>
              </a:rPr>
              <a:t>Table of contents</a:t>
            </a:r>
            <a:endParaRPr dirty="0">
              <a:solidFill>
                <a:schemeClr val="bg1"/>
              </a:solidFill>
            </a:endParaRPr>
          </a:p>
        </p:txBody>
      </p:sp>
      <p:sp>
        <p:nvSpPr>
          <p:cNvPr id="97" name="Google Shape;97;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dirty="0"/>
              <a:t>                      </a:t>
            </a:r>
            <a:endParaRPr dirty="0"/>
          </a:p>
          <a:p>
            <a:pPr marL="342900" lvl="0" indent="-139700" algn="l" rtl="0">
              <a:spcBef>
                <a:spcPts val="640"/>
              </a:spcBef>
              <a:spcAft>
                <a:spcPts val="0"/>
              </a:spcAft>
              <a:buClr>
                <a:schemeClr val="dk1"/>
              </a:buClr>
              <a:buSzPts val="3200"/>
              <a:buNone/>
            </a:pPr>
            <a:endParaRPr dirty="0"/>
          </a:p>
          <a:p>
            <a:pPr marL="342900" lvl="0" indent="-139700" algn="l" rtl="0">
              <a:spcBef>
                <a:spcPts val="640"/>
              </a:spcBef>
              <a:spcAft>
                <a:spcPts val="0"/>
              </a:spcAft>
              <a:buClr>
                <a:schemeClr val="dk1"/>
              </a:buClr>
              <a:buSzPts val="3200"/>
              <a:buNone/>
            </a:pPr>
            <a:endParaRPr dirty="0"/>
          </a:p>
        </p:txBody>
      </p:sp>
      <p:pic>
        <p:nvPicPr>
          <p:cNvPr id="98" name="Google Shape;98;p14"/>
          <p:cNvPicPr preferRelativeResize="0"/>
          <p:nvPr/>
        </p:nvPicPr>
        <p:blipFill rotWithShape="1">
          <a:blip r:embed="rId5">
            <a:alphaModFix/>
          </a:blip>
          <a:srcRect/>
          <a:stretch/>
        </p:blipFill>
        <p:spPr>
          <a:xfrm>
            <a:off x="228600" y="553353"/>
            <a:ext cx="2237740" cy="755015"/>
          </a:xfrm>
          <a:prstGeom prst="rect">
            <a:avLst/>
          </a:prstGeom>
          <a:noFill/>
          <a:ln>
            <a:noFill/>
          </a:ln>
        </p:spPr>
      </p:pic>
      <p:sp>
        <p:nvSpPr>
          <p:cNvPr id="99" name="Google Shape;99;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10/18/2023</a:t>
            </a:r>
            <a:endParaRPr/>
          </a:p>
        </p:txBody>
      </p:sp>
      <p:sp>
        <p:nvSpPr>
          <p:cNvPr id="101" name="Google Shape;101;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02" name="Google Shape;102;p14"/>
          <p:cNvSpPr txBox="1"/>
          <p:nvPr/>
        </p:nvSpPr>
        <p:spPr>
          <a:xfrm>
            <a:off x="1371600" y="2133600"/>
            <a:ext cx="6248400" cy="35394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chemeClr val="bg1"/>
                </a:solidFill>
                <a:latin typeface="Calibri"/>
                <a:ea typeface="Calibri"/>
                <a:cs typeface="Calibri"/>
                <a:sym typeface="Calibri"/>
              </a:rPr>
              <a:t>Objective</a:t>
            </a:r>
            <a:endParaRPr dirty="0">
              <a:solidFill>
                <a:schemeClr val="bg1"/>
              </a:solidFill>
            </a:endParaRPr>
          </a:p>
          <a:p>
            <a:pPr marL="0" marR="0" lvl="0" indent="0" algn="l" rtl="0">
              <a:spcBef>
                <a:spcPts val="0"/>
              </a:spcBef>
              <a:spcAft>
                <a:spcPts val="0"/>
              </a:spcAft>
              <a:buNone/>
            </a:pPr>
            <a:r>
              <a:rPr lang="en-US" sz="3200" dirty="0">
                <a:solidFill>
                  <a:schemeClr val="bg1"/>
                </a:solidFill>
                <a:latin typeface="Calibri"/>
                <a:ea typeface="Calibri"/>
                <a:cs typeface="Calibri"/>
                <a:sym typeface="Calibri"/>
              </a:rPr>
              <a:t>Problem Statement</a:t>
            </a:r>
            <a:endParaRPr dirty="0">
              <a:solidFill>
                <a:schemeClr val="bg1"/>
              </a:solidFill>
            </a:endParaRPr>
          </a:p>
          <a:p>
            <a:pPr marL="0" marR="0" lvl="0" indent="0" algn="l" rtl="0">
              <a:spcBef>
                <a:spcPts val="0"/>
              </a:spcBef>
              <a:spcAft>
                <a:spcPts val="0"/>
              </a:spcAft>
              <a:buNone/>
            </a:pPr>
            <a:r>
              <a:rPr lang="en-US" sz="3200" dirty="0">
                <a:solidFill>
                  <a:schemeClr val="bg1"/>
                </a:solidFill>
                <a:latin typeface="Calibri"/>
                <a:ea typeface="Calibri"/>
                <a:cs typeface="Calibri"/>
                <a:sym typeface="Calibri"/>
              </a:rPr>
              <a:t>Architecture/ Flow chart</a:t>
            </a:r>
            <a:endParaRPr dirty="0">
              <a:solidFill>
                <a:schemeClr val="bg1"/>
              </a:solidFill>
            </a:endParaRPr>
          </a:p>
          <a:p>
            <a:pPr marL="0" marR="0" lvl="0" indent="0" algn="l" rtl="0">
              <a:spcBef>
                <a:spcPts val="0"/>
              </a:spcBef>
              <a:spcAft>
                <a:spcPts val="0"/>
              </a:spcAft>
              <a:buNone/>
            </a:pPr>
            <a:r>
              <a:rPr lang="en-US" sz="3200" dirty="0">
                <a:solidFill>
                  <a:schemeClr val="bg1"/>
                </a:solidFill>
                <a:latin typeface="Calibri"/>
                <a:ea typeface="Calibri"/>
                <a:cs typeface="Calibri"/>
                <a:sym typeface="Calibri"/>
              </a:rPr>
              <a:t>Hardware/Software requirements</a:t>
            </a:r>
            <a:endParaRPr lang="en-US" dirty="0">
              <a:solidFill>
                <a:schemeClr val="bg1"/>
              </a:solidFill>
            </a:endParaRPr>
          </a:p>
          <a:p>
            <a:pPr marL="0" marR="0" lvl="0" indent="0" algn="l" rtl="0">
              <a:spcBef>
                <a:spcPts val="0"/>
              </a:spcBef>
              <a:spcAft>
                <a:spcPts val="0"/>
              </a:spcAft>
              <a:buNone/>
            </a:pPr>
            <a:r>
              <a:rPr lang="en-US" sz="3200" dirty="0">
                <a:solidFill>
                  <a:schemeClr val="bg1"/>
                </a:solidFill>
                <a:latin typeface="Calibri"/>
                <a:ea typeface="Calibri"/>
                <a:cs typeface="Calibri"/>
                <a:sym typeface="Calibri"/>
              </a:rPr>
              <a:t>Implementation- Code snippet</a:t>
            </a:r>
            <a:endParaRPr lang="en-US" dirty="0">
              <a:solidFill>
                <a:schemeClr val="bg1"/>
              </a:solidFill>
            </a:endParaRPr>
          </a:p>
          <a:p>
            <a:pPr marL="0" marR="0" lvl="0" indent="0" algn="l" rtl="0">
              <a:spcBef>
                <a:spcPts val="0"/>
              </a:spcBef>
              <a:spcAft>
                <a:spcPts val="0"/>
              </a:spcAft>
              <a:buNone/>
            </a:pPr>
            <a:r>
              <a:rPr lang="en-US" sz="3200" dirty="0">
                <a:solidFill>
                  <a:schemeClr val="bg1"/>
                </a:solidFill>
                <a:latin typeface="Calibri"/>
                <a:ea typeface="Calibri"/>
                <a:cs typeface="Calibri"/>
                <a:sym typeface="Calibri"/>
              </a:rPr>
              <a:t>Results- Screen Shots of Output</a:t>
            </a:r>
            <a:endParaRPr dirty="0">
              <a:solidFill>
                <a:schemeClr val="bg1"/>
              </a:solidFill>
            </a:endParaRPr>
          </a:p>
          <a:p>
            <a:pPr marL="0" marR="0" lvl="0" indent="0" algn="l" rtl="0">
              <a:spcBef>
                <a:spcPts val="0"/>
              </a:spcBef>
              <a:spcAft>
                <a:spcPts val="0"/>
              </a:spcAft>
              <a:buNone/>
            </a:pPr>
            <a:r>
              <a:rPr lang="en-US" sz="3200" dirty="0">
                <a:solidFill>
                  <a:schemeClr val="bg1"/>
                </a:solidFill>
                <a:latin typeface="Calibri"/>
                <a:ea typeface="Calibri"/>
                <a:cs typeface="Calibri"/>
                <a:sym typeface="Calibri"/>
              </a:rPr>
              <a:t>Conclusion</a:t>
            </a:r>
            <a:endParaRPr sz="3200" dirty="0">
              <a:solidFill>
                <a:schemeClr val="bg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F0152B8-F1D4-3797-39AB-ED468D7CAD3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06232091-0985-B7A8-D16B-EC3BEC1EF7F6}"/>
              </a:ext>
            </a:extLst>
          </p:cNvPr>
          <p:cNvSpPr>
            <a:spLocks noGrp="1"/>
          </p:cNvSpPr>
          <p:nvPr>
            <p:ph type="title"/>
          </p:nvPr>
        </p:nvSpPr>
        <p:spPr/>
        <p:txBody>
          <a:bodyPr>
            <a:normAutofit/>
          </a:bodyPr>
          <a:lstStyle/>
          <a:p>
            <a:r>
              <a:rPr lang="en-US" sz="4800" dirty="0">
                <a:solidFill>
                  <a:schemeClr val="bg1"/>
                </a:solidFill>
              </a:rPr>
              <a:t>Objective:</a:t>
            </a:r>
            <a:endParaRPr lang="en-IN" sz="4800" dirty="0">
              <a:solidFill>
                <a:schemeClr val="bg1"/>
              </a:solidFill>
            </a:endParaRPr>
          </a:p>
        </p:txBody>
      </p:sp>
      <p:sp>
        <p:nvSpPr>
          <p:cNvPr id="3" name="Text Placeholder 2">
            <a:extLst>
              <a:ext uri="{FF2B5EF4-FFF2-40B4-BE49-F238E27FC236}">
                <a16:creationId xmlns:a16="http://schemas.microsoft.com/office/drawing/2014/main" id="{EFB9A59B-0266-85A6-C740-75462FCA7B74}"/>
              </a:ext>
            </a:extLst>
          </p:cNvPr>
          <p:cNvSpPr>
            <a:spLocks noGrp="1"/>
          </p:cNvSpPr>
          <p:nvPr>
            <p:ph type="body" idx="1"/>
          </p:nvPr>
        </p:nvSpPr>
        <p:spPr/>
        <p:txBody>
          <a:bodyPr>
            <a:normAutofit fontScale="85000" lnSpcReduction="20000"/>
          </a:bodyPr>
          <a:lstStyle/>
          <a:p>
            <a:pPr>
              <a:buClr>
                <a:srgbClr val="00B0F0"/>
              </a:buClr>
              <a:buFont typeface="Wingdings" panose="05000000000000000000" pitchFamily="2" charset="2"/>
              <a:buChar char="q"/>
            </a:pPr>
            <a:r>
              <a:rPr lang="en-US" b="0" i="0" dirty="0">
                <a:solidFill>
                  <a:srgbClr val="E8EAED"/>
                </a:solidFill>
                <a:effectLst/>
                <a:latin typeface="Calibri" panose="020F0502020204030204" pitchFamily="34" charset="0"/>
                <a:ea typeface="Calibri" panose="020F0502020204030204" pitchFamily="34" charset="0"/>
                <a:cs typeface="Calibri" panose="020F0502020204030204" pitchFamily="34" charset="0"/>
              </a:rPr>
              <a:t>The Dining Philosophers problem is a classic example in operating system often used to illustrate synchronization issues and solutions in concurrent algorithm design. It illustrates the challenges of </a:t>
            </a:r>
            <a:r>
              <a:rPr lang="en-US" b="0" i="0" dirty="0">
                <a:solidFill>
                  <a:srgbClr val="E2EEFF"/>
                </a:solidFill>
                <a:effectLst/>
                <a:latin typeface="Calibri" panose="020F0502020204030204" pitchFamily="34" charset="0"/>
                <a:ea typeface="Calibri" panose="020F0502020204030204" pitchFamily="34" charset="0"/>
                <a:cs typeface="Calibri" panose="020F0502020204030204" pitchFamily="34" charset="0"/>
              </a:rPr>
              <a:t>avoiding a system state where progress is not possible, a deadlock</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buClr>
                <a:srgbClr val="00B0F0"/>
              </a:buClr>
              <a:buFont typeface="Wingdings" panose="05000000000000000000" pitchFamily="2" charset="2"/>
              <a:buChar char="q"/>
            </a:pPr>
            <a:endParaRPr lang="en-US" dirty="0">
              <a:solidFill>
                <a:schemeClr val="bg1"/>
              </a:solidFill>
            </a:endParaRPr>
          </a:p>
          <a:p>
            <a:pPr>
              <a:buClr>
                <a:srgbClr val="00B0F0"/>
              </a:buClr>
              <a:buFont typeface="Wingdings" panose="05000000000000000000" pitchFamily="2" charset="2"/>
              <a:buChar char="q"/>
            </a:pPr>
            <a:r>
              <a:rPr lang="en-US" dirty="0">
                <a:solidFill>
                  <a:schemeClr val="bg1"/>
                </a:solidFill>
              </a:rPr>
              <a:t>Dining Philosophers problem deals with resource allocation.</a:t>
            </a:r>
          </a:p>
          <a:p>
            <a:pPr>
              <a:buClr>
                <a:srgbClr val="00B0F0"/>
              </a:buClr>
              <a:buFont typeface="Wingdings" panose="05000000000000000000" pitchFamily="2" charset="2"/>
              <a:buChar char="q"/>
            </a:pPr>
            <a:endParaRPr lang="en-US" dirty="0">
              <a:solidFill>
                <a:schemeClr val="bg1"/>
              </a:solidFill>
            </a:endParaRPr>
          </a:p>
          <a:p>
            <a:pPr>
              <a:buClr>
                <a:srgbClr val="00B0F0"/>
              </a:buClr>
              <a:buFont typeface="Wingdings" panose="05000000000000000000" pitchFamily="2" charset="2"/>
              <a:buChar char="q"/>
            </a:pPr>
            <a:r>
              <a:rPr lang="en-IN" dirty="0">
                <a:solidFill>
                  <a:schemeClr val="bg1"/>
                </a:solidFill>
              </a:rPr>
              <a:t>Philosophers --</a:t>
            </a:r>
            <a:r>
              <a:rPr lang="en-IN" dirty="0">
                <a:solidFill>
                  <a:schemeClr val="bg1"/>
                </a:solidFill>
                <a:sym typeface="Wingdings" panose="05000000000000000000" pitchFamily="2" charset="2"/>
              </a:rPr>
              <a:t></a:t>
            </a:r>
            <a:r>
              <a:rPr lang="en-IN" dirty="0">
                <a:solidFill>
                  <a:schemeClr val="bg1"/>
                </a:solidFill>
              </a:rPr>
              <a:t> Processes.</a:t>
            </a:r>
          </a:p>
          <a:p>
            <a:pPr>
              <a:buClr>
                <a:srgbClr val="00B0F0"/>
              </a:buClr>
              <a:buFont typeface="Wingdings" panose="05000000000000000000" pitchFamily="2" charset="2"/>
              <a:buChar char="q"/>
            </a:pPr>
            <a:r>
              <a:rPr lang="en-IN" dirty="0">
                <a:solidFill>
                  <a:schemeClr val="bg1"/>
                </a:solidFill>
              </a:rPr>
              <a:t>Chopstick ---</a:t>
            </a:r>
            <a:r>
              <a:rPr lang="en-IN" dirty="0">
                <a:solidFill>
                  <a:schemeClr val="bg1"/>
                </a:solidFill>
                <a:sym typeface="Wingdings" panose="05000000000000000000" pitchFamily="2" charset="2"/>
              </a:rPr>
              <a:t> Resource.</a:t>
            </a:r>
            <a:endParaRPr lang="en-IN" dirty="0">
              <a:solidFill>
                <a:schemeClr val="bg1"/>
              </a:solidFill>
            </a:endParaRPr>
          </a:p>
        </p:txBody>
      </p:sp>
      <p:sp>
        <p:nvSpPr>
          <p:cNvPr id="4" name="Slide Number Placeholder 3">
            <a:extLst>
              <a:ext uri="{FF2B5EF4-FFF2-40B4-BE49-F238E27FC236}">
                <a16:creationId xmlns:a16="http://schemas.microsoft.com/office/drawing/2014/main" id="{2E360105-723E-1910-EABB-AEF30333C1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2002088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0A87C29-E913-4D43-EC4B-F01BD933C4B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945788A0-AF5D-5A54-7C75-3C9441E2F9F1}"/>
              </a:ext>
            </a:extLst>
          </p:cNvPr>
          <p:cNvSpPr>
            <a:spLocks noGrp="1"/>
          </p:cNvSpPr>
          <p:nvPr>
            <p:ph type="title"/>
          </p:nvPr>
        </p:nvSpPr>
        <p:spPr/>
        <p:txBody>
          <a:bodyPr/>
          <a:lstStyle/>
          <a:p>
            <a:r>
              <a:rPr lang="en-US" dirty="0">
                <a:solidFill>
                  <a:schemeClr val="bg1"/>
                </a:solidFill>
              </a:rPr>
              <a:t>Problem Statement:</a:t>
            </a:r>
            <a:endParaRPr lang="en-IN" dirty="0">
              <a:solidFill>
                <a:schemeClr val="bg1"/>
              </a:solidFill>
            </a:endParaRPr>
          </a:p>
        </p:txBody>
      </p:sp>
      <p:sp>
        <p:nvSpPr>
          <p:cNvPr id="4" name="Slide Number Placeholder 3">
            <a:extLst>
              <a:ext uri="{FF2B5EF4-FFF2-40B4-BE49-F238E27FC236}">
                <a16:creationId xmlns:a16="http://schemas.microsoft.com/office/drawing/2014/main" id="{237FF721-4400-C5D3-96F7-67A3A83337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10" name="Text Placeholder 9">
            <a:extLst>
              <a:ext uri="{FF2B5EF4-FFF2-40B4-BE49-F238E27FC236}">
                <a16:creationId xmlns:a16="http://schemas.microsoft.com/office/drawing/2014/main" id="{43E6153E-27C9-984E-C6A2-6D8C3CA52959}"/>
              </a:ext>
            </a:extLst>
          </p:cNvPr>
          <p:cNvSpPr>
            <a:spLocks noGrp="1"/>
          </p:cNvSpPr>
          <p:nvPr>
            <p:ph type="body" idx="1"/>
          </p:nvPr>
        </p:nvSpPr>
        <p:spPr>
          <a:xfrm>
            <a:off x="457200" y="1600200"/>
            <a:ext cx="8229600" cy="4983162"/>
          </a:xfrm>
        </p:spPr>
        <p:txBody>
          <a:bodyPr>
            <a:normAutofit fontScale="77500" lnSpcReduction="20000"/>
          </a:bodyPr>
          <a:lstStyle/>
          <a:p>
            <a:pPr>
              <a:buClr>
                <a:srgbClr val="00B0F0"/>
              </a:buClr>
              <a:buFont typeface="Wingdings" panose="05000000000000000000" pitchFamily="2" charset="2"/>
              <a:buChar char="q"/>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b="0" i="0" dirty="0">
                <a:solidFill>
                  <a:srgbClr val="D1D5DB"/>
                </a:solidFill>
                <a:effectLst/>
                <a:latin typeface="Calibri" panose="020F0502020204030204" pitchFamily="34" charset="0"/>
                <a:ea typeface="Calibri" panose="020F0502020204030204" pitchFamily="34" charset="0"/>
                <a:cs typeface="Calibri" panose="020F0502020204030204" pitchFamily="34" charset="0"/>
              </a:rPr>
              <a:t>Consider a dining hall with a circular dining table surrounded by five chairs. In the center of the table, there are five plates of spaghetti, and five forks are placed between the plates. The dining hall is occupied by five philosophers who spend their time thinking and eating.</a:t>
            </a:r>
          </a:p>
          <a:p>
            <a:pPr>
              <a:buClr>
                <a:srgbClr val="00B0F0"/>
              </a:buClr>
              <a:buFont typeface="Wingdings" panose="05000000000000000000" pitchFamily="2" charset="2"/>
              <a:buChar char="q"/>
            </a:pPr>
            <a:endParaRPr lang="en-US" b="0" i="0" dirty="0">
              <a:solidFill>
                <a:srgbClr val="D1D5DB"/>
              </a:solidFill>
              <a:effectLst/>
              <a:latin typeface="Calibri" panose="020F0502020204030204" pitchFamily="34" charset="0"/>
              <a:ea typeface="Calibri" panose="020F0502020204030204" pitchFamily="34" charset="0"/>
              <a:cs typeface="Calibri" panose="020F0502020204030204" pitchFamily="34" charset="0"/>
            </a:endParaRPr>
          </a:p>
          <a:p>
            <a:pPr>
              <a:buClr>
                <a:srgbClr val="00B0F0"/>
              </a:buClr>
              <a:buFont typeface="Wingdings" panose="05000000000000000000" pitchFamily="2" charset="2"/>
              <a:buChar char="q"/>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b="0" i="0" dirty="0">
                <a:solidFill>
                  <a:srgbClr val="D1D5DB"/>
                </a:solidFill>
                <a:effectLst/>
                <a:latin typeface="Calibri" panose="020F0502020204030204" pitchFamily="34" charset="0"/>
                <a:ea typeface="Calibri" panose="020F0502020204030204" pitchFamily="34" charset="0"/>
                <a:cs typeface="Calibri" panose="020F0502020204030204" pitchFamily="34" charset="0"/>
              </a:rPr>
              <a:t>The life of a philosopher consists of alternating periods of thinking and eating. However, a philosopher needs two forks to eat. The forks are shared with the neighboring philosophers. If a philosopher cannot acquire both forks, they will not be able to eat and must continue thinking.</a:t>
            </a:r>
          </a:p>
          <a:p>
            <a:pPr>
              <a:buClr>
                <a:srgbClr val="00B0F0"/>
              </a:buClr>
              <a:buFont typeface="Wingdings" panose="05000000000000000000" pitchFamily="2" charset="2"/>
              <a:buChar char="q"/>
            </a:pPr>
            <a:endParaRPr lang="en-US" b="0" i="0" dirty="0">
              <a:solidFill>
                <a:srgbClr val="D1D5DB"/>
              </a:solidFill>
              <a:effectLst/>
              <a:latin typeface="Calibri" panose="020F0502020204030204" pitchFamily="34" charset="0"/>
              <a:ea typeface="Calibri" panose="020F0502020204030204" pitchFamily="34" charset="0"/>
              <a:cs typeface="Calibri" panose="020F0502020204030204" pitchFamily="34" charset="0"/>
            </a:endParaRPr>
          </a:p>
          <a:p>
            <a:pPr>
              <a:buClr>
                <a:srgbClr val="00B0F0"/>
              </a:buClr>
              <a:buFont typeface="Wingdings" panose="05000000000000000000" pitchFamily="2" charset="2"/>
              <a:buChar char="q"/>
            </a:pPr>
            <a:r>
              <a:rPr lang="en-US" dirty="0">
                <a:solidFill>
                  <a:srgbClr val="D1D5DB"/>
                </a:solidFill>
                <a:latin typeface="Calibri" panose="020F0502020204030204" pitchFamily="34" charset="0"/>
                <a:ea typeface="Calibri" panose="020F0502020204030204" pitchFamily="34" charset="0"/>
                <a:cs typeface="Calibri" panose="020F0502020204030204" pitchFamily="34" charset="0"/>
              </a:rPr>
              <a:t>&gt; Chopsticks are limited.</a:t>
            </a:r>
            <a:endParaRPr lang="en-US" dirty="0">
              <a:solidFill>
                <a:srgbClr val="D1D5DB"/>
              </a:solidFill>
              <a:latin typeface="Söhne"/>
            </a:endParaRPr>
          </a:p>
          <a:p>
            <a:pPr>
              <a:buClr>
                <a:srgbClr val="00B0F0"/>
              </a:buClr>
              <a:buFont typeface="Wingdings" panose="05000000000000000000" pitchFamily="2" charset="2"/>
              <a:buChar char="q"/>
            </a:pPr>
            <a:r>
              <a:rPr lang="en-IN" dirty="0">
                <a:solidFill>
                  <a:schemeClr val="bg1"/>
                </a:solidFill>
              </a:rPr>
              <a:t>&gt; 5 – Philosophers , 5 – Chopsticks but each of them need 2 Chopsticks.</a:t>
            </a:r>
          </a:p>
        </p:txBody>
      </p:sp>
    </p:spTree>
    <p:extLst>
      <p:ext uri="{BB962C8B-B14F-4D97-AF65-F5344CB8AC3E}">
        <p14:creationId xmlns:p14="http://schemas.microsoft.com/office/powerpoint/2010/main" val="2468911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44FC98-7E03-6E9A-D54E-3A9B7A90648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1"/>
            <a:ext cx="9144000" cy="6858000"/>
          </a:xfrm>
          <a:prstGeom prst="rect">
            <a:avLst/>
          </a:prstGeom>
        </p:spPr>
      </p:pic>
      <p:sp>
        <p:nvSpPr>
          <p:cNvPr id="2" name="Title 1">
            <a:extLst>
              <a:ext uri="{FF2B5EF4-FFF2-40B4-BE49-F238E27FC236}">
                <a16:creationId xmlns:a16="http://schemas.microsoft.com/office/drawing/2014/main" id="{3FA08F91-6620-9D25-4C81-535E8AC31A91}"/>
              </a:ext>
            </a:extLst>
          </p:cNvPr>
          <p:cNvSpPr>
            <a:spLocks noGrp="1"/>
          </p:cNvSpPr>
          <p:nvPr>
            <p:ph type="title"/>
          </p:nvPr>
        </p:nvSpPr>
        <p:spPr/>
        <p:txBody>
          <a:bodyPr/>
          <a:lstStyle/>
          <a:p>
            <a:r>
              <a:rPr lang="en-US" dirty="0">
                <a:solidFill>
                  <a:schemeClr val="bg1"/>
                </a:solidFill>
              </a:rPr>
              <a:t>Possible Solution:</a:t>
            </a:r>
            <a:endParaRPr lang="en-IN" dirty="0">
              <a:solidFill>
                <a:schemeClr val="bg1"/>
              </a:solidFill>
            </a:endParaRPr>
          </a:p>
        </p:txBody>
      </p:sp>
      <p:sp>
        <p:nvSpPr>
          <p:cNvPr id="3" name="Text Placeholder 2">
            <a:extLst>
              <a:ext uri="{FF2B5EF4-FFF2-40B4-BE49-F238E27FC236}">
                <a16:creationId xmlns:a16="http://schemas.microsoft.com/office/drawing/2014/main" id="{5CA4D5EA-0B9E-4DE4-4CAB-A0498E16E80C}"/>
              </a:ext>
            </a:extLst>
          </p:cNvPr>
          <p:cNvSpPr>
            <a:spLocks noGrp="1"/>
          </p:cNvSpPr>
          <p:nvPr>
            <p:ph type="body" idx="1"/>
          </p:nvPr>
        </p:nvSpPr>
        <p:spPr/>
        <p:txBody>
          <a:bodyPr>
            <a:normAutofit fontScale="92500" lnSpcReduction="10000"/>
          </a:bodyPr>
          <a:lstStyle/>
          <a:p>
            <a:pPr>
              <a:buClr>
                <a:srgbClr val="00B0F0"/>
              </a:buClr>
              <a:buFont typeface="Wingdings" panose="05000000000000000000" pitchFamily="2" charset="2"/>
              <a:buChar char="q"/>
            </a:pPr>
            <a:r>
              <a:rPr lang="en-US" dirty="0">
                <a:solidFill>
                  <a:schemeClr val="bg1"/>
                </a:solidFill>
              </a:rPr>
              <a:t>Allow at most four philosophers to be sitting simultaneously at the table.</a:t>
            </a:r>
          </a:p>
          <a:p>
            <a:pPr>
              <a:buClr>
                <a:srgbClr val="00B0F0"/>
              </a:buClr>
              <a:buFont typeface="Wingdings" panose="05000000000000000000" pitchFamily="2" charset="2"/>
              <a:buChar char="q"/>
            </a:pPr>
            <a:r>
              <a:rPr lang="en-US" dirty="0">
                <a:solidFill>
                  <a:schemeClr val="bg1"/>
                </a:solidFill>
              </a:rPr>
              <a:t>Allow a philosopher to pick up his chopsticks only if both chopsticks are available (to do this he must pick them up in a critical section).</a:t>
            </a:r>
          </a:p>
          <a:p>
            <a:pPr>
              <a:buClr>
                <a:srgbClr val="00B0F0"/>
              </a:buClr>
              <a:buFont typeface="Wingdings" panose="05000000000000000000" pitchFamily="2" charset="2"/>
              <a:buChar char="q"/>
            </a:pPr>
            <a:r>
              <a:rPr lang="en-US" dirty="0">
                <a:solidFill>
                  <a:schemeClr val="bg1"/>
                </a:solidFill>
              </a:rPr>
              <a:t>Use an asymmetric solution; that is, an odd philosopher picks up first his left chopstick and then his right chopstick, whereas an even philosopher picks up his right chopstick and then his left chopstick.</a:t>
            </a:r>
            <a:endParaRPr lang="en-IN" dirty="0">
              <a:solidFill>
                <a:schemeClr val="bg1"/>
              </a:solidFill>
            </a:endParaRPr>
          </a:p>
        </p:txBody>
      </p:sp>
      <p:sp>
        <p:nvSpPr>
          <p:cNvPr id="4" name="Slide Number Placeholder 3">
            <a:extLst>
              <a:ext uri="{FF2B5EF4-FFF2-40B4-BE49-F238E27FC236}">
                <a16:creationId xmlns:a16="http://schemas.microsoft.com/office/drawing/2014/main" id="{FA1C59A3-8808-BC34-28A3-C44D3EF875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3298534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36EB2C3-8FDF-9044-714E-0F9AA97F479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ACBBD85F-8A6E-1F3E-6FC6-0317647EC495}"/>
              </a:ext>
            </a:extLst>
          </p:cNvPr>
          <p:cNvSpPr>
            <a:spLocks noGrp="1"/>
          </p:cNvSpPr>
          <p:nvPr>
            <p:ph type="title"/>
          </p:nvPr>
        </p:nvSpPr>
        <p:spPr/>
        <p:txBody>
          <a:bodyPr>
            <a:normAutofit/>
          </a:bodyPr>
          <a:lstStyle/>
          <a:p>
            <a:r>
              <a:rPr lang="en-US" sz="4400" dirty="0">
                <a:solidFill>
                  <a:schemeClr val="bg1"/>
                </a:solidFill>
                <a:latin typeface="Calibri"/>
                <a:ea typeface="Calibri"/>
                <a:cs typeface="Calibri"/>
                <a:sym typeface="Calibri"/>
              </a:rPr>
              <a:t>Architecture/ Flow chart</a:t>
            </a:r>
            <a:r>
              <a:rPr lang="en-US" dirty="0">
                <a:solidFill>
                  <a:schemeClr val="bg1"/>
                </a:solidFill>
              </a:rPr>
              <a:t>:</a:t>
            </a:r>
            <a:endParaRPr lang="en-IN" dirty="0">
              <a:solidFill>
                <a:schemeClr val="bg1"/>
              </a:solidFill>
            </a:endParaRPr>
          </a:p>
        </p:txBody>
      </p:sp>
      <p:sp>
        <p:nvSpPr>
          <p:cNvPr id="3" name="Text Placeholder 2">
            <a:extLst>
              <a:ext uri="{FF2B5EF4-FFF2-40B4-BE49-F238E27FC236}">
                <a16:creationId xmlns:a16="http://schemas.microsoft.com/office/drawing/2014/main" id="{45C9964C-0A34-510C-DCCF-38461EC3F2BE}"/>
              </a:ext>
            </a:extLst>
          </p:cNvPr>
          <p:cNvSpPr>
            <a:spLocks noGrp="1"/>
          </p:cNvSpPr>
          <p:nvPr>
            <p:ph type="body" idx="1"/>
          </p:nvPr>
        </p:nvSpPr>
        <p:spPr>
          <a:xfrm>
            <a:off x="0" y="0"/>
            <a:ext cx="9144000" cy="6858000"/>
          </a:xfrm>
        </p:spPr>
        <p:txBody>
          <a:bodyPr>
            <a:normAutofit/>
          </a:bodyPr>
          <a:lstStyle/>
          <a:p>
            <a:endParaRPr lang="en-IN" dirty="0"/>
          </a:p>
        </p:txBody>
      </p:sp>
      <p:sp>
        <p:nvSpPr>
          <p:cNvPr id="4" name="Slide Number Placeholder 3">
            <a:extLst>
              <a:ext uri="{FF2B5EF4-FFF2-40B4-BE49-F238E27FC236}">
                <a16:creationId xmlns:a16="http://schemas.microsoft.com/office/drawing/2014/main" id="{6E7F9D08-7D5C-9D9B-9365-C524DBE429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1026" name="Picture 2" descr="enter image description here">
            <a:extLst>
              <a:ext uri="{FF2B5EF4-FFF2-40B4-BE49-F238E27FC236}">
                <a16:creationId xmlns:a16="http://schemas.microsoft.com/office/drawing/2014/main" id="{8C015050-85DB-40C1-F29D-AAB54A036A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17638"/>
            <a:ext cx="9143999" cy="5440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111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E07B6BD-7F85-619C-67D8-5D4C5BC7E01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8D21198C-30A1-FC27-4CA9-504CD9B583FF}"/>
              </a:ext>
            </a:extLst>
          </p:cNvPr>
          <p:cNvSpPr>
            <a:spLocks noGrp="1"/>
          </p:cNvSpPr>
          <p:nvPr>
            <p:ph type="title"/>
          </p:nvPr>
        </p:nvSpPr>
        <p:spPr/>
        <p:txBody>
          <a:bodyPr>
            <a:normAutofit/>
          </a:bodyPr>
          <a:lstStyle/>
          <a:p>
            <a:r>
              <a:rPr lang="en-US" sz="4400" dirty="0">
                <a:solidFill>
                  <a:schemeClr val="bg1"/>
                </a:solidFill>
                <a:latin typeface="Calibri"/>
                <a:ea typeface="Calibri"/>
                <a:cs typeface="Calibri"/>
                <a:sym typeface="Calibri"/>
              </a:rPr>
              <a:t>Hardware/Software requirements:</a:t>
            </a:r>
            <a:endParaRPr lang="en-IN" dirty="0">
              <a:solidFill>
                <a:schemeClr val="bg1"/>
              </a:solidFill>
            </a:endParaRPr>
          </a:p>
        </p:txBody>
      </p:sp>
      <p:sp>
        <p:nvSpPr>
          <p:cNvPr id="3" name="Text Placeholder 2">
            <a:extLst>
              <a:ext uri="{FF2B5EF4-FFF2-40B4-BE49-F238E27FC236}">
                <a16:creationId xmlns:a16="http://schemas.microsoft.com/office/drawing/2014/main" id="{24720A8C-DC7B-32D5-99D8-DF3477F6442D}"/>
              </a:ext>
            </a:extLst>
          </p:cNvPr>
          <p:cNvSpPr>
            <a:spLocks noGrp="1"/>
          </p:cNvSpPr>
          <p:nvPr>
            <p:ph type="body" idx="1"/>
          </p:nvPr>
        </p:nvSpPr>
        <p:spPr/>
        <p:txBody>
          <a:bodyPr/>
          <a:lstStyle/>
          <a:p>
            <a:r>
              <a:rPr lang="en-US" dirty="0">
                <a:solidFill>
                  <a:schemeClr val="bg1"/>
                </a:solidFill>
              </a:rPr>
              <a:t>Software Requirements:</a:t>
            </a:r>
            <a:endParaRPr lang="en-IN" dirty="0">
              <a:solidFill>
                <a:schemeClr val="bg1"/>
              </a:solidFill>
            </a:endParaRPr>
          </a:p>
        </p:txBody>
      </p:sp>
      <p:sp>
        <p:nvSpPr>
          <p:cNvPr id="4" name="Text Placeholder 3">
            <a:extLst>
              <a:ext uri="{FF2B5EF4-FFF2-40B4-BE49-F238E27FC236}">
                <a16:creationId xmlns:a16="http://schemas.microsoft.com/office/drawing/2014/main" id="{2657AAEC-EA92-30A1-2426-994813D94F46}"/>
              </a:ext>
            </a:extLst>
          </p:cNvPr>
          <p:cNvSpPr>
            <a:spLocks noGrp="1"/>
          </p:cNvSpPr>
          <p:nvPr>
            <p:ph type="body" idx="2"/>
          </p:nvPr>
        </p:nvSpPr>
        <p:spPr/>
        <p:txBody>
          <a:bodyPr/>
          <a:lstStyle/>
          <a:p>
            <a:pPr>
              <a:buClr>
                <a:srgbClr val="00B0F0"/>
              </a:buClr>
              <a:buFont typeface="Wingdings" panose="05000000000000000000" pitchFamily="2" charset="2"/>
              <a:buChar char="q"/>
            </a:pPr>
            <a:r>
              <a:rPr lang="en-IN" b="1" i="0" dirty="0">
                <a:solidFill>
                  <a:schemeClr val="bg1"/>
                </a:solidFill>
                <a:effectLst/>
                <a:latin typeface="Söhne"/>
              </a:rPr>
              <a:t>Programming Language</a:t>
            </a:r>
            <a:r>
              <a:rPr lang="en-US" dirty="0">
                <a:solidFill>
                  <a:schemeClr val="bg1"/>
                </a:solidFill>
              </a:rPr>
              <a:t>.</a:t>
            </a:r>
          </a:p>
          <a:p>
            <a:pPr>
              <a:buClr>
                <a:srgbClr val="00B0F0"/>
              </a:buClr>
              <a:buFont typeface="Wingdings" panose="05000000000000000000" pitchFamily="2" charset="2"/>
              <a:buChar char="q"/>
            </a:pPr>
            <a:r>
              <a:rPr lang="en-IN" b="1" i="0" dirty="0">
                <a:solidFill>
                  <a:schemeClr val="bg1"/>
                </a:solidFill>
                <a:effectLst/>
                <a:latin typeface="Söhne"/>
              </a:rPr>
              <a:t>Concurrency Libraries.</a:t>
            </a:r>
          </a:p>
          <a:p>
            <a:pPr>
              <a:buClr>
                <a:srgbClr val="00B0F0"/>
              </a:buClr>
              <a:buFont typeface="Wingdings" panose="05000000000000000000" pitchFamily="2" charset="2"/>
              <a:buChar char="q"/>
            </a:pPr>
            <a:r>
              <a:rPr lang="en-IN" b="1" i="0" dirty="0">
                <a:solidFill>
                  <a:schemeClr val="bg1"/>
                </a:solidFill>
                <a:effectLst/>
                <a:latin typeface="Söhne"/>
              </a:rPr>
              <a:t>Development Environment.</a:t>
            </a:r>
            <a:endParaRPr lang="en-IN" b="1" dirty="0">
              <a:solidFill>
                <a:schemeClr val="bg1"/>
              </a:solidFill>
              <a:latin typeface="Söhne"/>
            </a:endParaRPr>
          </a:p>
          <a:p>
            <a:pPr>
              <a:buClr>
                <a:srgbClr val="00B0F0"/>
              </a:buClr>
              <a:buFont typeface="Wingdings" panose="05000000000000000000" pitchFamily="2" charset="2"/>
              <a:buChar char="q"/>
            </a:pPr>
            <a:r>
              <a:rPr lang="en-IN" b="1" i="0" dirty="0">
                <a:solidFill>
                  <a:schemeClr val="bg1"/>
                </a:solidFill>
                <a:effectLst/>
                <a:latin typeface="Söhne"/>
              </a:rPr>
              <a:t>Operating System.</a:t>
            </a:r>
            <a:endParaRPr lang="en-IN" dirty="0">
              <a:solidFill>
                <a:schemeClr val="bg1"/>
              </a:solidFill>
            </a:endParaRPr>
          </a:p>
        </p:txBody>
      </p:sp>
      <p:sp>
        <p:nvSpPr>
          <p:cNvPr id="5" name="Text Placeholder 4">
            <a:extLst>
              <a:ext uri="{FF2B5EF4-FFF2-40B4-BE49-F238E27FC236}">
                <a16:creationId xmlns:a16="http://schemas.microsoft.com/office/drawing/2014/main" id="{D5F203BF-C435-DEFD-38CC-7906D634DBD2}"/>
              </a:ext>
            </a:extLst>
          </p:cNvPr>
          <p:cNvSpPr>
            <a:spLocks noGrp="1"/>
          </p:cNvSpPr>
          <p:nvPr>
            <p:ph type="body" idx="3"/>
          </p:nvPr>
        </p:nvSpPr>
        <p:spPr/>
        <p:txBody>
          <a:bodyPr/>
          <a:lstStyle/>
          <a:p>
            <a:r>
              <a:rPr lang="en-US" dirty="0">
                <a:solidFill>
                  <a:schemeClr val="bg1"/>
                </a:solidFill>
              </a:rPr>
              <a:t>Hardware Requirements:</a:t>
            </a:r>
            <a:endParaRPr lang="en-IN" dirty="0">
              <a:solidFill>
                <a:schemeClr val="bg1"/>
              </a:solidFill>
            </a:endParaRPr>
          </a:p>
        </p:txBody>
      </p:sp>
      <p:sp>
        <p:nvSpPr>
          <p:cNvPr id="6" name="Text Placeholder 5">
            <a:extLst>
              <a:ext uri="{FF2B5EF4-FFF2-40B4-BE49-F238E27FC236}">
                <a16:creationId xmlns:a16="http://schemas.microsoft.com/office/drawing/2014/main" id="{06F56508-B989-F9F9-F3EC-59D5E2BA25AF}"/>
              </a:ext>
            </a:extLst>
          </p:cNvPr>
          <p:cNvSpPr>
            <a:spLocks noGrp="1"/>
          </p:cNvSpPr>
          <p:nvPr>
            <p:ph type="body" idx="4"/>
          </p:nvPr>
        </p:nvSpPr>
        <p:spPr/>
        <p:txBody>
          <a:bodyPr/>
          <a:lstStyle/>
          <a:p>
            <a:pPr>
              <a:buClr>
                <a:srgbClr val="00B0F0"/>
              </a:buClr>
              <a:buFont typeface="Wingdings" panose="05000000000000000000" pitchFamily="2" charset="2"/>
              <a:buChar char="q"/>
            </a:pPr>
            <a:r>
              <a:rPr lang="en-IN" b="1" i="0" dirty="0">
                <a:solidFill>
                  <a:schemeClr val="bg1"/>
                </a:solidFill>
                <a:effectLst/>
                <a:latin typeface="Söhne"/>
              </a:rPr>
              <a:t>Processor.</a:t>
            </a:r>
          </a:p>
          <a:p>
            <a:pPr>
              <a:buClr>
                <a:srgbClr val="00B0F0"/>
              </a:buClr>
              <a:buFont typeface="Wingdings" panose="05000000000000000000" pitchFamily="2" charset="2"/>
              <a:buChar char="q"/>
            </a:pPr>
            <a:r>
              <a:rPr lang="en-IN" b="1" i="0" dirty="0">
                <a:solidFill>
                  <a:schemeClr val="bg1"/>
                </a:solidFill>
                <a:effectLst/>
                <a:latin typeface="Söhne"/>
              </a:rPr>
              <a:t>Memory</a:t>
            </a:r>
            <a:r>
              <a:rPr lang="en-IN" b="1" dirty="0">
                <a:solidFill>
                  <a:schemeClr val="bg1"/>
                </a:solidFill>
                <a:latin typeface="Söhne"/>
              </a:rPr>
              <a:t>.</a:t>
            </a:r>
          </a:p>
          <a:p>
            <a:pPr>
              <a:buClr>
                <a:srgbClr val="00B0F0"/>
              </a:buClr>
              <a:buFont typeface="Wingdings" panose="05000000000000000000" pitchFamily="2" charset="2"/>
              <a:buChar char="q"/>
            </a:pPr>
            <a:r>
              <a:rPr lang="en-IN" b="1" i="0" dirty="0">
                <a:solidFill>
                  <a:schemeClr val="bg1"/>
                </a:solidFill>
                <a:effectLst/>
                <a:latin typeface="Söhne"/>
              </a:rPr>
              <a:t>Storage</a:t>
            </a:r>
            <a:r>
              <a:rPr lang="en-IN" b="1" dirty="0">
                <a:solidFill>
                  <a:schemeClr val="bg1"/>
                </a:solidFill>
                <a:latin typeface="Söhne"/>
              </a:rPr>
              <a:t>.</a:t>
            </a:r>
            <a:endParaRPr lang="en-IN" dirty="0"/>
          </a:p>
        </p:txBody>
      </p:sp>
      <p:sp>
        <p:nvSpPr>
          <p:cNvPr id="7" name="Slide Number Placeholder 6">
            <a:extLst>
              <a:ext uri="{FF2B5EF4-FFF2-40B4-BE49-F238E27FC236}">
                <a16:creationId xmlns:a16="http://schemas.microsoft.com/office/drawing/2014/main" id="{34A703B0-BA5D-317E-AD52-41433C2272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1174839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3748B7D-84F1-6FC3-554D-6591A15303D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0"/>
            <a:ext cx="9144000" cy="6857999"/>
          </a:xfrm>
          <a:prstGeom prst="rect">
            <a:avLst/>
          </a:prstGeom>
        </p:spPr>
      </p:pic>
      <p:sp>
        <p:nvSpPr>
          <p:cNvPr id="2" name="Title 1">
            <a:extLst>
              <a:ext uri="{FF2B5EF4-FFF2-40B4-BE49-F238E27FC236}">
                <a16:creationId xmlns:a16="http://schemas.microsoft.com/office/drawing/2014/main" id="{5EA565A2-39DC-D862-4448-B653D5E371D6}"/>
              </a:ext>
            </a:extLst>
          </p:cNvPr>
          <p:cNvSpPr>
            <a:spLocks noGrp="1"/>
          </p:cNvSpPr>
          <p:nvPr>
            <p:ph type="title"/>
          </p:nvPr>
        </p:nvSpPr>
        <p:spPr/>
        <p:txBody>
          <a:bodyPr/>
          <a:lstStyle/>
          <a:p>
            <a:r>
              <a:rPr lang="en-US" dirty="0">
                <a:solidFill>
                  <a:schemeClr val="bg1"/>
                </a:solidFill>
              </a:rPr>
              <a:t>Conclusion:</a:t>
            </a:r>
            <a:endParaRPr lang="en-IN" dirty="0">
              <a:solidFill>
                <a:schemeClr val="bg1"/>
              </a:solidFill>
            </a:endParaRPr>
          </a:p>
        </p:txBody>
      </p:sp>
      <p:sp>
        <p:nvSpPr>
          <p:cNvPr id="3" name="Text Placeholder 2">
            <a:extLst>
              <a:ext uri="{FF2B5EF4-FFF2-40B4-BE49-F238E27FC236}">
                <a16:creationId xmlns:a16="http://schemas.microsoft.com/office/drawing/2014/main" id="{66C816A3-1D67-FBFB-9C84-AFA7D6CAF01D}"/>
              </a:ext>
            </a:extLst>
          </p:cNvPr>
          <p:cNvSpPr>
            <a:spLocks noGrp="1"/>
          </p:cNvSpPr>
          <p:nvPr>
            <p:ph type="body" idx="1"/>
          </p:nvPr>
        </p:nvSpPr>
        <p:spPr/>
        <p:txBody>
          <a:bodyPr>
            <a:normAutofit fontScale="70000" lnSpcReduction="20000"/>
          </a:bodyPr>
          <a:lstStyle/>
          <a:p>
            <a:pPr>
              <a:buClr>
                <a:srgbClr val="00B0F0"/>
              </a:buClr>
              <a:buFont typeface="Wingdings" panose="05000000000000000000" pitchFamily="2" charset="2"/>
              <a:buChar char="q"/>
            </a:pPr>
            <a:br>
              <a:rPr lang="en-US" dirty="0"/>
            </a:br>
            <a:r>
              <a:rPr lang="en-US" b="0" i="0" dirty="0">
                <a:solidFill>
                  <a:schemeClr val="bg1"/>
                </a:solidFill>
                <a:effectLst/>
                <a:latin typeface="Söhne"/>
              </a:rPr>
              <a:t>In conclusion, the Dining Philosophers problem is a classic illustration of challenges in concurrent programming, emphasizing the importance of synchronization and resource management. The problem highlights the delicate balance required to allow multiple processes (philosophers) to share resources (forks) without encountering issues like deadlock or contention.</a:t>
            </a:r>
          </a:p>
          <a:p>
            <a:pPr>
              <a:buClr>
                <a:srgbClr val="00B0F0"/>
              </a:buClr>
              <a:buFont typeface="Wingdings" panose="05000000000000000000" pitchFamily="2" charset="2"/>
              <a:buChar char="q"/>
            </a:pPr>
            <a:endParaRPr lang="en-US" b="0" i="0" dirty="0">
              <a:solidFill>
                <a:schemeClr val="bg1"/>
              </a:solidFill>
              <a:effectLst/>
              <a:latin typeface="Söhne"/>
            </a:endParaRPr>
          </a:p>
          <a:p>
            <a:pPr>
              <a:buClr>
                <a:srgbClr val="00B0F0"/>
              </a:buClr>
              <a:buFont typeface="Wingdings" panose="05000000000000000000" pitchFamily="2" charset="2"/>
              <a:buChar char="q"/>
            </a:pPr>
            <a:r>
              <a:rPr lang="en-US" b="0" i="0" dirty="0">
                <a:solidFill>
                  <a:schemeClr val="bg1"/>
                </a:solidFill>
                <a:effectLst/>
                <a:latin typeface="Söhne"/>
              </a:rPr>
              <a:t>Addressing the Dining Philosophers problem necessitates thoughtful design and implementation, typically involving synchronization mechanisms such as semaphores or mutexes. The solution should enable philosophers to alternate between thinking and eating while efficiently sharing resources in a fair and deadlock-free manner.</a:t>
            </a:r>
            <a:endParaRPr lang="en-IN" dirty="0">
              <a:solidFill>
                <a:schemeClr val="bg1"/>
              </a:solidFill>
            </a:endParaRPr>
          </a:p>
        </p:txBody>
      </p:sp>
      <p:sp>
        <p:nvSpPr>
          <p:cNvPr id="4" name="Slide Number Placeholder 3">
            <a:extLst>
              <a:ext uri="{FF2B5EF4-FFF2-40B4-BE49-F238E27FC236}">
                <a16:creationId xmlns:a16="http://schemas.microsoft.com/office/drawing/2014/main" id="{F22351B7-1B08-A149-9944-06C85D5EB7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467734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3" name="Picture 2">
            <a:extLst>
              <a:ext uri="{FF2B5EF4-FFF2-40B4-BE49-F238E27FC236}">
                <a16:creationId xmlns:a16="http://schemas.microsoft.com/office/drawing/2014/main" id="{A30F4021-50D5-11EB-878A-107213F4F1E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0" y="0"/>
            <a:ext cx="9144000" cy="6858000"/>
          </a:xfrm>
          <a:prstGeom prst="rect">
            <a:avLst/>
          </a:prstGeom>
        </p:spPr>
      </p:pic>
      <p:sp>
        <p:nvSpPr>
          <p:cNvPr id="107" name="Google Shape;107;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200"/>
              <a:buNone/>
            </a:pPr>
            <a:endParaRPr dirty="0">
              <a:solidFill>
                <a:srgbClr val="FF0000"/>
              </a:solidFill>
            </a:endParaRPr>
          </a:p>
          <a:p>
            <a:pPr marL="0" lvl="0" indent="0" algn="ctr" rtl="0">
              <a:spcBef>
                <a:spcPts val="640"/>
              </a:spcBef>
              <a:spcAft>
                <a:spcPts val="0"/>
              </a:spcAft>
              <a:buClr>
                <a:schemeClr val="dk1"/>
              </a:buClr>
              <a:buSzPts val="3200"/>
              <a:buNone/>
            </a:pPr>
            <a:endParaRPr dirty="0">
              <a:solidFill>
                <a:srgbClr val="FF0000"/>
              </a:solidFill>
            </a:endParaRPr>
          </a:p>
          <a:p>
            <a:pPr marL="0" lvl="0" indent="0" algn="ctr" rtl="0">
              <a:spcBef>
                <a:spcPts val="640"/>
              </a:spcBef>
              <a:spcAft>
                <a:spcPts val="0"/>
              </a:spcAft>
              <a:buClr>
                <a:srgbClr val="FF0000"/>
              </a:buClr>
              <a:buSzPts val="3200"/>
              <a:buNone/>
            </a:pPr>
            <a:endParaRPr dirty="0">
              <a:solidFill>
                <a:srgbClr val="FF0000"/>
              </a:solidFill>
            </a:endParaRPr>
          </a:p>
        </p:txBody>
      </p:sp>
      <p:pic>
        <p:nvPicPr>
          <p:cNvPr id="108" name="Google Shape;108;p15"/>
          <p:cNvPicPr preferRelativeResize="0"/>
          <p:nvPr/>
        </p:nvPicPr>
        <p:blipFill rotWithShape="1">
          <a:blip r:embed="rId5">
            <a:alphaModFix/>
          </a:blip>
          <a:srcRect/>
          <a:stretch/>
        </p:blipFill>
        <p:spPr>
          <a:xfrm>
            <a:off x="381000" y="457200"/>
            <a:ext cx="2237740" cy="755015"/>
          </a:xfrm>
          <a:prstGeom prst="rect">
            <a:avLst/>
          </a:prstGeom>
          <a:noFill/>
          <a:ln>
            <a:noFill/>
          </a:ln>
        </p:spPr>
      </p:pic>
      <p:sp>
        <p:nvSpPr>
          <p:cNvPr id="109" name="Google Shape;109;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10/18/2023</a:t>
            </a:r>
            <a:endParaRPr/>
          </a:p>
        </p:txBody>
      </p:sp>
      <p:sp>
        <p:nvSpPr>
          <p:cNvPr id="111" name="Google Shape;11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480</Words>
  <Application>Microsoft Office PowerPoint</Application>
  <PresentationFormat>On-screen Show (4:3)</PresentationFormat>
  <Paragraphs>61</Paragraphs>
  <Slides>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Söhne</vt:lpstr>
      <vt:lpstr>Wingdings</vt:lpstr>
      <vt:lpstr>Office Theme</vt:lpstr>
      <vt:lpstr>.</vt:lpstr>
      <vt:lpstr>      Table of contents</vt:lpstr>
      <vt:lpstr>Objective:</vt:lpstr>
      <vt:lpstr>Problem Statement:</vt:lpstr>
      <vt:lpstr>Possible Solution:</vt:lpstr>
      <vt:lpstr>Architecture/ Flow chart:</vt:lpstr>
      <vt:lpstr>Hardware/Software requirements: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cp:lastModifiedBy>dnukum1234567890@outlook.com</cp:lastModifiedBy>
  <cp:revision>3</cp:revision>
  <dcterms:modified xsi:type="dcterms:W3CDTF">2023-11-15T07:18:04Z</dcterms:modified>
</cp:coreProperties>
</file>