
<file path=[Content_Types].xml><?xml version="1.0" encoding="utf-8"?>
<Types xmlns="http://schemas.openxmlformats.org/package/2006/content-types">
  <Default Extension="1" ContentType="image/jpe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84" r:id="rId2"/>
    <p:sldId id="283" r:id="rId3"/>
    <p:sldId id="256" r:id="rId4"/>
    <p:sldId id="257" r:id="rId5"/>
    <p:sldId id="259" r:id="rId6"/>
    <p:sldId id="260" r:id="rId7"/>
    <p:sldId id="263" r:id="rId8"/>
    <p:sldId id="269" r:id="rId9"/>
    <p:sldId id="270" r:id="rId10"/>
    <p:sldId id="271" r:id="rId11"/>
    <p:sldId id="272" r:id="rId12"/>
    <p:sldId id="273" r:id="rId13"/>
    <p:sldId id="274" r:id="rId14"/>
    <p:sldId id="278" r:id="rId15"/>
    <p:sldId id="279" r:id="rId16"/>
    <p:sldId id="280" r:id="rId17"/>
    <p:sldId id="268"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CapstoneTransactionData_.xlsx]Order Anl. Sheet!PivotTable3</c:name>
    <c:fmtId val="23"/>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Product Amount</a:t>
            </a:r>
          </a:p>
        </c:rich>
      </c:tx>
      <c:layout>
        <c:manualLayout>
          <c:xMode val="edge"/>
          <c:yMode val="edge"/>
          <c:x val="0.37892524659865506"/>
          <c:y val="8.2798476743198679E-2"/>
        </c:manualLayout>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055784627335954"/>
          <c:y val="0.32627582966089763"/>
          <c:w val="0.72553612660014322"/>
          <c:h val="0.54784492042200994"/>
        </c:manualLayout>
      </c:layout>
      <c:barChart>
        <c:barDir val="col"/>
        <c:grouping val="clustered"/>
        <c:varyColors val="0"/>
        <c:ser>
          <c:idx val="0"/>
          <c:order val="0"/>
          <c:tx>
            <c:strRef>
              <c:f>'Order Anl. Sheet'!$B$16</c:f>
              <c:strCache>
                <c:ptCount val="1"/>
                <c:pt idx="0">
                  <c:v>Total</c:v>
                </c:pt>
              </c:strCache>
            </c:strRef>
          </c:tx>
          <c:spPr>
            <a:solidFill>
              <a:schemeClr val="accent2">
                <a:alpha val="70000"/>
              </a:schemeClr>
            </a:solidFill>
            <a:ln>
              <a:noFill/>
            </a:ln>
            <a:effectLst/>
          </c:spPr>
          <c:invertIfNegative val="0"/>
          <c:cat>
            <c:strRef>
              <c:f>'Order Anl. Sheet'!$A$17:$A$22</c:f>
              <c:strCache>
                <c:ptCount val="5"/>
                <c:pt idx="0">
                  <c:v>Morning</c:v>
                </c:pt>
                <c:pt idx="1">
                  <c:v>Afternoon</c:v>
                </c:pt>
                <c:pt idx="2">
                  <c:v>Evening</c:v>
                </c:pt>
                <c:pt idx="3">
                  <c:v>Late night</c:v>
                </c:pt>
                <c:pt idx="4">
                  <c:v>Night</c:v>
                </c:pt>
              </c:strCache>
            </c:strRef>
          </c:cat>
          <c:val>
            <c:numRef>
              <c:f>'Order Anl. Sheet'!$B$17:$B$22</c:f>
              <c:numCache>
                <c:formatCode>General</c:formatCode>
                <c:ptCount val="5"/>
                <c:pt idx="0">
                  <c:v>1670234</c:v>
                </c:pt>
                <c:pt idx="1">
                  <c:v>2268281</c:v>
                </c:pt>
                <c:pt idx="2">
                  <c:v>1664837</c:v>
                </c:pt>
                <c:pt idx="3">
                  <c:v>549552</c:v>
                </c:pt>
                <c:pt idx="4">
                  <c:v>1851945</c:v>
                </c:pt>
              </c:numCache>
            </c:numRef>
          </c:val>
          <c:extLst>
            <c:ext xmlns:c16="http://schemas.microsoft.com/office/drawing/2014/chart" uri="{C3380CC4-5D6E-409C-BE32-E72D297353CC}">
              <c16:uniqueId val="{00000000-97F1-41F1-9A8B-3CED5113B433}"/>
            </c:ext>
          </c:extLst>
        </c:ser>
        <c:dLbls>
          <c:showLegendKey val="0"/>
          <c:showVal val="0"/>
          <c:showCatName val="0"/>
          <c:showSerName val="0"/>
          <c:showPercent val="0"/>
          <c:showBubbleSize val="0"/>
        </c:dLbls>
        <c:gapWidth val="80"/>
        <c:overlap val="25"/>
        <c:axId val="710056432"/>
        <c:axId val="710061840"/>
      </c:barChart>
      <c:catAx>
        <c:axId val="71005643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710061840"/>
        <c:crosses val="autoZero"/>
        <c:auto val="1"/>
        <c:lblAlgn val="ctr"/>
        <c:lblOffset val="100"/>
        <c:noMultiLvlLbl val="0"/>
      </c:catAx>
      <c:valAx>
        <c:axId val="7100618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71005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CapstoneTransactionData_.xlsx]Order Anl. Sheet!PivotTable12</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CUMULATIVE</a:t>
            </a:r>
            <a:r>
              <a:rPr lang="en-US" b="1" baseline="0"/>
              <a:t> INCREASE IN SALES OF HSR LAYOUT</a:t>
            </a:r>
          </a:p>
        </c:rich>
      </c:tx>
      <c:layout>
        <c:manualLayout>
          <c:xMode val="edge"/>
          <c:yMode val="edge"/>
          <c:x val="0.36103376611086996"/>
          <c:y val="5.5837646462416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932198340072355"/>
          <c:y val="0.17661904761904765"/>
          <c:w val="0.72116407746329003"/>
          <c:h val="0.59226771653543309"/>
        </c:manualLayout>
      </c:layout>
      <c:lineChart>
        <c:grouping val="standard"/>
        <c:varyColors val="0"/>
        <c:ser>
          <c:idx val="0"/>
          <c:order val="0"/>
          <c:tx>
            <c:strRef>
              <c:f>'Order Anl. Sheet'!$E$44</c:f>
              <c:strCache>
                <c:ptCount val="1"/>
                <c:pt idx="0">
                  <c:v>Total</c:v>
                </c:pt>
              </c:strCache>
            </c:strRef>
          </c:tx>
          <c:spPr>
            <a:ln w="28575" cap="rnd">
              <a:solidFill>
                <a:schemeClr val="accent2"/>
              </a:solidFill>
              <a:round/>
            </a:ln>
            <a:effectLst/>
          </c:spPr>
          <c:marker>
            <c:symbol val="none"/>
          </c:marker>
          <c:cat>
            <c:strRef>
              <c:f>'Order Anl. Sheet'!$D$45:$D$53</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Anl. Sheet'!$E$45:$E$53</c:f>
              <c:numCache>
                <c:formatCode>General</c:formatCode>
                <c:ptCount val="9"/>
                <c:pt idx="0">
                  <c:v>1072</c:v>
                </c:pt>
                <c:pt idx="1">
                  <c:v>2258</c:v>
                </c:pt>
                <c:pt idx="2">
                  <c:v>3831</c:v>
                </c:pt>
                <c:pt idx="3">
                  <c:v>5625</c:v>
                </c:pt>
                <c:pt idx="4">
                  <c:v>7393</c:v>
                </c:pt>
                <c:pt idx="5">
                  <c:v>9248</c:v>
                </c:pt>
                <c:pt idx="6">
                  <c:v>11130</c:v>
                </c:pt>
                <c:pt idx="7">
                  <c:v>13051</c:v>
                </c:pt>
                <c:pt idx="8">
                  <c:v>15657</c:v>
                </c:pt>
              </c:numCache>
            </c:numRef>
          </c:val>
          <c:smooth val="0"/>
          <c:extLst>
            <c:ext xmlns:c16="http://schemas.microsoft.com/office/drawing/2014/chart" uri="{C3380CC4-5D6E-409C-BE32-E72D297353CC}">
              <c16:uniqueId val="{00000000-A5EE-4FEA-9D46-18CCF100D8B0}"/>
            </c:ext>
          </c:extLst>
        </c:ser>
        <c:dLbls>
          <c:showLegendKey val="0"/>
          <c:showVal val="0"/>
          <c:showCatName val="0"/>
          <c:showSerName val="0"/>
          <c:showPercent val="0"/>
          <c:showBubbleSize val="0"/>
        </c:dLbls>
        <c:smooth val="0"/>
        <c:axId val="475180495"/>
        <c:axId val="474990383"/>
      </c:lineChart>
      <c:catAx>
        <c:axId val="47518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74990383"/>
        <c:crosses val="autoZero"/>
        <c:auto val="1"/>
        <c:lblAlgn val="ctr"/>
        <c:lblOffset val="100"/>
        <c:noMultiLvlLbl val="0"/>
      </c:catAx>
      <c:valAx>
        <c:axId val="4749903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7518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[Excel CapstoneTransactionData_.xlsx]Completion analysis!PivotTable3</c:name>
    <c:fmtId val="42"/>
  </c:pivotSource>
  <c:chart>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analysis'!$K$15:$K$16</c:f>
              <c:strCache>
                <c:ptCount val="1"/>
                <c:pt idx="0">
                  <c:v>Morning</c:v>
                </c:pt>
              </c:strCache>
            </c:strRef>
          </c:tx>
          <c:spPr>
            <a:solidFill>
              <a:schemeClr val="accent4">
                <a:shade val="53000"/>
              </a:schemeClr>
            </a:solidFill>
            <a:ln>
              <a:noFill/>
            </a:ln>
            <a:effectLst/>
          </c:spPr>
          <c:invertIfNegative val="0"/>
          <c:cat>
            <c:strRef>
              <c:f>'Completion analysis'!$J$17:$J$24</c:f>
              <c:strCache>
                <c:ptCount val="7"/>
                <c:pt idx="0">
                  <c:v>Sunday</c:v>
                </c:pt>
                <c:pt idx="1">
                  <c:v>Monday</c:v>
                </c:pt>
                <c:pt idx="2">
                  <c:v>Tuesday</c:v>
                </c:pt>
                <c:pt idx="3">
                  <c:v>Wednusday</c:v>
                </c:pt>
                <c:pt idx="4">
                  <c:v>thrusday</c:v>
                </c:pt>
                <c:pt idx="5">
                  <c:v>Friday</c:v>
                </c:pt>
                <c:pt idx="6">
                  <c:v>Saturday</c:v>
                </c:pt>
              </c:strCache>
            </c:strRef>
          </c:cat>
          <c:val>
            <c:numRef>
              <c:f>'Completion analysis'!$K$17:$K$24</c:f>
              <c:numCache>
                <c:formatCode>General</c:formatCode>
                <c:ptCount val="7"/>
                <c:pt idx="0">
                  <c:v>727</c:v>
                </c:pt>
                <c:pt idx="1">
                  <c:v>647</c:v>
                </c:pt>
                <c:pt idx="2">
                  <c:v>671</c:v>
                </c:pt>
                <c:pt idx="3">
                  <c:v>697</c:v>
                </c:pt>
                <c:pt idx="4">
                  <c:v>704</c:v>
                </c:pt>
                <c:pt idx="5">
                  <c:v>657</c:v>
                </c:pt>
                <c:pt idx="6">
                  <c:v>674</c:v>
                </c:pt>
              </c:numCache>
            </c:numRef>
          </c:val>
          <c:extLst>
            <c:ext xmlns:c16="http://schemas.microsoft.com/office/drawing/2014/chart" uri="{C3380CC4-5D6E-409C-BE32-E72D297353CC}">
              <c16:uniqueId val="{00000000-C955-4A99-8C2E-A839C17E866C}"/>
            </c:ext>
          </c:extLst>
        </c:ser>
        <c:ser>
          <c:idx val="1"/>
          <c:order val="1"/>
          <c:tx>
            <c:strRef>
              <c:f>'Completion analysis'!$L$15:$L$16</c:f>
              <c:strCache>
                <c:ptCount val="1"/>
                <c:pt idx="0">
                  <c:v>Afternoon</c:v>
                </c:pt>
              </c:strCache>
            </c:strRef>
          </c:tx>
          <c:spPr>
            <a:solidFill>
              <a:schemeClr val="accent4">
                <a:shade val="76000"/>
              </a:schemeClr>
            </a:solidFill>
            <a:ln>
              <a:noFill/>
            </a:ln>
            <a:effectLst/>
          </c:spPr>
          <c:invertIfNegative val="0"/>
          <c:cat>
            <c:strRef>
              <c:f>'Completion analysis'!$J$17:$J$24</c:f>
              <c:strCache>
                <c:ptCount val="7"/>
                <c:pt idx="0">
                  <c:v>Sunday</c:v>
                </c:pt>
                <c:pt idx="1">
                  <c:v>Monday</c:v>
                </c:pt>
                <c:pt idx="2">
                  <c:v>Tuesday</c:v>
                </c:pt>
                <c:pt idx="3">
                  <c:v>Wednusday</c:v>
                </c:pt>
                <c:pt idx="4">
                  <c:v>thrusday</c:v>
                </c:pt>
                <c:pt idx="5">
                  <c:v>Friday</c:v>
                </c:pt>
                <c:pt idx="6">
                  <c:v>Saturday</c:v>
                </c:pt>
              </c:strCache>
            </c:strRef>
          </c:cat>
          <c:val>
            <c:numRef>
              <c:f>'Completion analysis'!$L$17:$L$24</c:f>
              <c:numCache>
                <c:formatCode>General</c:formatCode>
                <c:ptCount val="7"/>
                <c:pt idx="0">
                  <c:v>1007</c:v>
                </c:pt>
                <c:pt idx="1">
                  <c:v>774</c:v>
                </c:pt>
                <c:pt idx="2">
                  <c:v>794</c:v>
                </c:pt>
                <c:pt idx="3">
                  <c:v>843</c:v>
                </c:pt>
                <c:pt idx="4">
                  <c:v>816</c:v>
                </c:pt>
                <c:pt idx="5">
                  <c:v>880</c:v>
                </c:pt>
                <c:pt idx="6">
                  <c:v>918</c:v>
                </c:pt>
              </c:numCache>
            </c:numRef>
          </c:val>
          <c:extLst>
            <c:ext xmlns:c16="http://schemas.microsoft.com/office/drawing/2014/chart" uri="{C3380CC4-5D6E-409C-BE32-E72D297353CC}">
              <c16:uniqueId val="{00000001-C955-4A99-8C2E-A839C17E866C}"/>
            </c:ext>
          </c:extLst>
        </c:ser>
        <c:ser>
          <c:idx val="2"/>
          <c:order val="2"/>
          <c:tx>
            <c:strRef>
              <c:f>'Completion analysis'!$M$15:$M$16</c:f>
              <c:strCache>
                <c:ptCount val="1"/>
                <c:pt idx="0">
                  <c:v>Evening</c:v>
                </c:pt>
              </c:strCache>
            </c:strRef>
          </c:tx>
          <c:spPr>
            <a:solidFill>
              <a:schemeClr val="accent4"/>
            </a:solidFill>
            <a:ln>
              <a:noFill/>
            </a:ln>
            <a:effectLst/>
          </c:spPr>
          <c:invertIfNegative val="0"/>
          <c:cat>
            <c:strRef>
              <c:f>'Completion analysis'!$J$17:$J$24</c:f>
              <c:strCache>
                <c:ptCount val="7"/>
                <c:pt idx="0">
                  <c:v>Sunday</c:v>
                </c:pt>
                <c:pt idx="1">
                  <c:v>Monday</c:v>
                </c:pt>
                <c:pt idx="2">
                  <c:v>Tuesday</c:v>
                </c:pt>
                <c:pt idx="3">
                  <c:v>Wednusday</c:v>
                </c:pt>
                <c:pt idx="4">
                  <c:v>thrusday</c:v>
                </c:pt>
                <c:pt idx="5">
                  <c:v>Friday</c:v>
                </c:pt>
                <c:pt idx="6">
                  <c:v>Saturday</c:v>
                </c:pt>
              </c:strCache>
            </c:strRef>
          </c:cat>
          <c:val>
            <c:numRef>
              <c:f>'Completion analysis'!$M$17:$M$24</c:f>
              <c:numCache>
                <c:formatCode>General</c:formatCode>
                <c:ptCount val="7"/>
                <c:pt idx="0">
                  <c:v>663</c:v>
                </c:pt>
                <c:pt idx="1">
                  <c:v>603</c:v>
                </c:pt>
                <c:pt idx="2">
                  <c:v>598</c:v>
                </c:pt>
                <c:pt idx="3">
                  <c:v>600</c:v>
                </c:pt>
                <c:pt idx="4">
                  <c:v>625</c:v>
                </c:pt>
                <c:pt idx="5">
                  <c:v>658</c:v>
                </c:pt>
                <c:pt idx="6">
                  <c:v>685</c:v>
                </c:pt>
              </c:numCache>
            </c:numRef>
          </c:val>
          <c:extLst>
            <c:ext xmlns:c16="http://schemas.microsoft.com/office/drawing/2014/chart" uri="{C3380CC4-5D6E-409C-BE32-E72D297353CC}">
              <c16:uniqueId val="{00000002-C955-4A99-8C2E-A839C17E866C}"/>
            </c:ext>
          </c:extLst>
        </c:ser>
        <c:ser>
          <c:idx val="3"/>
          <c:order val="3"/>
          <c:tx>
            <c:strRef>
              <c:f>'Completion analysis'!$N$15:$N$16</c:f>
              <c:strCache>
                <c:ptCount val="1"/>
                <c:pt idx="0">
                  <c:v> night</c:v>
                </c:pt>
              </c:strCache>
            </c:strRef>
          </c:tx>
          <c:spPr>
            <a:solidFill>
              <a:schemeClr val="accent4">
                <a:tint val="77000"/>
              </a:schemeClr>
            </a:solidFill>
            <a:ln>
              <a:noFill/>
            </a:ln>
            <a:effectLst/>
          </c:spPr>
          <c:invertIfNegative val="0"/>
          <c:cat>
            <c:strRef>
              <c:f>'Completion analysis'!$J$17:$J$24</c:f>
              <c:strCache>
                <c:ptCount val="7"/>
                <c:pt idx="0">
                  <c:v>Sunday</c:v>
                </c:pt>
                <c:pt idx="1">
                  <c:v>Monday</c:v>
                </c:pt>
                <c:pt idx="2">
                  <c:v>Tuesday</c:v>
                </c:pt>
                <c:pt idx="3">
                  <c:v>Wednusday</c:v>
                </c:pt>
                <c:pt idx="4">
                  <c:v>thrusday</c:v>
                </c:pt>
                <c:pt idx="5">
                  <c:v>Friday</c:v>
                </c:pt>
                <c:pt idx="6">
                  <c:v>Saturday</c:v>
                </c:pt>
              </c:strCache>
            </c:strRef>
          </c:cat>
          <c:val>
            <c:numRef>
              <c:f>'Completion analysis'!$N$17:$N$24</c:f>
              <c:numCache>
                <c:formatCode>General</c:formatCode>
                <c:ptCount val="7"/>
                <c:pt idx="0">
                  <c:v>340</c:v>
                </c:pt>
                <c:pt idx="1">
                  <c:v>279</c:v>
                </c:pt>
                <c:pt idx="2">
                  <c:v>256</c:v>
                </c:pt>
                <c:pt idx="3">
                  <c:v>263</c:v>
                </c:pt>
                <c:pt idx="4">
                  <c:v>262</c:v>
                </c:pt>
                <c:pt idx="5">
                  <c:v>310</c:v>
                </c:pt>
                <c:pt idx="6">
                  <c:v>325</c:v>
                </c:pt>
              </c:numCache>
            </c:numRef>
          </c:val>
          <c:extLst>
            <c:ext xmlns:c16="http://schemas.microsoft.com/office/drawing/2014/chart" uri="{C3380CC4-5D6E-409C-BE32-E72D297353CC}">
              <c16:uniqueId val="{00000003-C955-4A99-8C2E-A839C17E866C}"/>
            </c:ext>
          </c:extLst>
        </c:ser>
        <c:ser>
          <c:idx val="4"/>
          <c:order val="4"/>
          <c:tx>
            <c:strRef>
              <c:f>'Completion analysis'!$O$15:$O$16</c:f>
              <c:strCache>
                <c:ptCount val="1"/>
                <c:pt idx="0">
                  <c:v>Late Night</c:v>
                </c:pt>
              </c:strCache>
            </c:strRef>
          </c:tx>
          <c:spPr>
            <a:solidFill>
              <a:schemeClr val="accent4">
                <a:tint val="54000"/>
              </a:schemeClr>
            </a:solidFill>
            <a:ln>
              <a:noFill/>
            </a:ln>
            <a:effectLst/>
          </c:spPr>
          <c:invertIfNegative val="0"/>
          <c:cat>
            <c:strRef>
              <c:f>'Completion analysis'!$J$17:$J$24</c:f>
              <c:strCache>
                <c:ptCount val="7"/>
                <c:pt idx="0">
                  <c:v>Sunday</c:v>
                </c:pt>
                <c:pt idx="1">
                  <c:v>Monday</c:v>
                </c:pt>
                <c:pt idx="2">
                  <c:v>Tuesday</c:v>
                </c:pt>
                <c:pt idx="3">
                  <c:v>Wednusday</c:v>
                </c:pt>
                <c:pt idx="4">
                  <c:v>thrusday</c:v>
                </c:pt>
                <c:pt idx="5">
                  <c:v>Friday</c:v>
                </c:pt>
                <c:pt idx="6">
                  <c:v>Saturday</c:v>
                </c:pt>
              </c:strCache>
            </c:strRef>
          </c:cat>
          <c:val>
            <c:numRef>
              <c:f>'Completion analysis'!$O$17:$O$24</c:f>
              <c:numCache>
                <c:formatCode>General</c:formatCode>
                <c:ptCount val="7"/>
                <c:pt idx="0">
                  <c:v>785</c:v>
                </c:pt>
                <c:pt idx="1">
                  <c:v>773</c:v>
                </c:pt>
                <c:pt idx="2">
                  <c:v>771</c:v>
                </c:pt>
                <c:pt idx="3">
                  <c:v>751</c:v>
                </c:pt>
                <c:pt idx="4">
                  <c:v>848</c:v>
                </c:pt>
                <c:pt idx="5">
                  <c:v>822</c:v>
                </c:pt>
                <c:pt idx="6">
                  <c:v>797</c:v>
                </c:pt>
              </c:numCache>
            </c:numRef>
          </c:val>
          <c:extLst>
            <c:ext xmlns:c16="http://schemas.microsoft.com/office/drawing/2014/chart" uri="{C3380CC4-5D6E-409C-BE32-E72D297353CC}">
              <c16:uniqueId val="{00000004-C955-4A99-8C2E-A839C17E866C}"/>
            </c:ext>
          </c:extLst>
        </c:ser>
        <c:dLbls>
          <c:showLegendKey val="0"/>
          <c:showVal val="0"/>
          <c:showCatName val="0"/>
          <c:showSerName val="0"/>
          <c:showPercent val="0"/>
          <c:showBubbleSize val="0"/>
        </c:dLbls>
        <c:gapWidth val="219"/>
        <c:overlap val="-27"/>
        <c:axId val="206668095"/>
        <c:axId val="206648543"/>
      </c:barChart>
      <c:catAx>
        <c:axId val="206668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648543"/>
        <c:crosses val="autoZero"/>
        <c:auto val="1"/>
        <c:lblAlgn val="ctr"/>
        <c:lblOffset val="100"/>
        <c:noMultiLvlLbl val="0"/>
      </c:catAx>
      <c:valAx>
        <c:axId val="2066485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6680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COUNT of Completed and Incomplete orders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'Completion analysis'!$J$45</c:f>
              <c:strCache>
                <c:ptCount val="1"/>
                <c:pt idx="0">
                  <c:v>COUNT</c:v>
                </c:pt>
              </c:strCache>
            </c:strRef>
          </c:tx>
          <c:spPr>
            <a:solidFill>
              <a:schemeClr val="accent4"/>
            </a:solidFill>
            <a:ln>
              <a:noFill/>
            </a:ln>
            <a:effectLst/>
          </c:spPr>
          <c:invertIfNegative val="0"/>
          <c:cat>
            <c:strRef>
              <c:f>'Completion analysis'!$I$46:$I$47</c:f>
              <c:strCache>
                <c:ptCount val="2"/>
                <c:pt idx="0">
                  <c:v>YES</c:v>
                </c:pt>
                <c:pt idx="1">
                  <c:v>NO</c:v>
                </c:pt>
              </c:strCache>
            </c:strRef>
          </c:cat>
          <c:val>
            <c:numRef>
              <c:f>'Completion analysis'!$J$46:$J$47</c:f>
              <c:numCache>
                <c:formatCode>General</c:formatCode>
                <c:ptCount val="2"/>
                <c:pt idx="0">
                  <c:v>22751</c:v>
                </c:pt>
                <c:pt idx="1">
                  <c:v>72</c:v>
                </c:pt>
              </c:numCache>
            </c:numRef>
          </c:val>
          <c:extLst>
            <c:ext xmlns:c16="http://schemas.microsoft.com/office/drawing/2014/chart" uri="{C3380CC4-5D6E-409C-BE32-E72D297353CC}">
              <c16:uniqueId val="{00000000-8898-425B-A275-87D25268DD9E}"/>
            </c:ext>
          </c:extLst>
        </c:ser>
        <c:dLbls>
          <c:showLegendKey val="0"/>
          <c:showVal val="0"/>
          <c:showCatName val="0"/>
          <c:showSerName val="0"/>
          <c:showPercent val="0"/>
          <c:showBubbleSize val="0"/>
        </c:dLbls>
        <c:gapWidth val="219"/>
        <c:overlap val="-27"/>
        <c:axId val="475220015"/>
        <c:axId val="475209199"/>
      </c:barChart>
      <c:catAx>
        <c:axId val="47522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209199"/>
        <c:crosses val="autoZero"/>
        <c:auto val="1"/>
        <c:lblAlgn val="ctr"/>
        <c:lblOffset val="100"/>
        <c:noMultiLvlLbl val="0"/>
      </c:catAx>
      <c:valAx>
        <c:axId val="47520919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5220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Analysis!PivotTable6</c:name>
    <c:fmtId val="17"/>
  </c:pivotSource>
  <c:chart>
    <c:autoTitleDeleted val="0"/>
    <c:pivotFmts>
      <c:pivotFmt>
        <c:idx val="0"/>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2505093441032157E-2"/>
          <c:y val="5.0113965291022855E-2"/>
          <c:w val="0.87609391553328542"/>
          <c:h val="0.70404164943290926"/>
        </c:manualLayout>
      </c:layout>
      <c:barChart>
        <c:barDir val="col"/>
        <c:grouping val="clustered"/>
        <c:varyColors val="0"/>
        <c:ser>
          <c:idx val="0"/>
          <c:order val="0"/>
          <c:tx>
            <c:strRef>
              <c:f>'Customer Analysis'!$B$3</c:f>
              <c:strCache>
                <c:ptCount val="1"/>
                <c:pt idx="0">
                  <c:v>Sum of completion YES</c:v>
                </c:pt>
              </c:strCache>
            </c:strRef>
          </c:tx>
          <c:spPr>
            <a:solidFill>
              <a:schemeClr val="accent1">
                <a:lumMod val="75000"/>
              </a:schemeClr>
            </a:solidFill>
            <a:ln>
              <a:noFill/>
            </a:ln>
            <a:effectLst/>
          </c:spPr>
          <c:invertIfNegative val="0"/>
          <c:cat>
            <c:strRef>
              <c:f>'Customer Analysis'!$A$4:$A$9</c:f>
              <c:strCache>
                <c:ptCount val="6"/>
                <c:pt idx="0">
                  <c:v>Facebook</c:v>
                </c:pt>
                <c:pt idx="1">
                  <c:v>Google</c:v>
                </c:pt>
                <c:pt idx="2">
                  <c:v>Instagram</c:v>
                </c:pt>
                <c:pt idx="3">
                  <c:v>Offline Campaign</c:v>
                </c:pt>
                <c:pt idx="4">
                  <c:v>Organic</c:v>
                </c:pt>
                <c:pt idx="5">
                  <c:v>Snapchat</c:v>
                </c:pt>
              </c:strCache>
            </c:strRef>
          </c:cat>
          <c:val>
            <c:numRef>
              <c:f>'Customer Analysis'!$B$4:$B$9</c:f>
              <c:numCache>
                <c:formatCode>General</c:formatCode>
                <c:ptCount val="6"/>
                <c:pt idx="0">
                  <c:v>2607</c:v>
                </c:pt>
                <c:pt idx="1">
                  <c:v>5324</c:v>
                </c:pt>
                <c:pt idx="2">
                  <c:v>2769</c:v>
                </c:pt>
                <c:pt idx="3">
                  <c:v>2846</c:v>
                </c:pt>
                <c:pt idx="4">
                  <c:v>6655</c:v>
                </c:pt>
                <c:pt idx="5">
                  <c:v>2520</c:v>
                </c:pt>
              </c:numCache>
            </c:numRef>
          </c:val>
          <c:extLst>
            <c:ext xmlns:c16="http://schemas.microsoft.com/office/drawing/2014/chart" uri="{C3380CC4-5D6E-409C-BE32-E72D297353CC}">
              <c16:uniqueId val="{00000000-0B3B-48C2-A89E-77F2895E2C5F}"/>
            </c:ext>
          </c:extLst>
        </c:ser>
        <c:ser>
          <c:idx val="1"/>
          <c:order val="1"/>
          <c:tx>
            <c:strRef>
              <c:f>'Customer Analysis'!$C$3</c:f>
              <c:strCache>
                <c:ptCount val="1"/>
                <c:pt idx="0">
                  <c:v>Sum of completion NO</c:v>
                </c:pt>
              </c:strCache>
            </c:strRef>
          </c:tx>
          <c:spPr>
            <a:solidFill>
              <a:schemeClr val="accent2"/>
            </a:solidFill>
            <a:ln>
              <a:noFill/>
            </a:ln>
            <a:effectLst/>
          </c:spPr>
          <c:invertIfNegative val="0"/>
          <c:cat>
            <c:strRef>
              <c:f>'Customer Analysis'!$A$4:$A$9</c:f>
              <c:strCache>
                <c:ptCount val="6"/>
                <c:pt idx="0">
                  <c:v>Facebook</c:v>
                </c:pt>
                <c:pt idx="1">
                  <c:v>Google</c:v>
                </c:pt>
                <c:pt idx="2">
                  <c:v>Instagram</c:v>
                </c:pt>
                <c:pt idx="3">
                  <c:v>Offline Campaign</c:v>
                </c:pt>
                <c:pt idx="4">
                  <c:v>Organic</c:v>
                </c:pt>
                <c:pt idx="5">
                  <c:v>Snapchat</c:v>
                </c:pt>
              </c:strCache>
            </c:strRef>
          </c:cat>
          <c:val>
            <c:numRef>
              <c:f>'Customer Analysis'!$C$4:$C$9</c:f>
              <c:numCache>
                <c:formatCode>General</c:formatCode>
                <c:ptCount val="6"/>
                <c:pt idx="0">
                  <c:v>11</c:v>
                </c:pt>
                <c:pt idx="1">
                  <c:v>24</c:v>
                </c:pt>
                <c:pt idx="2">
                  <c:v>15</c:v>
                </c:pt>
                <c:pt idx="3">
                  <c:v>16</c:v>
                </c:pt>
                <c:pt idx="4">
                  <c:v>25</c:v>
                </c:pt>
                <c:pt idx="5">
                  <c:v>11</c:v>
                </c:pt>
              </c:numCache>
            </c:numRef>
          </c:val>
          <c:extLst>
            <c:ext xmlns:c16="http://schemas.microsoft.com/office/drawing/2014/chart" uri="{C3380CC4-5D6E-409C-BE32-E72D297353CC}">
              <c16:uniqueId val="{00000001-0B3B-48C2-A89E-77F2895E2C5F}"/>
            </c:ext>
          </c:extLst>
        </c:ser>
        <c:ser>
          <c:idx val="2"/>
          <c:order val="2"/>
          <c:tx>
            <c:strRef>
              <c:f>'Customer Analysis'!$D$3</c:f>
              <c:strCache>
                <c:ptCount val="1"/>
                <c:pt idx="0">
                  <c:v>Sum of Completion Rate</c:v>
                </c:pt>
              </c:strCache>
            </c:strRef>
          </c:tx>
          <c:spPr>
            <a:solidFill>
              <a:schemeClr val="accent3"/>
            </a:solidFill>
            <a:ln>
              <a:noFill/>
            </a:ln>
            <a:effectLst/>
          </c:spPr>
          <c:invertIfNegative val="0"/>
          <c:cat>
            <c:strRef>
              <c:f>'Customer Analysis'!$A$4:$A$9</c:f>
              <c:strCache>
                <c:ptCount val="6"/>
                <c:pt idx="0">
                  <c:v>Facebook</c:v>
                </c:pt>
                <c:pt idx="1">
                  <c:v>Google</c:v>
                </c:pt>
                <c:pt idx="2">
                  <c:v>Instagram</c:v>
                </c:pt>
                <c:pt idx="3">
                  <c:v>Offline Campaign</c:v>
                </c:pt>
                <c:pt idx="4">
                  <c:v>Organic</c:v>
                </c:pt>
                <c:pt idx="5">
                  <c:v>Snapchat</c:v>
                </c:pt>
              </c:strCache>
            </c:strRef>
          </c:cat>
          <c:val>
            <c:numRef>
              <c:f>'Customer Analysis'!$D$4:$D$9</c:f>
              <c:numCache>
                <c:formatCode>0.0000%</c:formatCode>
                <c:ptCount val="6"/>
                <c:pt idx="0">
                  <c:v>0.99579831932773111</c:v>
                </c:pt>
                <c:pt idx="1">
                  <c:v>0.99551234106207931</c:v>
                </c:pt>
                <c:pt idx="2">
                  <c:v>0.99461206896551724</c:v>
                </c:pt>
                <c:pt idx="3">
                  <c:v>0.99440950384346616</c:v>
                </c:pt>
                <c:pt idx="4">
                  <c:v>0.99625748502994016</c:v>
                </c:pt>
                <c:pt idx="5">
                  <c:v>0.99565389174239427</c:v>
                </c:pt>
              </c:numCache>
            </c:numRef>
          </c:val>
          <c:extLst>
            <c:ext xmlns:c16="http://schemas.microsoft.com/office/drawing/2014/chart" uri="{C3380CC4-5D6E-409C-BE32-E72D297353CC}">
              <c16:uniqueId val="{00000002-0B3B-48C2-A89E-77F2895E2C5F}"/>
            </c:ext>
          </c:extLst>
        </c:ser>
        <c:dLbls>
          <c:showLegendKey val="0"/>
          <c:showVal val="0"/>
          <c:showCatName val="0"/>
          <c:showSerName val="0"/>
          <c:showPercent val="0"/>
          <c:showBubbleSize val="0"/>
        </c:dLbls>
        <c:gapWidth val="219"/>
        <c:overlap val="-27"/>
        <c:axId val="418244928"/>
        <c:axId val="418245344"/>
      </c:barChart>
      <c:catAx>
        <c:axId val="41824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245344"/>
        <c:crosses val="autoZero"/>
        <c:auto val="1"/>
        <c:lblAlgn val="ctr"/>
        <c:lblOffset val="100"/>
        <c:noMultiLvlLbl val="0"/>
      </c:catAx>
      <c:valAx>
        <c:axId val="41824534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244928"/>
        <c:crosses val="autoZero"/>
        <c:crossBetween val="between"/>
      </c:valAx>
      <c:spPr>
        <a:noFill/>
        <a:ln>
          <a:noFill/>
        </a:ln>
        <a:effectLst/>
      </c:spPr>
    </c:plotArea>
    <c:legend>
      <c:legendPos val="r"/>
      <c:legendEntry>
        <c:idx val="2"/>
        <c:delete val="1"/>
      </c:legendEntry>
      <c:layout>
        <c:manualLayout>
          <c:xMode val="edge"/>
          <c:yMode val="edge"/>
          <c:x val="0.10522614791068305"/>
          <c:y val="0.87464741794967726"/>
          <c:w val="0.74446071380799284"/>
          <c:h val="0.1218690014417166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analysis!PivotTable1</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a:t>
            </a:r>
            <a:r>
              <a:rPr lang="en-US" b="1" baseline="0"/>
              <a:t> TIME TAKEN MONTH WISE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0485720332088578E-2"/>
          <c:y val="0.39493479618884469"/>
          <c:w val="0.93321048577408938"/>
          <c:h val="0.50826261748821988"/>
        </c:manualLayout>
      </c:layout>
      <c:barChart>
        <c:barDir val="col"/>
        <c:grouping val="clustered"/>
        <c:varyColors val="0"/>
        <c:ser>
          <c:idx val="0"/>
          <c:order val="0"/>
          <c:tx>
            <c:strRef>
              <c:f>'Delivery analysis'!$B$11</c:f>
              <c:strCache>
                <c:ptCount val="1"/>
                <c:pt idx="0">
                  <c:v>Total</c:v>
                </c:pt>
              </c:strCache>
            </c:strRef>
          </c:tx>
          <c:spPr>
            <a:solidFill>
              <a:schemeClr val="accent6"/>
            </a:solidFill>
            <a:ln>
              <a:noFill/>
            </a:ln>
            <a:effectLst/>
          </c:spPr>
          <c:invertIfNegative val="0"/>
          <c:cat>
            <c:strRef>
              <c:f>'Delivery analysis'!$A$12:$A$20</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analysis'!$B$12:$B$20</c:f>
              <c:numCache>
                <c:formatCode>[$-F400]h:mm:ss\ AM/PM</c:formatCode>
                <c:ptCount val="9"/>
                <c:pt idx="0">
                  <c:v>1.539835426179605E-2</c:v>
                </c:pt>
                <c:pt idx="1">
                  <c:v>1.3436407318322515E-2</c:v>
                </c:pt>
                <c:pt idx="2">
                  <c:v>1.4082920162725651E-2</c:v>
                </c:pt>
                <c:pt idx="3">
                  <c:v>1.9395564190553074E-2</c:v>
                </c:pt>
                <c:pt idx="4">
                  <c:v>3.0955548982044861E-2</c:v>
                </c:pt>
                <c:pt idx="5">
                  <c:v>1.5905501860946698E-2</c:v>
                </c:pt>
                <c:pt idx="6">
                  <c:v>1.3797731568998125E-2</c:v>
                </c:pt>
                <c:pt idx="7">
                  <c:v>1.5765016803132352E-2</c:v>
                </c:pt>
                <c:pt idx="8">
                  <c:v>1.3609677687614334E-2</c:v>
                </c:pt>
              </c:numCache>
            </c:numRef>
          </c:val>
          <c:extLst>
            <c:ext xmlns:c16="http://schemas.microsoft.com/office/drawing/2014/chart" uri="{C3380CC4-5D6E-409C-BE32-E72D297353CC}">
              <c16:uniqueId val="{00000000-E438-4D3F-BB37-7643610658A8}"/>
            </c:ext>
          </c:extLst>
        </c:ser>
        <c:dLbls>
          <c:showLegendKey val="0"/>
          <c:showVal val="0"/>
          <c:showCatName val="0"/>
          <c:showSerName val="0"/>
          <c:showPercent val="0"/>
          <c:showBubbleSize val="0"/>
        </c:dLbls>
        <c:gapWidth val="219"/>
        <c:overlap val="-27"/>
        <c:axId val="641378447"/>
        <c:axId val="641394671"/>
      </c:barChart>
      <c:catAx>
        <c:axId val="64137844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394671"/>
        <c:crosses val="autoZero"/>
        <c:auto val="1"/>
        <c:lblAlgn val="ctr"/>
        <c:lblOffset val="100"/>
        <c:noMultiLvlLbl val="0"/>
      </c:catAx>
      <c:valAx>
        <c:axId val="641394671"/>
        <c:scaling>
          <c:orientation val="minMax"/>
        </c:scaling>
        <c:delete val="1"/>
        <c:axPos val="l"/>
        <c:numFmt formatCode="[$-F400]h:mm:ss\ AM/PM" sourceLinked="1"/>
        <c:majorTickMark val="out"/>
        <c:minorTickMark val="none"/>
        <c:tickLblPos val="nextTo"/>
        <c:crossAx val="641378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[Excel CapstoneTransactionData_.xlsx]Delivery analysis!PivotTable3</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AVERAGE</a:t>
            </a:r>
            <a:r>
              <a:rPr lang="en-IN" b="1" baseline="0"/>
              <a:t> TIME TAKEN MONTH-WISE</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705733258679965E-2"/>
          <c:y val="0.14872949443047398"/>
          <c:w val="0.85028635464629032"/>
          <c:h val="0.52990840013435858"/>
        </c:manualLayout>
      </c:layout>
      <c:barChart>
        <c:barDir val="col"/>
        <c:grouping val="clustered"/>
        <c:varyColors val="0"/>
        <c:ser>
          <c:idx val="0"/>
          <c:order val="0"/>
          <c:tx>
            <c:strRef>
              <c:f>'Delivery analysis'!$B$28:$B$29</c:f>
              <c:strCache>
                <c:ptCount val="1"/>
                <c:pt idx="0">
                  <c:v>weekday</c:v>
                </c:pt>
              </c:strCache>
            </c:strRef>
          </c:tx>
          <c:spPr>
            <a:solidFill>
              <a:schemeClr val="accent6">
                <a:tint val="77000"/>
              </a:schemeClr>
            </a:solidFill>
            <a:ln>
              <a:noFill/>
            </a:ln>
            <a:effectLst/>
          </c:spPr>
          <c:invertIfNegative val="0"/>
          <c:cat>
            <c:strRef>
              <c:f>'Delivery analysis'!$A$30:$A$38</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analysis'!$B$30:$B$38</c:f>
              <c:numCache>
                <c:formatCode>[$-F400]h:mm:ss\ AM/PM</c:formatCode>
                <c:ptCount val="9"/>
                <c:pt idx="0">
                  <c:v>1.573724929957631E-2</c:v>
                </c:pt>
                <c:pt idx="1">
                  <c:v>1.344753150294333E-2</c:v>
                </c:pt>
                <c:pt idx="2">
                  <c:v>1.4019232633187391E-2</c:v>
                </c:pt>
                <c:pt idx="3">
                  <c:v>1.9007192321992921E-2</c:v>
                </c:pt>
                <c:pt idx="4">
                  <c:v>2.9538307971759565E-2</c:v>
                </c:pt>
                <c:pt idx="5">
                  <c:v>1.5910110180012416E-2</c:v>
                </c:pt>
                <c:pt idx="6">
                  <c:v>1.3591671712584529E-2</c:v>
                </c:pt>
                <c:pt idx="7">
                  <c:v>1.5702307746677947E-2</c:v>
                </c:pt>
                <c:pt idx="8">
                  <c:v>1.3597379027249926E-2</c:v>
                </c:pt>
              </c:numCache>
            </c:numRef>
          </c:val>
          <c:extLst>
            <c:ext xmlns:c16="http://schemas.microsoft.com/office/drawing/2014/chart" uri="{C3380CC4-5D6E-409C-BE32-E72D297353CC}">
              <c16:uniqueId val="{00000000-C732-4B4C-B780-0CCE8B708EC1}"/>
            </c:ext>
          </c:extLst>
        </c:ser>
        <c:ser>
          <c:idx val="1"/>
          <c:order val="1"/>
          <c:tx>
            <c:strRef>
              <c:f>'Delivery analysis'!$C$28:$C$29</c:f>
              <c:strCache>
                <c:ptCount val="1"/>
                <c:pt idx="0">
                  <c:v>weekend</c:v>
                </c:pt>
              </c:strCache>
            </c:strRef>
          </c:tx>
          <c:spPr>
            <a:solidFill>
              <a:schemeClr val="accent6">
                <a:shade val="76000"/>
              </a:schemeClr>
            </a:solidFill>
            <a:ln>
              <a:noFill/>
            </a:ln>
            <a:effectLst/>
          </c:spPr>
          <c:invertIfNegative val="0"/>
          <c:cat>
            <c:strRef>
              <c:f>'Delivery analysis'!$A$30:$A$38</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analysis'!$C$30:$C$38</c:f>
              <c:numCache>
                <c:formatCode>[$-F400]h:mm:ss\ AM/PM</c:formatCode>
                <c:ptCount val="9"/>
                <c:pt idx="0">
                  <c:v>1.4694595217823186E-2</c:v>
                </c:pt>
                <c:pt idx="1">
                  <c:v>1.3406873219373221E-2</c:v>
                </c:pt>
                <c:pt idx="2">
                  <c:v>1.426728477586321E-2</c:v>
                </c:pt>
                <c:pt idx="3">
                  <c:v>2.0413620857699818E-2</c:v>
                </c:pt>
                <c:pt idx="4">
                  <c:v>3.3677524903457975E-2</c:v>
                </c:pt>
                <c:pt idx="5">
                  <c:v>1.5895876550412739E-2</c:v>
                </c:pt>
                <c:pt idx="6">
                  <c:v>1.4264546181984462E-2</c:v>
                </c:pt>
                <c:pt idx="7">
                  <c:v>1.5896245020313188E-2</c:v>
                </c:pt>
                <c:pt idx="8">
                  <c:v>1.3639040862319481E-2</c:v>
                </c:pt>
              </c:numCache>
            </c:numRef>
          </c:val>
          <c:extLst>
            <c:ext xmlns:c16="http://schemas.microsoft.com/office/drawing/2014/chart" uri="{C3380CC4-5D6E-409C-BE32-E72D297353CC}">
              <c16:uniqueId val="{00000001-C732-4B4C-B780-0CCE8B708EC1}"/>
            </c:ext>
          </c:extLst>
        </c:ser>
        <c:dLbls>
          <c:showLegendKey val="0"/>
          <c:showVal val="0"/>
          <c:showCatName val="0"/>
          <c:showSerName val="0"/>
          <c:showPercent val="0"/>
          <c:showBubbleSize val="0"/>
        </c:dLbls>
        <c:gapWidth val="219"/>
        <c:overlap val="-27"/>
        <c:axId val="641396751"/>
        <c:axId val="641433775"/>
      </c:barChart>
      <c:catAx>
        <c:axId val="641396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1433775"/>
        <c:crosses val="autoZero"/>
        <c:auto val="1"/>
        <c:lblAlgn val="ctr"/>
        <c:lblOffset val="100"/>
        <c:noMultiLvlLbl val="0"/>
      </c:catAx>
      <c:valAx>
        <c:axId val="641433775"/>
        <c:scaling>
          <c:orientation val="minMax"/>
        </c:scaling>
        <c:delete val="1"/>
        <c:axPos val="l"/>
        <c:numFmt formatCode="[$-F400]h:mm:ss\ AM/PM" sourceLinked="1"/>
        <c:majorTickMark val="none"/>
        <c:minorTickMark val="none"/>
        <c:tickLblPos val="nextTo"/>
        <c:crossAx val="641396751"/>
        <c:crosses val="autoZero"/>
        <c:crossBetween val="between"/>
      </c:valAx>
      <c:spPr>
        <a:noFill/>
        <a:ln>
          <a:noFill/>
        </a:ln>
        <a:effectLst/>
      </c:spPr>
    </c:plotArea>
    <c:legend>
      <c:legendPos val="r"/>
      <c:layout>
        <c:manualLayout>
          <c:xMode val="edge"/>
          <c:yMode val="edge"/>
          <c:x val="0.29258724801631908"/>
          <c:y val="0.81387403581079665"/>
          <c:w val="0.32247869960300429"/>
          <c:h val="0.1852955175334048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[Excel CapstoneTransactionData_.xlsx]Delivery analysis!PivotTable2</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analysis'!$B$45</c:f>
              <c:strCache>
                <c:ptCount val="1"/>
                <c:pt idx="0">
                  <c:v>Total</c:v>
                </c:pt>
              </c:strCache>
            </c:strRef>
          </c:tx>
          <c:spPr>
            <a:solidFill>
              <a:schemeClr val="accent6"/>
            </a:solidFill>
            <a:ln>
              <a:noFill/>
            </a:ln>
            <a:effectLst/>
          </c:spPr>
          <c:invertIfNegative val="0"/>
          <c:cat>
            <c:strRef>
              <c:f>'Delivery analysis'!$A$46:$A$50</c:f>
              <c:strCache>
                <c:ptCount val="5"/>
                <c:pt idx="0">
                  <c:v>Morning</c:v>
                </c:pt>
                <c:pt idx="1">
                  <c:v>Afternoon</c:v>
                </c:pt>
                <c:pt idx="2">
                  <c:v>Evening</c:v>
                </c:pt>
                <c:pt idx="3">
                  <c:v>Night</c:v>
                </c:pt>
                <c:pt idx="4">
                  <c:v>Late night</c:v>
                </c:pt>
              </c:strCache>
            </c:strRef>
          </c:cat>
          <c:val>
            <c:numRef>
              <c:f>'Delivery analysis'!$B$46:$B$50</c:f>
              <c:numCache>
                <c:formatCode>[$-F400]h:mm:ss\ AM/PM</c:formatCode>
                <c:ptCount val="5"/>
                <c:pt idx="0">
                  <c:v>1.6266269605904871E-2</c:v>
                </c:pt>
                <c:pt idx="1">
                  <c:v>1.8333110754985688E-2</c:v>
                </c:pt>
                <c:pt idx="2">
                  <c:v>1.7289386845667894E-2</c:v>
                </c:pt>
                <c:pt idx="3">
                  <c:v>1.6661633916230937E-2</c:v>
                </c:pt>
                <c:pt idx="4">
                  <c:v>1.3177888115388121E-2</c:v>
                </c:pt>
              </c:numCache>
            </c:numRef>
          </c:val>
          <c:extLst>
            <c:ext xmlns:c16="http://schemas.microsoft.com/office/drawing/2014/chart" uri="{C3380CC4-5D6E-409C-BE32-E72D297353CC}">
              <c16:uniqueId val="{00000000-ECDD-4D9F-954D-C43D131FB502}"/>
            </c:ext>
          </c:extLst>
        </c:ser>
        <c:dLbls>
          <c:showLegendKey val="0"/>
          <c:showVal val="0"/>
          <c:showCatName val="0"/>
          <c:showSerName val="0"/>
          <c:showPercent val="0"/>
          <c:showBubbleSize val="0"/>
        </c:dLbls>
        <c:gapWidth val="219"/>
        <c:overlap val="-27"/>
        <c:axId val="600063167"/>
        <c:axId val="600058175"/>
      </c:barChart>
      <c:catAx>
        <c:axId val="600063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0058175"/>
        <c:crosses val="autoZero"/>
        <c:auto val="1"/>
        <c:lblAlgn val="ctr"/>
        <c:lblOffset val="100"/>
        <c:noMultiLvlLbl val="0"/>
      </c:catAx>
      <c:valAx>
        <c:axId val="600058175"/>
        <c:scaling>
          <c:orientation val="minMax"/>
        </c:scaling>
        <c:delete val="1"/>
        <c:axPos val="l"/>
        <c:numFmt formatCode="[$-F400]h:mm:ss\ AM/PM" sourceLinked="1"/>
        <c:majorTickMark val="none"/>
        <c:minorTickMark val="none"/>
        <c:tickLblPos val="nextTo"/>
        <c:crossAx val="600063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7">
  <a:schemeClr val="accent4"/>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6T16:23:14.93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01B1-003F-4AF3-84B3-41469F8598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1BE68E-4D5D-4264-8D6F-A15B5196C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818622-BB3B-4E3A-915E-9ECFF05960FA}"/>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127D8273-0B82-4F66-AD52-FC97CB9E4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3B2A7-670F-4355-8A5C-F888590D1966}"/>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1984210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59B4-CD55-42FD-A730-6E6544C4E9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D1576-B9C0-4674-88D0-C2CE667A5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5F6D52-852A-46DA-8F7C-24EE9A037728}"/>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A14078B1-A8D6-4C4B-A5B6-4B64F94BA4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B27E4-A5CB-49D6-BEC0-863091E9F4AF}"/>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4908328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24FB80-F531-43B4-9716-C94D224AB2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98A0B-58F8-4AC0-A218-50BBDC0476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4A9B0F-00D7-41FC-8424-E5BE1A3CB4E4}"/>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BB944C4A-DF74-4538-B951-8AD0E2B260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DC4BE5-991A-4B47-9D18-15B19242B217}"/>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6602509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128D-F4E5-457A-927C-057DEE0DAE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13B622-DB32-4EC8-8AD6-329C0326D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41C9A8-E702-4C42-AC72-04E45D1EC490}"/>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AE21F3BD-E791-4119-A8B6-2549693DF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558A7-7F68-4812-95C1-D6F6DAA1EC56}"/>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41791494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1B874-95CF-4D30-8F3C-1B1C703A1C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40C194-0344-4A4E-A68B-E06EB94D8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6353D-B932-411D-A784-6B36CD985DB1}"/>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CE2E2B48-9298-4FEF-A4C8-E42A8AB26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1CAC56-9255-42D5-9F93-9798516555F5}"/>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13060510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8576-110E-47E7-BF64-3AD534F55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08EE82-1BCA-4238-9D49-8D5EE1E1B1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4D5874-F1D7-4019-A087-F6256303EA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22CBB0-4619-4130-9AE2-0E6DFD03208F}"/>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6" name="Footer Placeholder 5">
            <a:extLst>
              <a:ext uri="{FF2B5EF4-FFF2-40B4-BE49-F238E27FC236}">
                <a16:creationId xmlns:a16="http://schemas.microsoft.com/office/drawing/2014/main" id="{866510E8-79F4-45D6-8B0D-BFEF7FC4B5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85D48B-B893-42D1-9B76-492959B5845D}"/>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42135052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7888-E8E2-48FC-B0B0-1E0FCF95C2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7A6D47-FE81-4621-B3E0-B3774BA82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F6291A-983C-4398-9B15-61847AE77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5C4936-A409-4544-9A57-E96B1815F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80E5E-F5A7-4310-AD3B-E25440CD6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2E6449-8AAB-43E0-A05A-E11BE7A09C17}"/>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8" name="Footer Placeholder 7">
            <a:extLst>
              <a:ext uri="{FF2B5EF4-FFF2-40B4-BE49-F238E27FC236}">
                <a16:creationId xmlns:a16="http://schemas.microsoft.com/office/drawing/2014/main" id="{FE812915-54C0-4E46-BFDF-83AC6FF8E0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7D0676-7B5F-42ED-9567-8B3C9FF4A6FA}"/>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22283576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DC89-8560-4124-9A05-10A69DEEE4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27985F-6A4E-4C40-A128-B1280A4FD3F1}"/>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4" name="Footer Placeholder 3">
            <a:extLst>
              <a:ext uri="{FF2B5EF4-FFF2-40B4-BE49-F238E27FC236}">
                <a16:creationId xmlns:a16="http://schemas.microsoft.com/office/drawing/2014/main" id="{4A88C3FA-B6F0-4F7C-812C-8EBCEB3DCD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4886D4-ADB0-45F3-8907-F32F3BEEC697}"/>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1915315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FD260-06E3-4C92-996C-C6CB7007CA88}"/>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3" name="Footer Placeholder 2">
            <a:extLst>
              <a:ext uri="{FF2B5EF4-FFF2-40B4-BE49-F238E27FC236}">
                <a16:creationId xmlns:a16="http://schemas.microsoft.com/office/drawing/2014/main" id="{69335BCC-BB97-459E-BFEE-5113B7142C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8F9B9A-8D1A-410C-A296-6EB81BBCED43}"/>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12428030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DB18-5CDE-4E79-A192-9CB568CCB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EFE59D-3171-40AB-BF32-236849A5D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787A29-B6DB-459A-9203-84DDDBA7B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30FF0-7A9E-4C84-899A-22BAF5F41BB6}"/>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6" name="Footer Placeholder 5">
            <a:extLst>
              <a:ext uri="{FF2B5EF4-FFF2-40B4-BE49-F238E27FC236}">
                <a16:creationId xmlns:a16="http://schemas.microsoft.com/office/drawing/2014/main" id="{8C494186-3D6A-4E45-95F7-BB60692038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5D5CEC-D69F-4DA3-8313-72E55C8BA791}"/>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16524034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165B-A619-47DE-9F56-F602C6336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71C2E-CD2A-4018-8C3B-31D33C034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22C615-8C20-4847-B610-34E6DDEAD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F3309-4F89-456D-88AB-D619E0F217FE}"/>
              </a:ext>
            </a:extLst>
          </p:cNvPr>
          <p:cNvSpPr>
            <a:spLocks noGrp="1"/>
          </p:cNvSpPr>
          <p:nvPr>
            <p:ph type="dt" sz="half" idx="10"/>
          </p:nvPr>
        </p:nvSpPr>
        <p:spPr/>
        <p:txBody>
          <a:bodyPr/>
          <a:lstStyle/>
          <a:p>
            <a:fld id="{19BC86ED-16C6-4EF4-A55A-35A405E669DC}" type="datetimeFigureOut">
              <a:rPr lang="en-IN" smtClean="0"/>
              <a:t>29-10-2023</a:t>
            </a:fld>
            <a:endParaRPr lang="en-IN"/>
          </a:p>
        </p:txBody>
      </p:sp>
      <p:sp>
        <p:nvSpPr>
          <p:cNvPr id="6" name="Footer Placeholder 5">
            <a:extLst>
              <a:ext uri="{FF2B5EF4-FFF2-40B4-BE49-F238E27FC236}">
                <a16:creationId xmlns:a16="http://schemas.microsoft.com/office/drawing/2014/main" id="{AB5D47CC-AF6D-4103-A33C-56764CB0A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9AAD1E-AC32-4167-A7A9-60F8F97C1F26}"/>
              </a:ext>
            </a:extLst>
          </p:cNvPr>
          <p:cNvSpPr>
            <a:spLocks noGrp="1"/>
          </p:cNvSpPr>
          <p:nvPr>
            <p:ph type="sldNum" sz="quarter" idx="12"/>
          </p:nvPr>
        </p:nvSpPr>
        <p:spPr/>
        <p:txBody>
          <a:bodyPr/>
          <a:lstStyle/>
          <a:p>
            <a:fld id="{948DFE48-2DB5-4908-827C-5D72C50131A1}" type="slidenum">
              <a:rPr lang="en-IN" smtClean="0"/>
              <a:t>‹#›</a:t>
            </a:fld>
            <a:endParaRPr lang="en-IN"/>
          </a:p>
        </p:txBody>
      </p:sp>
    </p:spTree>
    <p:extLst>
      <p:ext uri="{BB962C8B-B14F-4D97-AF65-F5344CB8AC3E}">
        <p14:creationId xmlns:p14="http://schemas.microsoft.com/office/powerpoint/2010/main" val="35462910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1A5C6-6C2D-4D02-B017-2D33385C8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900A76-0FC2-4914-823D-7F549A75C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5E8D8D-E6C9-45FF-B696-10B0B3C2DD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C86ED-16C6-4EF4-A55A-35A405E669DC}" type="datetimeFigureOut">
              <a:rPr lang="en-IN" smtClean="0"/>
              <a:t>29-10-2023</a:t>
            </a:fld>
            <a:endParaRPr lang="en-IN"/>
          </a:p>
        </p:txBody>
      </p:sp>
      <p:sp>
        <p:nvSpPr>
          <p:cNvPr id="5" name="Footer Placeholder 4">
            <a:extLst>
              <a:ext uri="{FF2B5EF4-FFF2-40B4-BE49-F238E27FC236}">
                <a16:creationId xmlns:a16="http://schemas.microsoft.com/office/drawing/2014/main" id="{F84F6ED0-28FE-4488-8306-A7A4C3EBEE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553909-4F97-42D8-899C-1A1E4C2B0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8DFE48-2DB5-4908-827C-5D72C50131A1}" type="slidenum">
              <a:rPr lang="en-IN" smtClean="0"/>
              <a:t>‹#›</a:t>
            </a:fld>
            <a:endParaRPr lang="en-IN"/>
          </a:p>
        </p:txBody>
      </p:sp>
    </p:spTree>
    <p:extLst>
      <p:ext uri="{BB962C8B-B14F-4D97-AF65-F5344CB8AC3E}">
        <p14:creationId xmlns:p14="http://schemas.microsoft.com/office/powerpoint/2010/main" val="1422183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media/image7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students4bestevidence.net/blog/2015/07/24/nominal-ordinal-numerical-variables/" TargetMode="External"/><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vectorstock.com/royalty-free-vector/data-analysis-concept-vector-25125673" TargetMode="External"/><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chart" Target="../charts/chart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file:///C:\Users\pc\Desktop\capstone\Excel%20CapstoneTransactionData_.xlsx!Delivery%20analysis!R28C1:R38C3" TargetMode="Externa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hyperlink" Target="https://thegregorymarcinskiproject.org/give-mercy/"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file:///C:\Users\pc\Desktop\capstone\Excel%20CapstoneTransactionData_.xlsx!Delivery%20analysis!R45C1:R50C2" TargetMode="External"/><Relationship Id="rId7" Type="http://schemas.openxmlformats.org/officeDocument/2006/relationships/image" Target="../media/image14.sv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3.png"/><Relationship Id="rId5" Type="http://schemas.openxmlformats.org/officeDocument/2006/relationships/chart" Target="../charts/chart8.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4.1"/><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62B00-55D0-4679-8150-A1D52E3AEE4F}"/>
              </a:ext>
            </a:extLst>
          </p:cNvPr>
          <p:cNvSpPr txBox="1"/>
          <p:nvPr/>
        </p:nvSpPr>
        <p:spPr>
          <a:xfrm>
            <a:off x="587142" y="624442"/>
            <a:ext cx="11720361" cy="1446550"/>
          </a:xfrm>
          <a:prstGeom prst="rect">
            <a:avLst/>
          </a:prstGeom>
          <a:noFill/>
        </p:spPr>
        <p:txBody>
          <a:bodyPr wrap="square" rtlCol="0">
            <a:spAutoFit/>
          </a:bodyPr>
          <a:lstStyle/>
          <a:p>
            <a:r>
              <a:rPr lang="en-US" sz="8800" u="sng" dirty="0" err="1">
                <a:effectLst>
                  <a:outerShdw blurRad="38100" dist="38100" dir="2700000" algn="tl">
                    <a:srgbClr val="000000">
                      <a:alpha val="43137"/>
                    </a:srgbClr>
                  </a:outerShdw>
                </a:effectLst>
              </a:rPr>
              <a:t>Freshco</a:t>
            </a:r>
            <a:r>
              <a:rPr lang="en-US" u="sng" dirty="0"/>
              <a:t> </a:t>
            </a:r>
            <a:endParaRPr lang="en-IN" u="sng" dirty="0"/>
          </a:p>
        </p:txBody>
      </p:sp>
      <p:sp>
        <p:nvSpPr>
          <p:cNvPr id="3" name="TextBox 2">
            <a:extLst>
              <a:ext uri="{FF2B5EF4-FFF2-40B4-BE49-F238E27FC236}">
                <a16:creationId xmlns:a16="http://schemas.microsoft.com/office/drawing/2014/main" id="{71B5AD85-DF5F-4A61-BD41-36B6C9DB979D}"/>
              </a:ext>
            </a:extLst>
          </p:cNvPr>
          <p:cNvSpPr txBox="1"/>
          <p:nvPr/>
        </p:nvSpPr>
        <p:spPr>
          <a:xfrm>
            <a:off x="471639" y="1845123"/>
            <a:ext cx="12192000" cy="1446550"/>
          </a:xfrm>
          <a:prstGeom prst="rect">
            <a:avLst/>
          </a:prstGeom>
          <a:noFill/>
        </p:spPr>
        <p:txBody>
          <a:bodyPr wrap="square" rtlCol="0">
            <a:spAutoFit/>
          </a:bodyPr>
          <a:lstStyle/>
          <a:p>
            <a:r>
              <a:rPr lang="en-US" sz="8800" u="sng" dirty="0">
                <a:effectLst>
                  <a:outerShdw blurRad="38100" dist="38100" dir="2700000" algn="tl">
                    <a:srgbClr val="000000">
                      <a:alpha val="43137"/>
                    </a:srgbClr>
                  </a:outerShdw>
                </a:effectLst>
              </a:rPr>
              <a:t>Hypermarket</a:t>
            </a:r>
            <a:endParaRPr lang="en-IN" sz="8800"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E2070483-EFAE-4311-B914-7C0327875498}"/>
              </a:ext>
            </a:extLst>
          </p:cNvPr>
          <p:cNvSpPr txBox="1"/>
          <p:nvPr/>
        </p:nvSpPr>
        <p:spPr>
          <a:xfrm>
            <a:off x="654518" y="3724977"/>
            <a:ext cx="10549288" cy="523220"/>
          </a:xfrm>
          <a:prstGeom prst="rect">
            <a:avLst/>
          </a:prstGeom>
          <a:solidFill>
            <a:schemeClr val="accent2">
              <a:lumMod val="75000"/>
            </a:schemeClr>
          </a:solidFill>
        </p:spPr>
        <p:txBody>
          <a:bodyPr wrap="square" rtlCol="0">
            <a:spAutoFit/>
          </a:bodyPr>
          <a:lstStyle/>
          <a:p>
            <a:r>
              <a:rPr lang="en-US" sz="2800" dirty="0">
                <a:solidFill>
                  <a:schemeClr val="bg1"/>
                </a:solidFill>
              </a:rPr>
              <a:t>1.Order level Analysis</a:t>
            </a:r>
            <a:endParaRPr lang="en-IN" sz="2800" dirty="0">
              <a:solidFill>
                <a:schemeClr val="bg1"/>
              </a:solidFill>
            </a:endParaRPr>
          </a:p>
        </p:txBody>
      </p:sp>
      <p:sp>
        <p:nvSpPr>
          <p:cNvPr id="6" name="TextBox 5">
            <a:extLst>
              <a:ext uri="{FF2B5EF4-FFF2-40B4-BE49-F238E27FC236}">
                <a16:creationId xmlns:a16="http://schemas.microsoft.com/office/drawing/2014/main" id="{C2A6D3CD-6185-40B6-8319-DBA44F8B2CFE}"/>
              </a:ext>
            </a:extLst>
          </p:cNvPr>
          <p:cNvSpPr txBox="1"/>
          <p:nvPr/>
        </p:nvSpPr>
        <p:spPr>
          <a:xfrm>
            <a:off x="654518" y="4423840"/>
            <a:ext cx="10376034" cy="523220"/>
          </a:xfrm>
          <a:prstGeom prst="rect">
            <a:avLst/>
          </a:prstGeom>
          <a:solidFill>
            <a:schemeClr val="accent4">
              <a:lumMod val="60000"/>
              <a:lumOff val="40000"/>
            </a:schemeClr>
          </a:solidFill>
        </p:spPr>
        <p:txBody>
          <a:bodyPr wrap="square" rtlCol="0">
            <a:spAutoFit/>
          </a:bodyPr>
          <a:lstStyle/>
          <a:p>
            <a:r>
              <a:rPr lang="en-US" sz="2800" dirty="0">
                <a:solidFill>
                  <a:schemeClr val="bg1"/>
                </a:solidFill>
              </a:rPr>
              <a:t>2. Completion Analysis</a:t>
            </a:r>
            <a:endParaRPr lang="en-IN" sz="2800" dirty="0">
              <a:solidFill>
                <a:schemeClr val="bg1"/>
              </a:solidFill>
            </a:endParaRPr>
          </a:p>
        </p:txBody>
      </p:sp>
      <p:sp>
        <p:nvSpPr>
          <p:cNvPr id="7" name="TextBox 6">
            <a:extLst>
              <a:ext uri="{FF2B5EF4-FFF2-40B4-BE49-F238E27FC236}">
                <a16:creationId xmlns:a16="http://schemas.microsoft.com/office/drawing/2014/main" id="{8DF5ED7A-40B0-4E7F-B5DD-C49C1E4DE199}"/>
              </a:ext>
            </a:extLst>
          </p:cNvPr>
          <p:cNvSpPr txBox="1"/>
          <p:nvPr/>
        </p:nvSpPr>
        <p:spPr>
          <a:xfrm>
            <a:off x="654519" y="5182856"/>
            <a:ext cx="10376033" cy="523220"/>
          </a:xfrm>
          <a:prstGeom prst="rect">
            <a:avLst/>
          </a:prstGeom>
          <a:solidFill>
            <a:schemeClr val="accent1">
              <a:lumMod val="50000"/>
            </a:schemeClr>
          </a:solidFill>
        </p:spPr>
        <p:txBody>
          <a:bodyPr wrap="square" rtlCol="0">
            <a:spAutoFit/>
          </a:bodyPr>
          <a:lstStyle/>
          <a:p>
            <a:r>
              <a:rPr lang="en-US" sz="2800" dirty="0">
                <a:solidFill>
                  <a:schemeClr val="bg1"/>
                </a:solidFill>
              </a:rPr>
              <a:t>3. Customer level Analysis</a:t>
            </a:r>
            <a:endParaRPr lang="en-IN" sz="2800" dirty="0">
              <a:solidFill>
                <a:schemeClr val="bg1"/>
              </a:solidFill>
            </a:endParaRPr>
          </a:p>
        </p:txBody>
      </p:sp>
      <p:sp>
        <p:nvSpPr>
          <p:cNvPr id="8" name="TextBox 7">
            <a:extLst>
              <a:ext uri="{FF2B5EF4-FFF2-40B4-BE49-F238E27FC236}">
                <a16:creationId xmlns:a16="http://schemas.microsoft.com/office/drawing/2014/main" id="{EAEAE365-4EE3-44F1-A22F-2894583148CB}"/>
              </a:ext>
            </a:extLst>
          </p:cNvPr>
          <p:cNvSpPr txBox="1"/>
          <p:nvPr/>
        </p:nvSpPr>
        <p:spPr>
          <a:xfrm>
            <a:off x="654518" y="5941872"/>
            <a:ext cx="7825339" cy="523220"/>
          </a:xfrm>
          <a:prstGeom prst="rect">
            <a:avLst/>
          </a:prstGeom>
          <a:solidFill>
            <a:schemeClr val="accent6">
              <a:lumMod val="75000"/>
            </a:schemeClr>
          </a:solidFill>
        </p:spPr>
        <p:txBody>
          <a:bodyPr wrap="square" rtlCol="0">
            <a:spAutoFit/>
          </a:bodyPr>
          <a:lstStyle/>
          <a:p>
            <a:r>
              <a:rPr lang="en-US" sz="2800" dirty="0">
                <a:solidFill>
                  <a:schemeClr val="bg1"/>
                </a:solidFill>
              </a:rPr>
              <a:t>4. Delivery Level Analysis</a:t>
            </a:r>
            <a:endParaRPr lang="en-IN" sz="2800" dirty="0">
              <a:solidFill>
                <a:schemeClr val="bg1"/>
              </a:solidFill>
            </a:endParaRPr>
          </a:p>
        </p:txBody>
      </p:sp>
    </p:spTree>
    <p:extLst>
      <p:ext uri="{BB962C8B-B14F-4D97-AF65-F5344CB8AC3E}">
        <p14:creationId xmlns:p14="http://schemas.microsoft.com/office/powerpoint/2010/main" val="1326011903"/>
      </p:ext>
    </p:extLst>
  </p:cSld>
  <p:clrMapOvr>
    <a:masterClrMapping/>
  </p:clrMapOvr>
  <mc:AlternateContent xmlns:mc="http://schemas.openxmlformats.org/markup-compatibility/2006" xmlns:p159="http://schemas.microsoft.com/office/powerpoint/2015/09/main">
    <mc:Choice Requires="p159">
      <p:transition spd="slow" advTm="20763">
        <p159:morph option="byObject"/>
      </p:transition>
    </mc:Choice>
    <mc:Fallback xmlns="">
      <p:transition spd="slow" advTm="2076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CAC3BA-F2C1-4B5B-B5F5-9510538CA2F4}"/>
              </a:ext>
            </a:extLst>
          </p:cNvPr>
          <p:cNvGraphicFramePr>
            <a:graphicFrameLocks noGrp="1"/>
          </p:cNvGraphicFramePr>
          <p:nvPr>
            <p:extLst>
              <p:ext uri="{D42A27DB-BD31-4B8C-83A1-F6EECF244321}">
                <p14:modId xmlns:p14="http://schemas.microsoft.com/office/powerpoint/2010/main" val="2487426693"/>
              </p:ext>
            </p:extLst>
          </p:nvPr>
        </p:nvGraphicFramePr>
        <p:xfrm>
          <a:off x="86627" y="115502"/>
          <a:ext cx="12031579" cy="916403"/>
        </p:xfrm>
        <a:graphic>
          <a:graphicData uri="http://schemas.openxmlformats.org/drawingml/2006/table">
            <a:tbl>
              <a:tblPr/>
              <a:tblGrid>
                <a:gridCol w="12031579">
                  <a:extLst>
                    <a:ext uri="{9D8B030D-6E8A-4147-A177-3AD203B41FA5}">
                      <a16:colId xmlns:a16="http://schemas.microsoft.com/office/drawing/2014/main" val="1694673964"/>
                    </a:ext>
                  </a:extLst>
                </a:gridCol>
              </a:tblGrid>
              <a:tr h="916403">
                <a:tc>
                  <a:txBody>
                    <a:bodyPr/>
                    <a:lstStyle/>
                    <a:p>
                      <a:pPr algn="ctr" fontAlgn="b"/>
                      <a:r>
                        <a:rPr lang="en-US" sz="4000" b="1" i="0" u="none" strike="noStrike" dirty="0">
                          <a:solidFill>
                            <a:srgbClr val="000000"/>
                          </a:solidFill>
                          <a:effectLst/>
                          <a:latin typeface="Calibri" panose="020F0502020204030204" pitchFamily="34" charset="0"/>
                        </a:rPr>
                        <a:t>Completion Rate at Drop Geo Level</a:t>
                      </a:r>
                    </a:p>
                  </a:txBody>
                  <a:tcPr marL="0" marR="0" marT="0" marB="0" anchor="b">
                    <a:lnL>
                      <a:noFill/>
                    </a:lnL>
                    <a:lnR>
                      <a:noFill/>
                    </a:lnR>
                    <a:lnT>
                      <a:noFill/>
                    </a:lnT>
                    <a:lnB>
                      <a:noFill/>
                    </a:lnB>
                    <a:solidFill>
                      <a:srgbClr val="FFD966"/>
                    </a:solidFill>
                  </a:tcPr>
                </a:tc>
                <a:extLst>
                  <a:ext uri="{0D108BD9-81ED-4DB2-BD59-A6C34878D82A}">
                    <a16:rowId xmlns:a16="http://schemas.microsoft.com/office/drawing/2014/main" val="2985526886"/>
                  </a:ext>
                </a:extLst>
              </a:tr>
            </a:tbl>
          </a:graphicData>
        </a:graphic>
      </p:graphicFrame>
      <p:graphicFrame>
        <p:nvGraphicFramePr>
          <p:cNvPr id="5" name="Table 4">
            <a:extLst>
              <a:ext uri="{FF2B5EF4-FFF2-40B4-BE49-F238E27FC236}">
                <a16:creationId xmlns:a16="http://schemas.microsoft.com/office/drawing/2014/main" id="{F9615693-36DE-4BDC-880E-5D7E907C4B28}"/>
              </a:ext>
            </a:extLst>
          </p:cNvPr>
          <p:cNvGraphicFramePr>
            <a:graphicFrameLocks noGrp="1"/>
          </p:cNvGraphicFramePr>
          <p:nvPr>
            <p:extLst>
              <p:ext uri="{D42A27DB-BD31-4B8C-83A1-F6EECF244321}">
                <p14:modId xmlns:p14="http://schemas.microsoft.com/office/powerpoint/2010/main" val="2297733554"/>
              </p:ext>
            </p:extLst>
          </p:nvPr>
        </p:nvGraphicFramePr>
        <p:xfrm>
          <a:off x="308008" y="1427139"/>
          <a:ext cx="11396312" cy="2755765"/>
        </p:xfrm>
        <a:graphic>
          <a:graphicData uri="http://schemas.openxmlformats.org/drawingml/2006/table">
            <a:tbl>
              <a:tblPr/>
              <a:tblGrid>
                <a:gridCol w="3858878">
                  <a:extLst>
                    <a:ext uri="{9D8B030D-6E8A-4147-A177-3AD203B41FA5}">
                      <a16:colId xmlns:a16="http://schemas.microsoft.com/office/drawing/2014/main" val="1422005083"/>
                    </a:ext>
                  </a:extLst>
                </a:gridCol>
                <a:gridCol w="4381810">
                  <a:extLst>
                    <a:ext uri="{9D8B030D-6E8A-4147-A177-3AD203B41FA5}">
                      <a16:colId xmlns:a16="http://schemas.microsoft.com/office/drawing/2014/main" val="2462839199"/>
                    </a:ext>
                  </a:extLst>
                </a:gridCol>
                <a:gridCol w="3155624">
                  <a:extLst>
                    <a:ext uri="{9D8B030D-6E8A-4147-A177-3AD203B41FA5}">
                      <a16:colId xmlns:a16="http://schemas.microsoft.com/office/drawing/2014/main" val="2306818135"/>
                    </a:ext>
                  </a:extLst>
                </a:gridCol>
              </a:tblGrid>
              <a:tr h="560995">
                <a:tc gridSpan="3">
                  <a:txBody>
                    <a:bodyPr/>
                    <a:lstStyle/>
                    <a:p>
                      <a:pPr algn="ctr" fontAlgn="b"/>
                      <a:r>
                        <a:rPr lang="en-IN" sz="2000" b="1" i="1" u="none" strike="noStrike" dirty="0">
                          <a:solidFill>
                            <a:srgbClr val="000000"/>
                          </a:solidFill>
                          <a:effectLst/>
                          <a:latin typeface="Calibri" panose="020F0502020204030204" pitchFamily="34" charset="0"/>
                        </a:rPr>
                        <a:t>COMPLITION FLAG ANALYSIS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6935009"/>
                  </a:ext>
                </a:extLst>
              </a:tr>
              <a:tr h="560995">
                <a:tc>
                  <a:txBody>
                    <a:bodyPr/>
                    <a:lstStyle/>
                    <a:p>
                      <a:pPr algn="l" fontAlgn="b"/>
                      <a:r>
                        <a:rPr lang="en-IN" sz="2000" b="1" i="0" u="none" strike="noStrike">
                          <a:solidFill>
                            <a:srgbClr val="000000"/>
                          </a:solidFill>
                          <a:effectLst/>
                          <a:latin typeface="Calibri" panose="020F0502020204030204" pitchFamily="34" charset="0"/>
                        </a:rPr>
                        <a:t>STATUS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000" b="1" i="0" u="none" strike="noStrike">
                          <a:solidFill>
                            <a:srgbClr val="000000"/>
                          </a:solidFill>
                          <a:effectLst/>
                          <a:latin typeface="Calibri" panose="020F0502020204030204" pitchFamily="34" charset="0"/>
                        </a:rPr>
                        <a:t>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b"/>
                      <a:r>
                        <a:rPr lang="en-IN" sz="2000" b="1" i="0" u="none" strike="noStrike">
                          <a:solidFill>
                            <a:srgbClr val="000000"/>
                          </a:solidFill>
                          <a:effectLst/>
                          <a:latin typeface="Calibri" panose="020F0502020204030204" pitchFamily="34" charset="0"/>
                        </a:rPr>
                        <a:t>PERCENTAGE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27096216"/>
                  </a:ext>
                </a:extLst>
              </a:tr>
              <a:tr h="560995">
                <a:tc>
                  <a:txBody>
                    <a:bodyPr/>
                    <a:lstStyle/>
                    <a:p>
                      <a:pPr algn="l" fontAlgn="b"/>
                      <a:r>
                        <a:rPr lang="en-IN" sz="2000" b="1" i="0" u="none" strike="noStrike">
                          <a:solidFill>
                            <a:srgbClr val="000000"/>
                          </a:solidFill>
                          <a:effectLst/>
                          <a:latin typeface="Calibri" panose="020F0502020204030204" pitchFamily="34" charset="0"/>
                        </a:rPr>
                        <a:t>YES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22751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99.685%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388580822"/>
                  </a:ext>
                </a:extLst>
              </a:tr>
              <a:tr h="560995">
                <a:tc>
                  <a:txBody>
                    <a:bodyPr/>
                    <a:lstStyle/>
                    <a:p>
                      <a:pPr algn="l" fontAlgn="b"/>
                      <a:r>
                        <a:rPr lang="en-IN" sz="2000" b="1" i="0" u="none" strike="noStrike">
                          <a:solidFill>
                            <a:srgbClr val="000000"/>
                          </a:solidFill>
                          <a:effectLst/>
                          <a:latin typeface="Calibri" panose="020F0502020204030204" pitchFamily="34" charset="0"/>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72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0.315%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177994242"/>
                  </a:ext>
                </a:extLst>
              </a:tr>
              <a:tr h="511785">
                <a:tc>
                  <a:txBody>
                    <a:bodyPr/>
                    <a:lstStyle/>
                    <a:p>
                      <a:pPr algn="l" fontAlgn="b"/>
                      <a:r>
                        <a:rPr lang="en-IN" sz="2000" b="1" i="0" u="none" strike="noStrike">
                          <a:solidFill>
                            <a:srgbClr val="000000"/>
                          </a:solidFill>
                          <a:effectLst/>
                          <a:latin typeface="Calibri" panose="020F0502020204030204" pitchFamily="34" charset="0"/>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22823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r" fontAlgn="b"/>
                      <a:r>
                        <a:rPr lang="en-IN" sz="2000" b="0" i="0" u="none" strike="noStrike" dirty="0">
                          <a:solidFill>
                            <a:srgbClr val="000000"/>
                          </a:solidFill>
                          <a:effectLst/>
                          <a:latin typeface="Calibri" panose="020F0502020204030204" pitchFamily="34" charset="0"/>
                        </a:rPr>
                        <a:t>100.000%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159307943"/>
                  </a:ext>
                </a:extLst>
              </a:tr>
            </a:tbl>
          </a:graphicData>
        </a:graphic>
      </p:graphicFrame>
      <p:graphicFrame>
        <p:nvGraphicFramePr>
          <p:cNvPr id="14" name="Chart 13">
            <a:extLst>
              <a:ext uri="{FF2B5EF4-FFF2-40B4-BE49-F238E27FC236}">
                <a16:creationId xmlns:a16="http://schemas.microsoft.com/office/drawing/2014/main" id="{0173BC48-6ECF-4875-ABD9-B981354C1804}"/>
              </a:ext>
            </a:extLst>
          </p:cNvPr>
          <p:cNvGraphicFramePr>
            <a:graphicFrameLocks/>
          </p:cNvGraphicFramePr>
          <p:nvPr>
            <p:extLst>
              <p:ext uri="{D42A27DB-BD31-4B8C-83A1-F6EECF244321}">
                <p14:modId xmlns:p14="http://schemas.microsoft.com/office/powerpoint/2010/main" val="2111143967"/>
              </p:ext>
            </p:extLst>
          </p:nvPr>
        </p:nvGraphicFramePr>
        <p:xfrm>
          <a:off x="1270535" y="4408370"/>
          <a:ext cx="9471259" cy="233412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7962145"/>
      </p:ext>
    </p:extLst>
  </p:cSld>
  <p:clrMapOvr>
    <a:masterClrMapping/>
  </p:clrMapOvr>
  <mc:AlternateContent xmlns:mc="http://schemas.openxmlformats.org/markup-compatibility/2006" xmlns:p159="http://schemas.microsoft.com/office/powerpoint/2015/09/main">
    <mc:Choice Requires="p159">
      <p:transition spd="slow" advTm="10998">
        <p159:morph option="byObject"/>
      </p:transition>
    </mc:Choice>
    <mc:Fallback xmlns="">
      <p:transition spd="slow" advTm="10998">
        <p:fade/>
      </p:transition>
    </mc:Fallback>
  </mc:AlternateContent>
  <p:extLst>
    <p:ext uri="{3A86A75C-4F4B-4683-9AE1-C65F6400EC91}">
      <p14:laserTraceLst xmlns:p14="http://schemas.microsoft.com/office/powerpoint/2010/main">
        <p14:tracePtLst>
          <p14:tracePt t="1498" x="3219450" y="6076950"/>
          <p14:tracePt t="1815" x="2136775" y="6838950"/>
          <p14:tracePt t="1822" x="2163763" y="6821488"/>
          <p14:tracePt t="1830" x="2182813" y="6802438"/>
          <p14:tracePt t="1838" x="2192338" y="6784975"/>
          <p14:tracePt t="1845" x="2219325" y="6757988"/>
          <p14:tracePt t="1865" x="2236788" y="6702425"/>
          <p14:tracePt t="1871" x="2246313" y="6684963"/>
          <p14:tracePt t="1877" x="2246313" y="6675438"/>
          <p14:tracePt t="1896" x="2265363" y="6638925"/>
          <p14:tracePt t="1902" x="2273300" y="6602413"/>
          <p14:tracePt t="1926" x="2292350" y="6575425"/>
          <p14:tracePt t="1927" x="2319338" y="6519863"/>
          <p14:tracePt t="1934" x="2328863" y="6502400"/>
          <p14:tracePt t="1988" x="2328863" y="6492875"/>
          <p14:tracePt t="2030" x="2365375" y="6429375"/>
          <p14:tracePt t="2038" x="2382838" y="6410325"/>
          <p14:tracePt t="2048" x="2392363" y="6383338"/>
          <p14:tracePt t="2080" x="2493963" y="6200775"/>
          <p14:tracePt t="2086" x="2520950" y="6137275"/>
          <p14:tracePt t="2094" x="2547938" y="6091238"/>
          <p14:tracePt t="2113" x="2657475" y="5881688"/>
          <p14:tracePt t="2117" x="2730500" y="5743575"/>
          <p14:tracePt t="2126" x="2813050" y="5588000"/>
          <p14:tracePt t="2145" x="2995613" y="5287963"/>
          <p14:tracePt t="2150" x="3086100" y="5149850"/>
          <p14:tracePt t="2158" x="3159125" y="5013325"/>
          <p14:tracePt t="2176" x="3287713" y="4794250"/>
          <p14:tracePt t="2182" x="3343275" y="4711700"/>
          <p14:tracePt t="2192" x="3379788" y="4648200"/>
          <p14:tracePt t="2219" x="3460750" y="4429125"/>
          <p14:tracePt t="2222" x="3489325" y="4346575"/>
          <p14:tracePt t="2230" x="3516313" y="4256088"/>
          <p14:tracePt t="2253" x="3543300" y="4064000"/>
          <p14:tracePt t="2254" x="3570288" y="3954463"/>
          <p14:tracePt t="2262" x="3579813" y="3852863"/>
          <p14:tracePt t="2285" x="3606800" y="3725863"/>
          <p14:tracePt t="2286" x="3616325" y="3662363"/>
          <p14:tracePt t="2294" x="3616325" y="3633788"/>
          <p14:tracePt t="2302" x="3625850" y="3606800"/>
          <p14:tracePt t="2312" x="3625850" y="3589338"/>
          <p14:tracePt t="2344" x="3625850" y="3543300"/>
          <p14:tracePt t="2347" x="3643313" y="3451225"/>
          <p14:tracePt t="2349" x="3643313" y="3397250"/>
          <p14:tracePt t="2358" x="3643313" y="3370263"/>
          <p14:tracePt t="2378" x="3643313" y="3260725"/>
          <p14:tracePt t="2382" x="3643313" y="3187700"/>
          <p14:tracePt t="2390" x="3652838" y="3105150"/>
          <p14:tracePt t="2409" x="3662363" y="3041650"/>
          <p14:tracePt t="2414" x="3662363" y="3022600"/>
          <p14:tracePt t="2422" x="3662363" y="3013075"/>
          <p14:tracePt t="2441" x="3662363" y="3005138"/>
          <p14:tracePt t="2457" x="3662363" y="2986088"/>
          <p14:tracePt t="2481" x="3662363" y="2976563"/>
          <p14:tracePt t="2611" x="3662363" y="2968625"/>
          <p14:tracePt t="3478" x="3662363" y="2959100"/>
          <p14:tracePt t="3490" x="3679825" y="2959100"/>
          <p14:tracePt t="3495" x="3689350" y="2959100"/>
          <p14:tracePt t="3502" x="3708400" y="2959100"/>
          <p14:tracePt t="3511" x="3725863" y="2949575"/>
          <p14:tracePt t="3542" x="3752850" y="2940050"/>
          <p14:tracePt t="3579" x="3781425" y="2922588"/>
          <p14:tracePt t="3591" x="3798888" y="2913063"/>
          <p14:tracePt t="3612" x="3825875" y="2903538"/>
          <p14:tracePt t="3614" x="3835400" y="2894013"/>
          <p14:tracePt t="3622" x="3862388" y="2886075"/>
          <p14:tracePt t="3643" x="3898900" y="2857500"/>
          <p14:tracePt t="3646" x="3917950" y="2840038"/>
          <p14:tracePt t="3654" x="3963988" y="2803525"/>
          <p14:tracePt t="3675" x="4017963" y="2747963"/>
          <p14:tracePt t="3678" x="4064000" y="2711450"/>
          <p14:tracePt t="3686" x="4090988" y="2693988"/>
          <p14:tracePt t="3707" x="4192588" y="2601913"/>
          <p14:tracePt t="3710" x="4219575" y="2565400"/>
          <p14:tracePt t="3718" x="4265613" y="2528888"/>
          <p14:tracePt t="3739" x="4329113" y="2465388"/>
          <p14:tracePt t="3742" x="4338638" y="2447925"/>
          <p14:tracePt t="3750" x="4356100" y="2428875"/>
          <p14:tracePt t="3758" x="4392613" y="2401888"/>
          <p14:tracePt t="3768" x="4402138" y="2382838"/>
          <p14:tracePt t="3806" x="4419600" y="2365375"/>
          <p14:tracePt t="3813" x="4429125" y="2346325"/>
          <p14:tracePt t="3847" x="4438650" y="2338388"/>
          <p14:tracePt t="3854" x="4438650" y="2328863"/>
          <p14:tracePt t="3862" x="4448175" y="2319338"/>
          <p14:tracePt t="3879" x="4448175" y="2309813"/>
          <p14:tracePt t="3910" x="4448175" y="2301875"/>
          <p14:tracePt t="3940" x="4448175" y="2292350"/>
          <p14:tracePt t="3950" x="4448175" y="2265363"/>
          <p14:tracePt t="3970" x="4448175" y="2236788"/>
          <p14:tracePt t="3973" x="4448175" y="2228850"/>
          <p14:tracePt t="3982" x="4448175" y="2219325"/>
          <p14:tracePt t="4002" x="4448175" y="2192338"/>
          <p14:tracePt t="4006" x="4448175" y="2173288"/>
          <p14:tracePt t="4014" x="4438650" y="2163763"/>
          <p14:tracePt t="4034" x="4429125" y="2146300"/>
          <p14:tracePt t="4068" x="4429125" y="2136775"/>
          <p14:tracePt t="4095" x="4411663" y="2109788"/>
          <p14:tracePt t="4102" x="4402138" y="2100263"/>
          <p14:tracePt t="4109" x="4383088" y="2073275"/>
          <p14:tracePt t="4117" x="4375150" y="2063750"/>
          <p14:tracePt t="4139" x="4365625" y="2046288"/>
          <p14:tracePt t="4141" x="4338638" y="2027238"/>
          <p14:tracePt t="4154" x="4319588" y="2009775"/>
          <p14:tracePt t="4162" x="4292600" y="1973263"/>
          <p14:tracePt t="4191" x="4237038" y="1954213"/>
          <p14:tracePt t="4199" x="4219575" y="1944688"/>
          <p14:tracePt t="4244" x="4200525" y="1935163"/>
          <p14:tracePt t="4246" x="4183063" y="1927225"/>
          <p14:tracePt t="4253" x="4164013" y="1917700"/>
          <p14:tracePt t="4262" x="4156075" y="1908175"/>
          <p14:tracePt t="4280" x="4119563" y="1898650"/>
          <p14:tracePt t="4286" x="4100513" y="1890713"/>
          <p14:tracePt t="4294" x="4083050" y="1881188"/>
          <p14:tracePt t="4311" x="4027488" y="1881188"/>
          <p14:tracePt t="4319" x="4008438" y="1862138"/>
          <p14:tracePt t="4329" x="3963988" y="1862138"/>
          <p14:tracePt t="4364" x="3862388" y="1825625"/>
          <p14:tracePt t="4366" x="3817938" y="1825625"/>
          <p14:tracePt t="4373" x="3771900" y="1808163"/>
          <p14:tracePt t="4382" x="3752850" y="1798638"/>
          <p14:tracePt t="4417" x="3716338" y="1789113"/>
          <p14:tracePt t="4451" x="3689350" y="1789113"/>
          <p14:tracePt t="4454" x="3671888" y="1789113"/>
          <p14:tracePt t="4462" x="3652838" y="1789113"/>
          <p14:tracePt t="4483" x="3606800" y="1771650"/>
          <p14:tracePt t="4486" x="3589338" y="1771650"/>
          <p14:tracePt t="4494" x="3562350" y="1771650"/>
          <p14:tracePt t="4502" x="3552825" y="1762125"/>
          <p14:tracePt t="4579" x="3525838" y="1762125"/>
          <p14:tracePt t="4582" x="3516313" y="1762125"/>
          <p14:tracePt t="4590" x="3489325" y="1762125"/>
          <p14:tracePt t="4598" x="3470275" y="1752600"/>
          <p14:tracePt t="4607" x="3443288" y="1752600"/>
          <p14:tracePt t="4614" x="3424238" y="1744663"/>
          <p14:tracePt t="4642" x="3360738" y="1735138"/>
          <p14:tracePt t="4646" x="3343275" y="1735138"/>
          <p14:tracePt t="4654" x="3333750" y="1735138"/>
          <p14:tracePt t="4664" x="3324225" y="1735138"/>
          <p14:tracePt t="4730" x="3314700" y="1735138"/>
          <p14:tracePt t="4733" x="3297238" y="1735138"/>
          <p14:tracePt t="4742" x="3278188" y="1735138"/>
          <p14:tracePt t="4750" x="3232150" y="1735138"/>
          <p14:tracePt t="4758" x="3205163" y="1735138"/>
          <p14:tracePt t="4778" x="3168650" y="1735138"/>
          <p14:tracePt t="4782" x="3151188" y="1735138"/>
          <p14:tracePt t="4814" x="3141663" y="1735138"/>
          <p14:tracePt t="4838" x="3105150" y="1752600"/>
          <p14:tracePt t="4870" x="3059113" y="1762125"/>
          <p14:tracePt t="4878" x="3049588" y="1771650"/>
          <p14:tracePt t="4901" x="3032125" y="1781175"/>
          <p14:tracePt t="4916" x="3022600" y="1789113"/>
          <p14:tracePt t="4946" x="2995613" y="1798638"/>
          <p14:tracePt t="4958" x="2976563" y="1817688"/>
          <p14:tracePt t="5015" x="2940050" y="1862138"/>
          <p14:tracePt t="5017" x="2913063" y="1890713"/>
          <p14:tracePt t="5030" x="2913063" y="1898650"/>
          <p14:tracePt t="5054" x="2913063" y="1917700"/>
          <p14:tracePt t="5056" x="2895600" y="1981200"/>
          <p14:tracePt t="5062" x="2886075" y="2009775"/>
          <p14:tracePt t="5086" x="2886075" y="2036763"/>
          <p14:tracePt t="5087" x="2886075" y="2109788"/>
          <p14:tracePt t="5093" x="2886075" y="2136775"/>
          <p14:tracePt t="5118" x="2886075" y="2319338"/>
          <p14:tracePt t="5126" x="2913063" y="2382838"/>
          <p14:tracePt t="5149" x="2959100" y="2520950"/>
          <p14:tracePt t="5157" x="2986088" y="2565400"/>
          <p14:tracePt t="5179" x="3086100" y="2730500"/>
          <p14:tracePt t="5182" x="3141663" y="2820988"/>
          <p14:tracePt t="5190" x="3195638" y="2894013"/>
          <p14:tracePt t="5211" x="3297238" y="3005138"/>
          <p14:tracePt t="5214" x="3343275" y="3059113"/>
          <p14:tracePt t="5222" x="3406775" y="3095625"/>
          <p14:tracePt t="5242" x="3525838" y="3168650"/>
          <p14:tracePt t="5246" x="3562350" y="3195638"/>
          <p14:tracePt t="5253" x="3625850" y="3232150"/>
          <p14:tracePt t="5264" x="3662363" y="3241675"/>
          <p14:tracePt t="5272" x="3708400" y="3278188"/>
          <p14:tracePt t="5300" x="3898900" y="3387725"/>
          <p14:tracePt t="5303" x="3981450" y="3443288"/>
          <p14:tracePt t="5310" x="4008438" y="3460750"/>
          <p14:tracePt t="5334" x="4229100" y="3552825"/>
          <p14:tracePt t="5342" x="4292600" y="3579813"/>
          <p14:tracePt t="5350" x="4319588" y="3597275"/>
          <p14:tracePt t="5366" x="4448175" y="3633788"/>
          <p14:tracePt t="5376" x="4492625" y="3662363"/>
          <p14:tracePt t="5406" x="4684713" y="3725863"/>
          <p14:tracePt t="5414" x="4730750" y="3735388"/>
          <p14:tracePt t="5422" x="4813300" y="3762375"/>
          <p14:tracePt t="5443" x="5049838" y="3825875"/>
          <p14:tracePt t="5446" x="5168900" y="3852863"/>
          <p14:tracePt t="5454" x="5297488" y="3881438"/>
          <p14:tracePt t="5461" x="5451475" y="3908425"/>
          <p14:tracePt t="5474" x="5597525" y="3927475"/>
          <p14:tracePt t="5507" x="6273800" y="3981450"/>
          <p14:tracePt t="5509" x="6438900" y="3981450"/>
          <p14:tracePt t="5518" x="6602413" y="3981450"/>
          <p14:tracePt t="5538" x="6858000" y="3981450"/>
          <p14:tracePt t="5542" x="6986588" y="3954463"/>
          <p14:tracePt t="5549" x="7105650" y="3908425"/>
          <p14:tracePt t="5559" x="7215188" y="3862388"/>
          <p14:tracePt t="5592" x="7580313" y="3670300"/>
          <p14:tracePt t="5598" x="7670800" y="3643313"/>
          <p14:tracePt t="5606" x="7772400" y="3616325"/>
          <p14:tracePt t="5630" x="7826375" y="3606800"/>
          <p14:tracePt t="5631" x="7999413" y="3579813"/>
          <p14:tracePt t="5639" x="8027988" y="3579813"/>
          <p14:tracePt t="5647" x="8064500" y="3570288"/>
          <p14:tracePt t="5672" x="8064500" y="3560763"/>
          <p14:tracePt t="5685" x="8072438" y="3552825"/>
          <p14:tracePt t="5750" x="8191500" y="3552825"/>
          <p14:tracePt t="5757" x="8264525" y="3552825"/>
          <p14:tracePt t="5765" x="8293100" y="3552825"/>
          <p14:tracePt t="5787" x="8447088" y="3552825"/>
          <p14:tracePt t="5789" x="8539163" y="3552825"/>
          <p14:tracePt t="5798" x="8629650" y="3552825"/>
          <p14:tracePt t="5818" x="8794750" y="3552825"/>
          <p14:tracePt t="5821" x="8885238" y="3552825"/>
          <p14:tracePt t="5830" x="8959850" y="3533775"/>
          <p14:tracePt t="5850" x="9123363" y="3487738"/>
          <p14:tracePt t="5853" x="9196388" y="3460750"/>
          <p14:tracePt t="5863" x="9278938" y="3433763"/>
          <p14:tracePt t="5882" x="9488488" y="3351213"/>
          <p14:tracePt t="5886" x="9607550" y="3314700"/>
          <p14:tracePt t="5895" x="9707563" y="3278188"/>
          <p14:tracePt t="5914" x="9882188" y="3195638"/>
          <p14:tracePt t="5918" x="9982200" y="3168650"/>
          <p14:tracePt t="5925" x="10091738" y="3141663"/>
          <p14:tracePt t="5935" x="10191750" y="3114675"/>
          <p14:tracePt t="5945" x="10283825" y="3086100"/>
          <p14:tracePt t="5972" x="10547350" y="3032125"/>
          <p14:tracePt t="5973" x="10648950" y="3013075"/>
          <p14:tracePt t="5982" x="10721975" y="3005138"/>
          <p14:tracePt t="5990" x="10748963" y="3005138"/>
          <p14:tracePt t="5999" x="10795000" y="2986088"/>
          <p14:tracePt t="6008" x="10821988" y="2986088"/>
          <p14:tracePt t="6036" x="10877550" y="2968625"/>
          <p14:tracePt t="6039" x="10885488" y="2968625"/>
          <p14:tracePt t="6046" x="10895013" y="2959100"/>
          <p14:tracePt t="6053" x="10904538" y="2949575"/>
          <p14:tracePt t="6097" x="10950575" y="2949575"/>
          <p14:tracePt t="6102" x="10968038" y="2949575"/>
          <p14:tracePt t="6110" x="10987088" y="2949575"/>
          <p14:tracePt t="6129" x="11014075" y="2940050"/>
          <p14:tracePt t="6134" x="11023600" y="2940050"/>
          <p14:tracePt t="6160" x="11050588" y="2930525"/>
          <p14:tracePt t="6165" x="11050588" y="2922588"/>
          <p14:tracePt t="6189" x="11096625" y="2913063"/>
          <p14:tracePt t="6190" x="11206163" y="2886075"/>
          <p14:tracePt t="6199" x="11250613" y="2867025"/>
          <p14:tracePt t="6207" x="11287125" y="2857500"/>
          <p14:tracePt t="6232" x="11342688" y="2840038"/>
          <p14:tracePt t="6309" x="11342688" y="2820988"/>
          <p14:tracePt t="6310" x="11342688" y="2813050"/>
          <p14:tracePt t="6325" x="11342688" y="2794000"/>
          <p14:tracePt t="6335" x="11342688" y="2776538"/>
          <p14:tracePt t="6366" x="11323638" y="2757488"/>
          <p14:tracePt t="6391" x="11315700" y="2747963"/>
          <p14:tracePt t="6403" x="11306175" y="2740025"/>
          <p14:tracePt t="6410" x="11306175" y="2720975"/>
          <p14:tracePt t="6427" x="11296650" y="2720975"/>
          <p14:tracePt t="6439" x="11279188" y="2711450"/>
          <p14:tracePt t="6469" x="11269663" y="2703513"/>
          <p14:tracePt t="6474" x="11260138" y="2703513"/>
          <p14:tracePt t="6486" x="11242675" y="2703513"/>
          <p14:tracePt t="6495" x="11223625" y="2693988"/>
          <p14:tracePt t="6502" x="11214100" y="2684463"/>
          <p14:tracePt t="6520" x="11206163" y="2674938"/>
          <p14:tracePt t="6555" x="11123613" y="2647950"/>
          <p14:tracePt t="6558" x="11114088" y="2647950"/>
          <p14:tracePt t="6566" x="11104563" y="2638425"/>
          <p14:tracePt t="6574" x="11077575" y="2638425"/>
          <p14:tracePt t="6585" x="11068050" y="2638425"/>
          <p14:tracePt t="6596" x="11060113" y="2630488"/>
          <p14:tracePt t="6627" x="11014075" y="2620963"/>
          <p14:tracePt t="6629" x="10995025" y="2620963"/>
          <p14:tracePt t="6638" x="10950575" y="2620963"/>
          <p14:tracePt t="6645" x="10922000" y="2620963"/>
          <p14:tracePt t="6668" x="10904538" y="2620963"/>
          <p14:tracePt t="6702" x="10895013" y="2620963"/>
          <p14:tracePt t="6712" x="10877550" y="2620963"/>
          <p14:tracePt t="6742" x="10812463" y="2620963"/>
          <p14:tracePt t="6750" x="10785475" y="2638425"/>
          <p14:tracePt t="6757" x="10775950" y="2638425"/>
          <p14:tracePt t="6765" x="10758488" y="2647950"/>
          <p14:tracePt t="6774" x="10731500" y="2667000"/>
          <p14:tracePt t="6791" x="10685463" y="2703513"/>
          <p14:tracePt t="6798" x="10675938" y="2703513"/>
          <p14:tracePt t="6822" x="10666413" y="2711450"/>
          <p14:tracePt t="6823" x="10648950" y="2730500"/>
          <p14:tracePt t="6852" x="10639425" y="2747963"/>
          <p14:tracePt t="6853" x="10629900" y="2767013"/>
          <p14:tracePt t="6882" x="10612438" y="2830513"/>
          <p14:tracePt t="6885" x="10612438" y="2857500"/>
          <p14:tracePt t="6897" x="10612438" y="2886075"/>
          <p14:tracePt t="6915" x="10602913" y="2940050"/>
          <p14:tracePt t="6918" x="10602913" y="2949575"/>
          <p14:tracePt t="6925" x="10602913" y="2968625"/>
          <p14:tracePt t="6934" x="10602913" y="2986088"/>
          <p14:tracePt t="6943" x="10602913" y="2995613"/>
          <p14:tracePt t="6949" x="10602913" y="3022600"/>
          <p14:tracePt t="6957" x="10602913" y="3032125"/>
          <p14:tracePt t="7025" x="10612438" y="3041650"/>
          <p14:tracePt t="7027" x="10621963" y="3049588"/>
          <p14:tracePt t="7030" x="10629900" y="3068638"/>
          <p14:tracePt t="7054" x="10666413" y="3114675"/>
          <p14:tracePt t="7062" x="10694988" y="3132138"/>
          <p14:tracePt t="7069" x="10712450" y="3141663"/>
          <p14:tracePt t="7078" x="10739438" y="3141663"/>
          <p14:tracePt t="7100" x="10775950" y="3168650"/>
          <p14:tracePt t="7101" x="10795000" y="3168650"/>
          <p14:tracePt t="7110" x="10821988" y="3187700"/>
          <p14:tracePt t="7131" x="10877550" y="3205163"/>
          <p14:tracePt t="7134" x="10904538" y="3205163"/>
          <p14:tracePt t="7141" x="10931525" y="3205163"/>
          <p14:tracePt t="7150" x="10968038" y="3205163"/>
          <p14:tracePt t="7160" x="11014075" y="3214688"/>
          <p14:tracePt t="7190" x="11096625" y="3232150"/>
          <p14:tracePt t="7191" x="11133138" y="3232150"/>
          <p14:tracePt t="7198" x="11150600" y="3232150"/>
          <p14:tracePt t="7206" x="11177588" y="3232150"/>
          <p14:tracePt t="7224" x="11242675" y="3232150"/>
          <p14:tracePt t="7229" x="11279188" y="3232150"/>
          <p14:tracePt t="7238" x="11323638" y="3232150"/>
          <p14:tracePt t="7254" x="11415713" y="3232150"/>
          <p14:tracePt t="7263" x="11434763" y="3232150"/>
          <p14:tracePt t="7271" x="11452225" y="3232150"/>
          <p14:tracePt t="7297" x="11498263" y="3232150"/>
          <p14:tracePt t="7312" x="11515725" y="3232150"/>
          <p14:tracePt t="7318" x="11544300" y="3205163"/>
          <p14:tracePt t="7344" x="11588750" y="3178175"/>
          <p14:tracePt t="7350" x="11617325" y="3168650"/>
          <p14:tracePt t="7357" x="11625263" y="3151188"/>
          <p14:tracePt t="7378" x="11653838" y="3122613"/>
          <p14:tracePt t="7382" x="11671300" y="3114675"/>
          <p14:tracePt t="7391" x="11690350" y="3095625"/>
          <p14:tracePt t="7398" x="11698288" y="3086100"/>
          <p14:tracePt t="7407" x="11707813" y="3086100"/>
          <p14:tracePt t="7439" x="11726863" y="3049588"/>
          <p14:tracePt t="7446" x="11726863" y="3041650"/>
          <p14:tracePt t="7454" x="11734800" y="3032125"/>
          <p14:tracePt t="7463" x="11744325" y="3005138"/>
          <p14:tracePt t="7471" x="11744325" y="2986088"/>
          <p14:tracePt t="7494" x="11753850" y="2922588"/>
          <p14:tracePt t="7501" x="11753850" y="2913063"/>
          <p14:tracePt t="7509" x="11753850" y="2894013"/>
          <p14:tracePt t="7518" x="11753850" y="2886075"/>
          <p14:tracePt t="7527" x="11753850" y="2857500"/>
          <p14:tracePt t="7535" x="11734800" y="2830513"/>
          <p14:tracePt t="7566" x="11680825" y="2740025"/>
          <p14:tracePt t="7573" x="11671300" y="2730500"/>
          <p14:tracePt t="7595" x="11644313" y="2711450"/>
          <p14:tracePt t="7598" x="11625263" y="2693988"/>
          <p14:tracePt t="7627" x="11598275" y="2674938"/>
          <p14:tracePt t="7638" x="11588750" y="2667000"/>
          <p14:tracePt t="7657" x="11571288" y="2657475"/>
          <p14:tracePt t="7662" x="11552238" y="2647950"/>
          <p14:tracePt t="7671" x="11544300" y="2647950"/>
          <p14:tracePt t="7690" x="11515725" y="2630488"/>
          <p14:tracePt t="7693" x="11507788" y="2620963"/>
          <p14:tracePt t="7702" x="11498263" y="2611438"/>
          <p14:tracePt t="7719" x="11452225" y="2593975"/>
          <p14:tracePt t="7735" x="11442700" y="2593975"/>
          <p14:tracePt t="7759" x="11398250" y="2574925"/>
          <p14:tracePt t="7765" x="11388725" y="2565400"/>
          <p14:tracePt t="7774" x="11360150" y="2565400"/>
          <p14:tracePt t="7782" x="11342688" y="2557463"/>
          <p14:tracePt t="7793" x="11315700" y="2547938"/>
          <p14:tracePt t="7834" x="11133138" y="2538413"/>
          <p14:tracePt t="7837" x="11077575" y="2538413"/>
          <p14:tracePt t="7846" x="11041063" y="2538413"/>
          <p14:tracePt t="7855" x="10995025" y="2538413"/>
          <p14:tracePt t="7874" x="10922000" y="2557463"/>
          <p14:tracePt t="7878" x="10904538" y="2565400"/>
          <p14:tracePt t="7886" x="10858500" y="2584450"/>
          <p14:tracePt t="7904" x="10812463" y="2601913"/>
          <p14:tracePt t="7910" x="10795000" y="2611438"/>
          <p14:tracePt t="7918" x="10775950" y="2620963"/>
          <p14:tracePt t="7927" x="10768013" y="2630488"/>
          <p14:tracePt t="7934" x="10758488" y="2638425"/>
          <p14:tracePt t="7961" x="10731500" y="2657475"/>
          <p14:tracePt t="7965" x="10712450" y="2667000"/>
          <p14:tracePt t="7973" x="10702925" y="2674938"/>
          <p14:tracePt t="7997" x="10675938" y="2693988"/>
          <p14:tracePt t="7998" x="10675938" y="2703513"/>
          <p14:tracePt t="8005" x="10658475" y="2730500"/>
          <p14:tracePt t="8028" x="10648950" y="2740025"/>
          <p14:tracePt t="8031" x="10639425" y="2747963"/>
          <p14:tracePt t="8047" x="10629900" y="2757488"/>
          <p14:tracePt t="8055" x="10621963" y="2767013"/>
          <p14:tracePt t="8063" x="10612438" y="2776538"/>
          <p14:tracePt t="8081" x="10585450" y="2820988"/>
          <p14:tracePt t="8116" x="10575925" y="2903538"/>
          <p14:tracePt t="8118" x="10566400" y="2930525"/>
          <p14:tracePt t="8125" x="10566400" y="2959100"/>
          <p14:tracePt t="8135" x="10566400" y="2986088"/>
          <p14:tracePt t="8153" x="10566400" y="3022600"/>
          <p14:tracePt t="8158" x="10566400" y="3041650"/>
          <p14:tracePt t="8166" x="10566400" y="3068638"/>
          <p14:tracePt t="8184" x="10566400" y="3141663"/>
          <p14:tracePt t="8189" x="10566400" y="3187700"/>
          <p14:tracePt t="8199" x="10585450" y="3205163"/>
          <p14:tracePt t="8206" x="10593388" y="3214688"/>
          <p14:tracePt t="8214" x="10593388" y="3224213"/>
          <p14:tracePt t="8223" x="10602913" y="3232150"/>
          <p14:tracePt t="8251" x="10629900" y="3260725"/>
          <p14:tracePt t="8254" x="10639425" y="3278188"/>
          <p14:tracePt t="8303" x="10785475" y="3378200"/>
          <p14:tracePt t="8309" x="10812463" y="3387725"/>
          <p14:tracePt t="8318" x="10848975" y="3397250"/>
          <p14:tracePt t="8340" x="10885488" y="3397250"/>
          <p14:tracePt t="8342" x="10904538" y="3397250"/>
          <p14:tracePt t="8350" x="10914063" y="3397250"/>
          <p14:tracePt t="8358" x="10922000" y="3397250"/>
          <p14:tracePt t="8368" x="10950575" y="3397250"/>
          <p14:tracePt t="8405" x="11242675" y="3333750"/>
          <p14:tracePt t="8413" x="11306175" y="3333750"/>
          <p14:tracePt t="8422" x="11360150" y="3305175"/>
          <p14:tracePt t="8429" x="11406188" y="3297238"/>
          <p14:tracePt t="8437" x="11434763" y="3297238"/>
          <p14:tracePt t="8462" x="11507788" y="3278188"/>
          <p14:tracePt t="8463" x="11561763" y="3251200"/>
          <p14:tracePt t="8470" x="11588750" y="3232150"/>
          <p14:tracePt t="8494" x="11598275" y="3224213"/>
          <p14:tracePt t="8502" x="11607800" y="3214688"/>
          <p14:tracePt t="8526" x="11653838" y="3187700"/>
          <p14:tracePt t="8533" x="11680825" y="3178175"/>
          <p14:tracePt t="8542" x="11680825" y="3168650"/>
          <p14:tracePt t="8554" x="11690350" y="3159125"/>
          <p14:tracePt t="8593" x="11698288" y="3151188"/>
          <p14:tracePt t="8606" x="11707813" y="3132138"/>
          <p14:tracePt t="8633" x="11726863" y="3095625"/>
          <p14:tracePt t="8638" x="11734800" y="3078163"/>
          <p14:tracePt t="8646" x="11744325" y="3059113"/>
          <p14:tracePt t="8663" x="11763375" y="3022600"/>
          <p14:tracePt t="8671" x="11763375" y="3013075"/>
          <p14:tracePt t="8680" x="11763375" y="3005138"/>
          <p14:tracePt t="8704" x="11763375" y="2968625"/>
          <p14:tracePt t="8709" x="11763375" y="2959100"/>
          <p14:tracePt t="8719" x="11763375" y="2930525"/>
          <p14:tracePt t="8726" x="11763375" y="2913063"/>
          <p14:tracePt t="8734" x="11763375" y="2894013"/>
          <p14:tracePt t="8760" x="11707813" y="2803525"/>
          <p14:tracePt t="8765" x="11690350" y="2767013"/>
          <p14:tracePt t="8787" x="11625263" y="2711450"/>
          <p14:tracePt t="8789" x="11598275" y="2711450"/>
          <p14:tracePt t="8800" x="11534775" y="2674938"/>
          <p14:tracePt t="8829" x="11515725" y="2667000"/>
          <p14:tracePt t="8830" x="11452225" y="2630488"/>
          <p14:tracePt t="8838" x="11415713" y="2620963"/>
          <p14:tracePt t="8848" x="11379200" y="2593975"/>
          <p14:tracePt t="8878" x="11250613" y="2557463"/>
          <p14:tracePt t="8886" x="11223625" y="2547938"/>
          <p14:tracePt t="8893" x="11187113" y="2547938"/>
          <p14:tracePt t="8902" x="11160125" y="2538413"/>
          <p14:tracePt t="8914" x="11133138" y="2538413"/>
          <p14:tracePt t="8943" x="11004550" y="2538413"/>
          <p14:tracePt t="8950" x="10958513" y="2538413"/>
          <p14:tracePt t="8958" x="10931525" y="2538413"/>
          <p14:tracePt t="8967" x="10914063" y="2538413"/>
          <p14:tracePt t="8997" x="10831513" y="2574925"/>
          <p14:tracePt t="8998" x="10821988" y="2584450"/>
          <p14:tracePt t="9021" x="10768013" y="2611438"/>
          <p14:tracePt t="9022" x="10748963" y="2638425"/>
          <p14:tracePt t="9030" x="10712450" y="2657475"/>
          <p14:tracePt t="9038" x="10712450" y="2667000"/>
          <p14:tracePt t="9048" x="10694988" y="2674938"/>
          <p14:tracePt t="9080" x="10612438" y="2747963"/>
          <p14:tracePt t="9086" x="10585450" y="2784475"/>
          <p14:tracePt t="9094" x="10547350" y="2813050"/>
          <p14:tracePt t="9101" x="10539413" y="2820988"/>
          <p14:tracePt t="9110" x="10539413" y="2830513"/>
          <p14:tracePt t="9129" x="10520363" y="2840038"/>
          <p14:tracePt t="9144" x="10510838" y="2849563"/>
          <p14:tracePt t="9178" x="10502900" y="2857500"/>
          <p14:tracePt t="9206" x="10493375" y="2886075"/>
          <p14:tracePt t="9214" x="10493375" y="2903538"/>
          <p14:tracePt t="9235" x="10493375" y="2922588"/>
          <p14:tracePt t="9238" x="10493375" y="2930525"/>
          <p14:tracePt t="9248" x="10493375" y="2949575"/>
          <p14:tracePt t="9277" x="10493375" y="3005138"/>
          <p14:tracePt t="9279" x="10493375" y="3022600"/>
          <p14:tracePt t="9285" x="10493375" y="3032125"/>
          <p14:tracePt t="9293" x="10502900" y="3059113"/>
          <p14:tracePt t="9315" x="10502900" y="3068638"/>
          <p14:tracePt t="9349" x="10602913" y="3205163"/>
          <p14:tracePt t="9357" x="10629900" y="3232150"/>
          <p14:tracePt t="9366" x="10658475" y="3268663"/>
          <p14:tracePt t="9388" x="10721975" y="3314700"/>
          <p14:tracePt t="9391" x="10748963" y="3324225"/>
          <p14:tracePt t="9399" x="10785475" y="3341688"/>
          <p14:tracePt t="9406" x="10821988" y="3341688"/>
          <p14:tracePt t="9416" x="10841038" y="3351213"/>
          <p14:tracePt t="9423" x="10885488" y="3351213"/>
          <p14:tracePt t="9450" x="10987088" y="3351213"/>
          <p14:tracePt t="9454" x="11023600" y="3351213"/>
          <p14:tracePt t="9462" x="11096625" y="3351213"/>
          <p14:tracePt t="9469" x="11169650" y="3351213"/>
          <p14:tracePt t="9479" x="11196638" y="3351213"/>
          <p14:tracePt t="9508" x="11352213" y="3297238"/>
          <p14:tracePt t="9510" x="11379200" y="3287713"/>
          <p14:tracePt t="9518" x="11406188" y="3278188"/>
          <p14:tracePt t="9525" x="11452225" y="3260725"/>
          <p14:tracePt t="9535" x="11488738" y="3251200"/>
          <p14:tracePt t="9543" x="11544300" y="3214688"/>
          <p14:tracePt t="9566" x="11634788" y="3151188"/>
          <p14:tracePt t="9574" x="11661775" y="3132138"/>
          <p14:tracePt t="9592" x="11671300" y="3105150"/>
          <p14:tracePt t="9598" x="11680825" y="3059113"/>
          <p14:tracePt t="9605" x="11680825" y="3049588"/>
          <p14:tracePt t="9613" x="11680825" y="3013075"/>
          <p14:tracePt t="9636" x="11680825" y="2922588"/>
          <p14:tracePt t="9639" x="11680825" y="2876550"/>
          <p14:tracePt t="9645" x="11680825" y="2849563"/>
          <p14:tracePt t="9653" x="11680825" y="2776538"/>
          <p14:tracePt t="9667" x="11680825" y="2740025"/>
          <p14:tracePt t="9673" x="11680825" y="2684463"/>
          <p14:tracePt t="9712" x="11544300" y="2319338"/>
          <p14:tracePt t="9717" x="11488738" y="2236788"/>
          <p14:tracePt t="9727" x="11425238" y="2136775"/>
          <p14:tracePt t="9745" x="11269663" y="1935163"/>
          <p14:tracePt t="9750" x="11177588" y="1835150"/>
          <p14:tracePt t="9758" x="11077575" y="1744663"/>
          <p14:tracePt t="9776" x="10758488" y="1470025"/>
          <p14:tracePt t="9782" x="10456863" y="1277938"/>
          <p14:tracePt t="9789" x="10055225" y="1041400"/>
          <p14:tracePt t="9798" x="9617075" y="803275"/>
          <p14:tracePt t="9822" x="8118475" y="128588"/>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A17C6A6-7CEE-4C72-9805-49D093622B6B}"/>
              </a:ext>
            </a:extLst>
          </p:cNvPr>
          <p:cNvGraphicFramePr>
            <a:graphicFrameLocks noGrp="1"/>
          </p:cNvGraphicFramePr>
          <p:nvPr>
            <p:extLst>
              <p:ext uri="{D42A27DB-BD31-4B8C-83A1-F6EECF244321}">
                <p14:modId xmlns:p14="http://schemas.microsoft.com/office/powerpoint/2010/main" val="3209799706"/>
              </p:ext>
            </p:extLst>
          </p:nvPr>
        </p:nvGraphicFramePr>
        <p:xfrm>
          <a:off x="202131" y="1155032"/>
          <a:ext cx="11559940" cy="5640765"/>
        </p:xfrm>
        <a:graphic>
          <a:graphicData uri="http://schemas.openxmlformats.org/drawingml/2006/table">
            <a:tbl>
              <a:tblPr/>
              <a:tblGrid>
                <a:gridCol w="2781531">
                  <a:extLst>
                    <a:ext uri="{9D8B030D-6E8A-4147-A177-3AD203B41FA5}">
                      <a16:colId xmlns:a16="http://schemas.microsoft.com/office/drawing/2014/main" val="2730618555"/>
                    </a:ext>
                  </a:extLst>
                </a:gridCol>
                <a:gridCol w="4678047">
                  <a:extLst>
                    <a:ext uri="{9D8B030D-6E8A-4147-A177-3AD203B41FA5}">
                      <a16:colId xmlns:a16="http://schemas.microsoft.com/office/drawing/2014/main" val="2921113407"/>
                    </a:ext>
                  </a:extLst>
                </a:gridCol>
                <a:gridCol w="4100362">
                  <a:extLst>
                    <a:ext uri="{9D8B030D-6E8A-4147-A177-3AD203B41FA5}">
                      <a16:colId xmlns:a16="http://schemas.microsoft.com/office/drawing/2014/main" val="699360292"/>
                    </a:ext>
                  </a:extLst>
                </a:gridCol>
              </a:tblGrid>
              <a:tr h="575663">
                <a:tc>
                  <a:txBody>
                    <a:bodyPr/>
                    <a:lstStyle/>
                    <a:p>
                      <a:pPr algn="l" fontAlgn="b"/>
                      <a:r>
                        <a:rPr lang="en-IN" sz="1500" b="1" i="0" u="none" strike="noStrike">
                          <a:solidFill>
                            <a:srgbClr val="000000"/>
                          </a:solidFill>
                          <a:effectLst/>
                          <a:latin typeface="Calibri" panose="020F0502020204030204" pitchFamily="34" charset="0"/>
                        </a:rPr>
                        <a:t>Row Labels</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l" fontAlgn="b"/>
                      <a:r>
                        <a:rPr lang="en-IN" sz="1500" b="1" i="0" u="none" strike="noStrike" dirty="0">
                          <a:solidFill>
                            <a:srgbClr val="000000"/>
                          </a:solidFill>
                          <a:effectLst/>
                          <a:latin typeface="Calibri" panose="020F0502020204030204" pitchFamily="34" charset="0"/>
                        </a:rPr>
                        <a:t>                                                             Sum of Completed orders</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l" fontAlgn="b"/>
                      <a:r>
                        <a:rPr lang="en-IN" sz="1500" b="1" i="0" u="none" strike="noStrike" dirty="0">
                          <a:solidFill>
                            <a:srgbClr val="000000"/>
                          </a:solidFill>
                          <a:effectLst/>
                          <a:latin typeface="Calibri" panose="020F0502020204030204" pitchFamily="34" charset="0"/>
                        </a:rPr>
                        <a:t>                                                   Sum of Completion rate</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215507621"/>
                  </a:ext>
                </a:extLst>
              </a:tr>
              <a:tr h="582174">
                <a:tc>
                  <a:txBody>
                    <a:bodyPr/>
                    <a:lstStyle/>
                    <a:p>
                      <a:pPr algn="l" fontAlgn="b"/>
                      <a:r>
                        <a:rPr lang="en-IN" sz="1500" b="0" i="0" u="none" strike="noStrike">
                          <a:solidFill>
                            <a:srgbClr val="000000"/>
                          </a:solidFill>
                          <a:effectLst/>
                          <a:latin typeface="Calibri" panose="020F0502020204030204" pitchFamily="34" charset="0"/>
                        </a:rPr>
                        <a:t>HSR Layout</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15657</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1173513687"/>
                  </a:ext>
                </a:extLst>
              </a:tr>
              <a:tr h="311817">
                <a:tc>
                  <a:txBody>
                    <a:bodyPr/>
                    <a:lstStyle/>
                    <a:p>
                      <a:pPr algn="l" fontAlgn="b"/>
                      <a:r>
                        <a:rPr lang="en-IN" sz="1500" b="0" i="0" u="none" strike="noStrike">
                          <a:solidFill>
                            <a:srgbClr val="000000"/>
                          </a:solidFill>
                          <a:effectLst/>
                          <a:latin typeface="Calibri" panose="020F0502020204030204" pitchFamily="34" charset="0"/>
                        </a:rPr>
                        <a:t>ITI Layout</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dirty="0">
                          <a:solidFill>
                            <a:srgbClr val="000000"/>
                          </a:solidFill>
                          <a:effectLst/>
                          <a:latin typeface="Calibri" panose="020F0502020204030204" pitchFamily="34" charset="0"/>
                        </a:rPr>
                        <a:t>3946</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2913284985"/>
                  </a:ext>
                </a:extLst>
              </a:tr>
              <a:tr h="311817">
                <a:tc>
                  <a:txBody>
                    <a:bodyPr/>
                    <a:lstStyle/>
                    <a:p>
                      <a:pPr algn="l" fontAlgn="b"/>
                      <a:r>
                        <a:rPr lang="en-IN" sz="1500" b="0" i="0" u="none" strike="noStrike">
                          <a:solidFill>
                            <a:srgbClr val="000000"/>
                          </a:solidFill>
                          <a:effectLst/>
                          <a:latin typeface="Calibri" panose="020F0502020204030204" pitchFamily="34" charset="0"/>
                        </a:rPr>
                        <a:t>Harlur</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1309</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1110117680"/>
                  </a:ext>
                </a:extLst>
              </a:tr>
              <a:tr h="582174">
                <a:tc>
                  <a:txBody>
                    <a:bodyPr/>
                    <a:lstStyle/>
                    <a:p>
                      <a:pPr algn="l" fontAlgn="b"/>
                      <a:r>
                        <a:rPr lang="en-IN" sz="1500" b="0" i="0" u="none" strike="noStrike">
                          <a:solidFill>
                            <a:srgbClr val="000000"/>
                          </a:solidFill>
                          <a:effectLst/>
                          <a:latin typeface="Calibri" panose="020F0502020204030204" pitchFamily="34" charset="0"/>
                        </a:rPr>
                        <a:t>Bomannahali - MicoLayout</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a:solidFill>
                            <a:srgbClr val="000000"/>
                          </a:solidFill>
                          <a:effectLst/>
                          <a:latin typeface="Calibri" panose="020F0502020204030204" pitchFamily="34" charset="0"/>
                        </a:rPr>
                        <a:t>551</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946578274"/>
                  </a:ext>
                </a:extLst>
              </a:tr>
              <a:tr h="398805">
                <a:tc>
                  <a:txBody>
                    <a:bodyPr/>
                    <a:lstStyle/>
                    <a:p>
                      <a:pPr algn="l" fontAlgn="b"/>
                      <a:r>
                        <a:rPr lang="en-IN" sz="1500" b="0" i="0" u="none" strike="noStrike">
                          <a:solidFill>
                            <a:srgbClr val="000000"/>
                          </a:solidFill>
                          <a:effectLst/>
                          <a:latin typeface="Calibri" panose="020F0502020204030204" pitchFamily="34" charset="0"/>
                        </a:rPr>
                        <a:t>Vimanapura</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a:solidFill>
                            <a:srgbClr val="000000"/>
                          </a:solidFill>
                          <a:effectLst/>
                          <a:latin typeface="Calibri" panose="020F0502020204030204" pitchFamily="34" charset="0"/>
                        </a:rPr>
                        <a:t>518</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3436031847"/>
                  </a:ext>
                </a:extLst>
              </a:tr>
              <a:tr h="575663">
                <a:tc>
                  <a:txBody>
                    <a:bodyPr/>
                    <a:lstStyle/>
                    <a:p>
                      <a:pPr algn="l" fontAlgn="b"/>
                      <a:r>
                        <a:rPr lang="en-IN" sz="1500" b="0" i="0" u="none" strike="noStrike">
                          <a:solidFill>
                            <a:srgbClr val="000000"/>
                          </a:solidFill>
                          <a:effectLst/>
                          <a:latin typeface="Calibri" panose="020F0502020204030204" pitchFamily="34" charset="0"/>
                        </a:rPr>
                        <a:t>JP Nagar Phase 8-9</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a:solidFill>
                            <a:srgbClr val="000000"/>
                          </a:solidFill>
                          <a:effectLst/>
                          <a:latin typeface="Calibri" panose="020F0502020204030204" pitchFamily="34" charset="0"/>
                        </a:rPr>
                        <a:t>160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1745322579"/>
                  </a:ext>
                </a:extLst>
              </a:tr>
              <a:tr h="575663">
                <a:tc>
                  <a:txBody>
                    <a:bodyPr/>
                    <a:lstStyle/>
                    <a:p>
                      <a:pPr algn="l" fontAlgn="b"/>
                      <a:r>
                        <a:rPr lang="en-IN" sz="1500" b="0" i="0" u="none" strike="noStrike">
                          <a:solidFill>
                            <a:srgbClr val="000000"/>
                          </a:solidFill>
                          <a:effectLst/>
                          <a:latin typeface="Calibri" panose="020F0502020204030204" pitchFamily="34" charset="0"/>
                        </a:rPr>
                        <a:t>Devarachikanna Halli</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a:solidFill>
                            <a:srgbClr val="000000"/>
                          </a:solidFill>
                          <a:effectLst/>
                          <a:latin typeface="Calibri" panose="020F0502020204030204" pitchFamily="34" charset="0"/>
                        </a:rPr>
                        <a:t>134</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3384386018"/>
                  </a:ext>
                </a:extLst>
              </a:tr>
              <a:tr h="575663">
                <a:tc>
                  <a:txBody>
                    <a:bodyPr/>
                    <a:lstStyle/>
                    <a:p>
                      <a:pPr algn="l" fontAlgn="b"/>
                      <a:r>
                        <a:rPr lang="en-IN" sz="1500" b="0" i="0" u="none" strike="noStrike">
                          <a:solidFill>
                            <a:srgbClr val="000000"/>
                          </a:solidFill>
                          <a:effectLst/>
                          <a:latin typeface="Calibri" panose="020F0502020204030204" pitchFamily="34" charset="0"/>
                        </a:rPr>
                        <a:t>Mahadevapura</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a:solidFill>
                            <a:srgbClr val="000000"/>
                          </a:solidFill>
                          <a:effectLst/>
                          <a:latin typeface="Calibri" panose="020F0502020204030204" pitchFamily="34" charset="0"/>
                        </a:rPr>
                        <a:t>98</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910254109"/>
                  </a:ext>
                </a:extLst>
              </a:tr>
              <a:tr h="575663">
                <a:tc>
                  <a:txBody>
                    <a:bodyPr/>
                    <a:lstStyle/>
                    <a:p>
                      <a:pPr algn="l" fontAlgn="b"/>
                      <a:r>
                        <a:rPr lang="en-IN" sz="1500" b="0" i="0" u="none" strike="noStrike">
                          <a:solidFill>
                            <a:srgbClr val="000000"/>
                          </a:solidFill>
                          <a:effectLst/>
                          <a:latin typeface="Calibri" panose="020F0502020204030204" pitchFamily="34" charset="0"/>
                        </a:rPr>
                        <a:t>Basavanagudi</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a:solidFill>
                            <a:srgbClr val="000000"/>
                          </a:solidFill>
                          <a:effectLst/>
                          <a:latin typeface="Calibri" panose="020F0502020204030204" pitchFamily="34" charset="0"/>
                        </a:rPr>
                        <a:t>80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2841694550"/>
                  </a:ext>
                </a:extLst>
              </a:tr>
              <a:tr h="575663">
                <a:tc>
                  <a:txBody>
                    <a:bodyPr/>
                    <a:lstStyle/>
                    <a:p>
                      <a:pPr algn="l" fontAlgn="b"/>
                      <a:r>
                        <a:rPr lang="en-IN" sz="1500" b="0" i="0" u="none" strike="noStrike">
                          <a:solidFill>
                            <a:srgbClr val="000000"/>
                          </a:solidFill>
                          <a:effectLst/>
                          <a:latin typeface="Calibri" panose="020F0502020204030204" pitchFamily="34" charset="0"/>
                        </a:rPr>
                        <a:t>Kadubeesanhali, PTP</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tc>
                  <a:txBody>
                    <a:bodyPr/>
                    <a:lstStyle/>
                    <a:p>
                      <a:pPr algn="r" fontAlgn="b"/>
                      <a:r>
                        <a:rPr lang="en-IN" sz="1500" b="0" i="0" u="none" strike="noStrike" dirty="0">
                          <a:solidFill>
                            <a:srgbClr val="000000"/>
                          </a:solidFill>
                          <a:effectLst/>
                          <a:latin typeface="Calibri" panose="020F0502020204030204" pitchFamily="34" charset="0"/>
                        </a:rPr>
                        <a:t>44</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tc>
                  <a:txBody>
                    <a:bodyPr/>
                    <a:lstStyle/>
                    <a:p>
                      <a:pPr algn="r" fontAlgn="b"/>
                      <a:r>
                        <a:rPr lang="en-IN" sz="1500" b="0" i="0" u="none" strike="noStrike" dirty="0">
                          <a:solidFill>
                            <a:srgbClr val="000000"/>
                          </a:solidFill>
                          <a:effectLst/>
                          <a:latin typeface="Calibri" panose="020F0502020204030204" pitchFamily="34" charset="0"/>
                        </a:rPr>
                        <a:t>100%</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extLst>
                  <a:ext uri="{0D108BD9-81ED-4DB2-BD59-A6C34878D82A}">
                    <a16:rowId xmlns:a16="http://schemas.microsoft.com/office/drawing/2014/main" val="459154414"/>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549F7D5A-CB8C-409B-9AA1-D1D816246C6A}"/>
                  </a:ext>
                </a:extLst>
              </p14:cNvPr>
              <p14:cNvContentPartPr/>
              <p14:nvPr/>
            </p14:nvContentPartPr>
            <p14:xfrm>
              <a:off x="13398500" y="9018588"/>
              <a:ext cx="0" cy="0"/>
            </p14:xfrm>
          </p:contentPart>
        </mc:Choice>
        <mc:Fallback xmlns="">
          <p:pic>
            <p:nvPicPr>
              <p:cNvPr id="5" name="Ink 4">
                <a:extLst>
                  <a:ext uri="{FF2B5EF4-FFF2-40B4-BE49-F238E27FC236}">
                    <a16:creationId xmlns:a16="http://schemas.microsoft.com/office/drawing/2014/main" id="{549F7D5A-CB8C-409B-9AA1-D1D816246C6A}"/>
                  </a:ext>
                </a:extLst>
              </p:cNvPr>
              <p:cNvPicPr/>
              <p:nvPr/>
            </p:nvPicPr>
            <p:blipFill>
              <a:blip r:embed="rId5"/>
              <a:stretch>
                <a:fillRect/>
              </a:stretch>
            </p:blipFill>
            <p:spPr>
              <a:xfrm>
                <a:off x="13398500" y="9018588"/>
                <a:ext cx="0" cy="0"/>
              </a:xfrm>
              <a:prstGeom prst="rect">
                <a:avLst/>
              </a:prstGeom>
            </p:spPr>
          </p:pic>
        </mc:Fallback>
      </mc:AlternateContent>
      <p:sp>
        <p:nvSpPr>
          <p:cNvPr id="7" name="TextBox 6">
            <a:extLst>
              <a:ext uri="{FF2B5EF4-FFF2-40B4-BE49-F238E27FC236}">
                <a16:creationId xmlns:a16="http://schemas.microsoft.com/office/drawing/2014/main" id="{193E1235-AF2D-454E-925A-FF1EAC28B878}"/>
              </a:ext>
            </a:extLst>
          </p:cNvPr>
          <p:cNvSpPr txBox="1"/>
          <p:nvPr/>
        </p:nvSpPr>
        <p:spPr>
          <a:xfrm>
            <a:off x="430729" y="306221"/>
            <a:ext cx="11446845" cy="769441"/>
          </a:xfrm>
          <a:prstGeom prst="rect">
            <a:avLst/>
          </a:prstGeom>
          <a:noFill/>
        </p:spPr>
        <p:txBody>
          <a:bodyPr wrap="square">
            <a:spAutoFit/>
          </a:bodyPr>
          <a:lstStyle/>
          <a:p>
            <a:pPr algn="ctr"/>
            <a:r>
              <a:rPr lang="en-IN" sz="4400" b="1" i="0" u="none" strike="noStrike" dirty="0">
                <a:solidFill>
                  <a:srgbClr val="000000"/>
                </a:solidFill>
                <a:effectLst/>
                <a:latin typeface="Calibri" panose="020F0502020204030204" pitchFamily="34" charset="0"/>
              </a:rPr>
              <a:t>Top 10 Layouts</a:t>
            </a:r>
            <a:r>
              <a:rPr lang="en-IN" sz="4400" dirty="0"/>
              <a:t> </a:t>
            </a:r>
          </a:p>
        </p:txBody>
      </p:sp>
    </p:spTree>
    <p:extLst>
      <p:ext uri="{BB962C8B-B14F-4D97-AF65-F5344CB8AC3E}">
        <p14:creationId xmlns:p14="http://schemas.microsoft.com/office/powerpoint/2010/main" val="193230269"/>
      </p:ext>
    </p:extLst>
  </p:cSld>
  <p:clrMapOvr>
    <a:masterClrMapping/>
  </p:clrMapOvr>
  <mc:AlternateContent xmlns:mc="http://schemas.openxmlformats.org/markup-compatibility/2006" xmlns:p159="http://schemas.microsoft.com/office/powerpoint/2015/09/main">
    <mc:Choice Requires="p159">
      <p:transition spd="slow" advTm="7486">
        <p159:morph option="byObject"/>
      </p:transition>
    </mc:Choice>
    <mc:Fallback xmlns="">
      <p:transition spd="slow" advTm="7486">
        <p:fade/>
      </p:transition>
    </mc:Fallback>
  </mc:AlternateContent>
  <p:extLst>
    <p:ext uri="{3A86A75C-4F4B-4683-9AE1-C65F6400EC91}">
      <p14:laserTraceLst xmlns:p14="http://schemas.microsoft.com/office/powerpoint/2010/main">
        <p14:tracePtLst>
          <p14:tracePt t="376" x="3206750" y="6203950"/>
          <p14:tracePt t="768" x="1944688" y="6191250"/>
          <p14:tracePt t="774" x="1944688" y="6008688"/>
          <p14:tracePt t="782" x="1944688" y="5816600"/>
          <p14:tracePt t="791" x="1944688" y="5616575"/>
          <p14:tracePt t="800" x="1944688" y="5434013"/>
          <p14:tracePt t="808" x="1944688" y="5251450"/>
          <p14:tracePt t="817" x="1936750" y="5068888"/>
          <p14:tracePt t="843" x="1835150" y="4492625"/>
          <p14:tracePt t="846" x="1790700" y="4273550"/>
          <p14:tracePt t="854" x="1754188" y="4027488"/>
          <p14:tracePt t="870" x="1717675" y="3779838"/>
          <p14:tracePt t="900" x="1579563" y="2803525"/>
          <p14:tracePt t="902" x="1562100" y="2601913"/>
          <p14:tracePt t="936" x="1516063" y="2119313"/>
          <p14:tracePt t="943" x="1506538" y="2063750"/>
          <p14:tracePt t="952" x="1497013" y="2000250"/>
          <p14:tracePt t="960" x="1479550" y="1944688"/>
          <p14:tracePt t="996" x="1406525" y="1643063"/>
          <p14:tracePt t="999" x="1397000" y="1589088"/>
          <p14:tracePt t="1006" x="1370013" y="1525588"/>
          <p14:tracePt t="1014" x="1360488" y="1470025"/>
          <p14:tracePt t="1023" x="1333500" y="1406525"/>
          <p14:tracePt t="1041" x="1287463" y="1314450"/>
          <p14:tracePt t="1046" x="1287463" y="1270000"/>
          <p14:tracePt t="1054" x="1270000" y="1241425"/>
          <p14:tracePt t="1062" x="1260475" y="1214438"/>
          <p14:tracePt t="1072" x="1250950" y="1168400"/>
          <p14:tracePt t="1080" x="1223963" y="1087438"/>
          <p14:tracePt t="1088" x="1196975" y="1014413"/>
          <p14:tracePt t="1118" x="1123950" y="776288"/>
          <p14:tracePt t="1126" x="1123950" y="766763"/>
          <p14:tracePt t="1240" x="1114425" y="757238"/>
          <p14:tracePt t="1279" x="1095375" y="757238"/>
          <p14:tracePt t="1334" x="1077913" y="757238"/>
          <p14:tracePt t="1342" x="1050925" y="757238"/>
          <p14:tracePt t="1350" x="1031875" y="757238"/>
          <p14:tracePt t="1358" x="1004888" y="757238"/>
          <p14:tracePt t="1382" x="895350" y="812800"/>
          <p14:tracePt t="1390" x="868363" y="830263"/>
          <p14:tracePt t="1398" x="822325" y="866775"/>
          <p14:tracePt t="1412" x="785813" y="903288"/>
          <p14:tracePt t="1420" x="730250" y="949325"/>
          <p14:tracePt t="1451" x="520700" y="1114425"/>
          <p14:tracePt t="1458" x="438150" y="1150938"/>
          <p14:tracePt t="1472" x="365125" y="1214438"/>
          <p14:tracePt t="1490" x="238125" y="1333500"/>
          <p14:tracePt t="1494" x="173038" y="1387475"/>
          <p14:tracePt t="1505" x="119063" y="1443038"/>
          <p14:tracePt t="1533" x="26988" y="1570038"/>
          <p14:tracePt t="1534" x="0" y="1598613"/>
          <p14:tracePt t="1951" x="46038" y="4429125"/>
          <p14:tracePt t="1958" x="55563" y="4456113"/>
          <p14:tracePt t="1995" x="146050" y="4602163"/>
          <p14:tracePt t="2013" x="182563" y="4694238"/>
          <p14:tracePt t="2014" x="201613" y="4711700"/>
          <p14:tracePt t="2022" x="228600" y="4757738"/>
          <p14:tracePt t="2043" x="274638" y="4794250"/>
          <p14:tracePt t="2046" x="311150" y="4830763"/>
          <p14:tracePt t="2055" x="355600" y="4867275"/>
          <p14:tracePt t="2075" x="447675" y="4913313"/>
          <p14:tracePt t="2078" x="484188" y="4922838"/>
          <p14:tracePt t="2087" x="547688" y="4940300"/>
          <p14:tracePt t="2106" x="647700" y="4967288"/>
          <p14:tracePt t="2110" x="693738" y="4976813"/>
          <p14:tracePt t="2118" x="749300" y="4986338"/>
          <p14:tracePt t="2135" x="858838" y="5013325"/>
          <p14:tracePt t="2142" x="912813" y="5022850"/>
          <p14:tracePt t="2166" x="1123950" y="5032375"/>
          <p14:tracePt t="2174" x="1196975" y="5032375"/>
          <p14:tracePt t="2182" x="1270000" y="5032375"/>
          <p14:tracePt t="2187" x="1323975" y="5032375"/>
          <p14:tracePt t="2200" x="1406525" y="5049838"/>
          <p14:tracePt t="2229" x="1497013" y="5049838"/>
          <p14:tracePt t="2230" x="1516063" y="5049838"/>
          <p14:tracePt t="2238" x="1525588" y="5049838"/>
          <p14:tracePt t="2246" x="1543050" y="5049838"/>
          <p14:tracePt t="2273" x="1570038" y="5022850"/>
          <p14:tracePt t="2278" x="1589088" y="5003800"/>
          <p14:tracePt t="2289" x="1625600" y="4976813"/>
          <p14:tracePt t="2296" x="1671638" y="4922838"/>
          <p14:tracePt t="2303" x="1725613" y="4876800"/>
          <p14:tracePt t="2326" x="1844675" y="4721225"/>
          <p14:tracePt t="2351" x="1908175" y="4638675"/>
          <p14:tracePt t="2352" x="2090738" y="4383088"/>
          <p14:tracePt t="2358" x="2182813" y="4246563"/>
          <p14:tracePt t="2366" x="2273300" y="4127500"/>
          <p14:tracePt t="2374" x="2355850" y="4008438"/>
          <p14:tracePt t="2382" x="2428875" y="3927475"/>
          <p14:tracePt t="2390" x="2484438" y="3862388"/>
          <p14:tracePt t="2414" x="2640013" y="3662363"/>
          <p14:tracePt t="2424" x="2676525" y="3597275"/>
          <p14:tracePt t="2432" x="2720975" y="3516313"/>
          <p14:tracePt t="2439" x="2776538" y="3433763"/>
          <p14:tracePt t="2467" x="2903538" y="3068638"/>
          <p14:tracePt t="2470" x="2932113" y="2903538"/>
          <p14:tracePt t="2494" x="3022600" y="2438400"/>
          <p14:tracePt t="2502" x="3049588" y="2309813"/>
          <p14:tracePt t="2506" x="3068638" y="2200275"/>
          <p14:tracePt t="2516" x="3068638" y="2109788"/>
          <p14:tracePt t="2524" x="3068638" y="2036763"/>
          <p14:tracePt t="2549" x="3068638" y="1844675"/>
          <p14:tracePt t="2572" x="3078163" y="1725613"/>
          <p14:tracePt t="2575" x="3095625" y="1671638"/>
          <p14:tracePt t="2582" x="3095625" y="1625600"/>
          <p14:tracePt t="2603" x="3095625" y="1533525"/>
          <p14:tracePt t="2606" x="3095625" y="1479550"/>
          <p14:tracePt t="2614" x="3095625" y="1433513"/>
          <p14:tracePt t="2636" x="3086100" y="1387475"/>
          <p14:tracePt t="2638" x="3078163" y="1360488"/>
          <p14:tracePt t="2646" x="3068638" y="1343025"/>
          <p14:tracePt t="2667" x="3041650" y="1287463"/>
          <p14:tracePt t="2670" x="3013075" y="1260475"/>
          <p14:tracePt t="2678" x="3005138" y="1260475"/>
          <p14:tracePt t="2699" x="2940050" y="1260475"/>
          <p14:tracePt t="2706" x="2922588" y="1260475"/>
          <p14:tracePt t="2714" x="2867025" y="1277938"/>
          <p14:tracePt t="2732" x="2840038" y="1306513"/>
          <p14:tracePt t="2735" x="2813050" y="1333500"/>
          <p14:tracePt t="2742" x="2794000" y="1370013"/>
          <p14:tracePt t="2763" x="2757488" y="1470025"/>
          <p14:tracePt t="2766" x="2740025" y="1543050"/>
          <p14:tracePt t="2776" x="2730500" y="1635125"/>
          <p14:tracePt t="2783" x="2730500" y="1744663"/>
          <p14:tracePt t="2793" x="2730500" y="1890713"/>
          <p14:tracePt t="2813" x="2730500" y="2219325"/>
          <p14:tracePt t="2814" x="2767013" y="2365375"/>
          <p14:tracePt t="2822" x="2813050" y="2520950"/>
          <p14:tracePt t="2841" x="2932113" y="2803525"/>
          <p14:tracePt t="2846" x="3005138" y="2940050"/>
          <p14:tracePt t="2854" x="3095625" y="3059113"/>
          <p14:tracePt t="2872" x="3278188" y="3241675"/>
          <p14:tracePt t="2878" x="3406775" y="3351213"/>
          <p14:tracePt t="2886" x="3525838" y="3451225"/>
          <p14:tracePt t="2904" x="3798888" y="3652838"/>
          <p14:tracePt t="2907" x="3944938" y="3725863"/>
          <p14:tracePt t="2973" x="5041900" y="4017963"/>
          <p14:tracePt t="2975" x="5224463" y="4027488"/>
          <p14:tracePt t="2998" x="5881688" y="4027488"/>
          <p14:tracePt t="3006" x="6219825" y="4027488"/>
          <p14:tracePt t="3029" x="6913563" y="4000500"/>
          <p14:tracePt t="3031" x="7215188" y="3981450"/>
          <p14:tracePt t="3038" x="7488238" y="3963988"/>
          <p14:tracePt t="3048" x="7699375" y="3927475"/>
          <p14:tracePt t="3055" x="7908925" y="3898900"/>
          <p14:tracePt t="3083" x="8585200" y="3835400"/>
          <p14:tracePt t="3090" x="8712200" y="3816350"/>
          <p14:tracePt t="3104" x="8848725" y="3789363"/>
          <p14:tracePt t="3140" x="9478963" y="3560763"/>
          <p14:tracePt t="3142" x="9690100" y="3451225"/>
          <p14:tracePt t="3150" x="9863138" y="3360738"/>
          <p14:tracePt t="3171" x="10310813" y="3059113"/>
          <p14:tracePt t="3174" x="10502900" y="2940050"/>
          <p14:tracePt t="3182" x="10648950" y="2830513"/>
          <p14:tracePt t="3202" x="10868025" y="2703513"/>
          <p14:tracePt t="3206" x="10950575" y="2647950"/>
          <p14:tracePt t="3216" x="11014075" y="2593975"/>
          <p14:tracePt t="3247" x="11133138" y="2492375"/>
          <p14:tracePt t="3254" x="11177588" y="2447925"/>
          <p14:tracePt t="3262" x="11206163" y="2411413"/>
          <p14:tracePt t="3273" x="11223625" y="2365375"/>
          <p14:tracePt t="3284" x="11233150" y="2338388"/>
          <p14:tracePt t="3314" x="11269663" y="2228850"/>
          <p14:tracePt t="3318" x="11269663" y="2200275"/>
          <p14:tracePt t="3326" x="11269663" y="2182813"/>
          <p14:tracePt t="3334" x="11269663" y="2173288"/>
          <p14:tracePt t="3357" x="11269663" y="2155825"/>
          <p14:tracePt t="3358" x="11269663" y="2146300"/>
          <p14:tracePt t="3366" x="11269663" y="2136775"/>
          <p14:tracePt t="3390" x="11269663" y="2127250"/>
          <p14:tracePt t="3398" x="11269663" y="2109788"/>
          <p14:tracePt t="3402" x="11269663" y="2082800"/>
          <p14:tracePt t="3422" x="11269663" y="2063750"/>
          <p14:tracePt t="3431" x="11269663" y="2054225"/>
          <p14:tracePt t="3442" x="11269663" y="2046288"/>
          <p14:tracePt t="3475" x="11233150" y="1973263"/>
          <p14:tracePt t="3478" x="11223625" y="1963738"/>
          <p14:tracePt t="3486" x="11214100" y="1954213"/>
          <p14:tracePt t="3494" x="11196638" y="1954213"/>
          <p14:tracePt t="3502" x="11177588" y="1954213"/>
          <p14:tracePt t="3510" x="11150600" y="1954213"/>
          <p14:tracePt t="3528" x="11123613" y="1954213"/>
          <p14:tracePt t="3534" x="11096625" y="1954213"/>
          <p14:tracePt t="3558" x="11004550" y="1973263"/>
          <p14:tracePt t="3566" x="10958513" y="2000250"/>
          <p14:tracePt t="3574" x="10895013" y="2054225"/>
          <p14:tracePt t="3582" x="10831513" y="2119313"/>
          <p14:tracePt t="3605" x="10702925" y="2228850"/>
          <p14:tracePt t="3615" x="10666413" y="2273300"/>
          <p14:tracePt t="3622" x="10648950" y="2292350"/>
          <p14:tracePt t="3630" x="10612438" y="2319338"/>
          <p14:tracePt t="3652" x="10556875" y="2401888"/>
          <p14:tracePt t="3654" x="10547350" y="2447925"/>
          <p14:tracePt t="3662" x="10520363" y="2501900"/>
          <p14:tracePt t="3683" x="10502900" y="2574925"/>
          <p14:tracePt t="3686" x="10474325" y="2638425"/>
          <p14:tracePt t="3723" x="10466388" y="2711450"/>
          <p14:tracePt t="3724" x="10420350" y="2913063"/>
          <p14:tracePt t="3726" x="10401300" y="2976563"/>
          <p14:tracePt t="3734" x="10393363" y="3032125"/>
          <p14:tracePt t="3742" x="10393363" y="3078163"/>
          <p14:tracePt t="3750" x="10383838" y="3132138"/>
          <p14:tracePt t="3760" x="10383838" y="3168650"/>
          <p14:tracePt t="3768" x="10374313" y="3214688"/>
          <p14:tracePt t="3776" x="10374313" y="3268663"/>
          <p14:tracePt t="3805" x="10356850" y="3424238"/>
          <p14:tracePt t="3807" x="10347325" y="3487738"/>
          <p14:tracePt t="3814" x="10337800" y="3543300"/>
          <p14:tracePt t="3822" x="10320338" y="3616325"/>
          <p14:tracePt t="3830" x="10310813" y="3698875"/>
          <p14:tracePt t="3851" x="10283825" y="3852863"/>
          <p14:tracePt t="3854" x="10264775" y="3917950"/>
          <p14:tracePt t="3862" x="10264775" y="3944938"/>
          <p14:tracePt t="3882" x="10264775" y="4037013"/>
          <p14:tracePt t="3886" x="10264775" y="4090988"/>
          <p14:tracePt t="3898" x="10264775" y="4117975"/>
          <p14:tracePt t="3926" x="10264775" y="4273550"/>
          <p14:tracePt t="3930" x="10264775" y="4319588"/>
          <p14:tracePt t="3938" x="10247313" y="4356100"/>
          <p14:tracePt t="3948" x="10247313" y="4410075"/>
          <p14:tracePt t="3955" x="10237788" y="4492625"/>
          <p14:tracePt t="3988" x="10228263" y="4684713"/>
          <p14:tracePt t="3990" x="10228263" y="4738688"/>
          <p14:tracePt t="3998" x="10228263" y="4794250"/>
          <p14:tracePt t="4006" x="10228263" y="4848225"/>
          <p14:tracePt t="4016" x="10228263" y="4876800"/>
          <p14:tracePt t="4047" x="10228263" y="5022850"/>
          <p14:tracePt t="4054" x="10228263" y="5040313"/>
          <p14:tracePt t="4064" x="10228263" y="5068888"/>
          <p14:tracePt t="4071" x="10228263" y="5095875"/>
          <p14:tracePt t="4081" x="10228263" y="5122863"/>
          <p14:tracePt t="4113" x="10228263" y="5305425"/>
          <p14:tracePt t="4656" x="11999913" y="5022850"/>
          <p14:tracePt t="4664" x="12045950" y="4876800"/>
          <p14:tracePt t="4671" x="12082463" y="4711700"/>
          <p14:tracePt t="4679" x="12109450" y="4565650"/>
          <p14:tracePt t="4683" x="12118975" y="4410075"/>
          <p14:tracePt t="4691" x="12136438" y="4264025"/>
          <p14:tracePt t="4699" x="12136438" y="4117975"/>
          <p14:tracePt t="4712" x="12136438" y="3971925"/>
          <p14:tracePt t="4718" x="12136438" y="3844925"/>
          <p14:tracePt t="4741" x="12118975" y="3570288"/>
          <p14:tracePt t="4743" x="12091988" y="3443288"/>
          <p14:tracePt t="4766" x="11999913" y="3068638"/>
          <p14:tracePt t="4774" x="11972925" y="2986088"/>
          <p14:tracePt t="4798" x="11963400" y="2913063"/>
          <p14:tracePt t="4799" x="11909425" y="2784475"/>
          <p14:tracePt t="4806" x="11909425" y="2776538"/>
          <p14:tracePt t="4822" x="11909425" y="2757488"/>
          <p14:tracePt t="4843" x="11899900" y="2711450"/>
          <p14:tracePt t="4846" x="11890375" y="2684463"/>
          <p14:tracePt t="4854" x="11890375" y="2667000"/>
          <p14:tracePt t="4876" x="11863388" y="2574925"/>
          <p14:tracePt t="4878" x="11844338" y="2538413"/>
          <p14:tracePt t="4887" x="11826875" y="2474913"/>
          <p14:tracePt t="4894" x="11799888" y="2428875"/>
          <p14:tracePt t="4902" x="11780838" y="2401888"/>
          <p14:tracePt t="4953" x="11525250" y="2127250"/>
          <p14:tracePt t="4958" x="11498263" y="2090738"/>
          <p14:tracePt t="4966" x="11471275" y="2082800"/>
          <p14:tracePt t="4975" x="11452225" y="2063750"/>
          <p14:tracePt t="5000" x="11425238" y="2046288"/>
          <p14:tracePt t="5011" x="11415713" y="2046288"/>
          <p14:tracePt t="5031" x="11388725" y="2036763"/>
          <p14:tracePt t="5034" x="11369675" y="2027238"/>
          <p14:tracePt t="5042" x="11360150" y="2027238"/>
          <p14:tracePt t="5064" x="11315700" y="2027238"/>
          <p14:tracePt t="5095" x="11296650" y="2027238"/>
          <p14:tracePt t="5126" x="11250613" y="2027238"/>
          <p14:tracePt t="5127" x="11233150" y="2046288"/>
          <p14:tracePt t="5134" x="11206163" y="2063750"/>
          <p14:tracePt t="5172" x="11187113" y="2073275"/>
          <p14:tracePt t="5174" x="11077575" y="2155825"/>
          <p14:tracePt t="5182" x="11041063" y="2182813"/>
          <p14:tracePt t="5206" x="10950575" y="2255838"/>
          <p14:tracePt t="5214" x="10904538" y="2309813"/>
          <p14:tracePt t="5222" x="10848975" y="2355850"/>
          <p14:tracePt t="5234" x="10821988" y="2382838"/>
          <p14:tracePt t="5244" x="10795000" y="2419350"/>
          <p14:tracePt t="5274" x="10639425" y="2620963"/>
          <p14:tracePt t="5278" x="10612438" y="2684463"/>
          <p14:tracePt t="5286" x="10585450" y="2747963"/>
          <p14:tracePt t="5294" x="10575925" y="2813050"/>
          <p14:tracePt t="5302" x="10547350" y="2886075"/>
          <p14:tracePt t="5310" x="10520363" y="2968625"/>
          <p14:tracePt t="5332" x="10493375" y="3114675"/>
          <p14:tracePt t="5338" x="10493375" y="3168650"/>
          <p14:tracePt t="5346" x="10493375" y="3241675"/>
          <p14:tracePt t="5354" x="10493375" y="3297238"/>
          <p14:tracePt t="5370" x="10493375" y="3370263"/>
          <p14:tracePt t="5413" x="10493375" y="3506788"/>
          <p14:tracePt t="5414" x="10493375" y="3798888"/>
          <p14:tracePt t="5422" x="10493375" y="3889375"/>
          <p14:tracePt t="5430" x="10510838" y="3971925"/>
          <p14:tracePt t="5438" x="10520363" y="4044950"/>
          <p14:tracePt t="5456" x="10529888" y="4137025"/>
          <p14:tracePt t="5462" x="10547350" y="4210050"/>
          <p14:tracePt t="5470" x="10556875" y="4237038"/>
          <p14:tracePt t="5480" x="10556875" y="4264025"/>
          <p14:tracePt t="5488" x="10575925" y="4300538"/>
          <p14:tracePt t="5520" x="10593388" y="4456113"/>
          <p14:tracePt t="5526" x="10593388" y="4511675"/>
          <p14:tracePt t="5534" x="10593388" y="4548188"/>
          <p14:tracePt t="5544" x="10593388" y="4592638"/>
          <p14:tracePt t="5573" x="10593388" y="4702175"/>
          <p14:tracePt t="5575" x="10593388" y="4748213"/>
          <p14:tracePt t="5596" x="10593388" y="4830763"/>
          <p14:tracePt t="5598" x="10602913" y="4884738"/>
          <p14:tracePt t="5606" x="10629900" y="4949825"/>
          <p14:tracePt t="5614" x="10629900" y="5022850"/>
          <p14:tracePt t="5624" x="10648950" y="5105400"/>
          <p14:tracePt t="5879" x="11744325" y="5113338"/>
          <p14:tracePt t="5886" x="11790363" y="5076825"/>
          <p14:tracePt t="5894" x="11844338" y="4995863"/>
          <p14:tracePt t="5903" x="11853863" y="4967288"/>
          <p14:tracePt t="5920" x="11926888" y="4794250"/>
          <p14:tracePt t="5952" x="12045950" y="4392613"/>
          <p14:tracePt t="5959" x="12063413" y="4300538"/>
          <p14:tracePt t="5967" x="12063413" y="4227513"/>
          <p14:tracePt t="5974" x="12063413" y="4110038"/>
          <p14:tracePt t="5998" x="12063413" y="4000500"/>
          <p14:tracePt t="5999" x="12063413" y="3762375"/>
          <p14:tracePt t="6006" x="12063413" y="3633788"/>
          <p14:tracePt t="6029" x="12009438" y="3122613"/>
          <p14:tracePt t="6035" x="11963400" y="2940050"/>
          <p14:tracePt t="6042" x="11899900" y="2747963"/>
          <p14:tracePt t="6061" x="11826875" y="2584450"/>
          <p14:tracePt t="6062" x="11744325" y="2382838"/>
          <p14:tracePt t="6072" x="11661775" y="2182813"/>
          <p14:tracePt t="6080" x="11580813" y="2017713"/>
          <p14:tracePt t="6088" x="11507788" y="1862138"/>
          <p14:tracePt t="6123" x="11352213" y="1662113"/>
          <p14:tracePt t="6126" x="11323638" y="1643063"/>
          <p14:tracePt t="6135" x="11250613" y="1606550"/>
          <p14:tracePt t="6154" x="10977563" y="1443038"/>
          <p14:tracePt t="6158" x="10748963" y="1314450"/>
          <p14:tracePt t="6167" x="10502900" y="1204913"/>
          <p14:tracePt t="6185" x="10036175" y="1022350"/>
          <p14:tracePt t="6190" x="9809163" y="949325"/>
          <p14:tracePt t="6198" x="9634538" y="895350"/>
          <p14:tracePt t="6208" x="9471025" y="812800"/>
          <p14:tracePt t="6216" x="9315450" y="766763"/>
          <p14:tracePt t="6243" x="8621713" y="501650"/>
          <p14:tracePt t="6247" x="8337550" y="384175"/>
          <p14:tracePt t="6254" x="8018463" y="238125"/>
          <p14:tracePt t="6262" x="7680325" y="100013"/>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003D766-B058-4448-8224-9586EE48CB54}"/>
              </a:ext>
            </a:extLst>
          </p:cNvPr>
          <p:cNvGraphicFramePr>
            <a:graphicFrameLocks noGrp="1"/>
          </p:cNvGraphicFramePr>
          <p:nvPr>
            <p:extLst>
              <p:ext uri="{D42A27DB-BD31-4B8C-83A1-F6EECF244321}">
                <p14:modId xmlns:p14="http://schemas.microsoft.com/office/powerpoint/2010/main" val="1411341461"/>
              </p:ext>
            </p:extLst>
          </p:nvPr>
        </p:nvGraphicFramePr>
        <p:xfrm>
          <a:off x="527786" y="1545783"/>
          <a:ext cx="11136428" cy="2641600"/>
        </p:xfrm>
        <a:graphic>
          <a:graphicData uri="http://schemas.openxmlformats.org/drawingml/2006/table">
            <a:tbl>
              <a:tblPr/>
              <a:tblGrid>
                <a:gridCol w="3301906">
                  <a:extLst>
                    <a:ext uri="{9D8B030D-6E8A-4147-A177-3AD203B41FA5}">
                      <a16:colId xmlns:a16="http://schemas.microsoft.com/office/drawing/2014/main" val="1980827426"/>
                    </a:ext>
                  </a:extLst>
                </a:gridCol>
                <a:gridCol w="3301906">
                  <a:extLst>
                    <a:ext uri="{9D8B030D-6E8A-4147-A177-3AD203B41FA5}">
                      <a16:colId xmlns:a16="http://schemas.microsoft.com/office/drawing/2014/main" val="1602003643"/>
                    </a:ext>
                  </a:extLst>
                </a:gridCol>
                <a:gridCol w="4532616">
                  <a:extLst>
                    <a:ext uri="{9D8B030D-6E8A-4147-A177-3AD203B41FA5}">
                      <a16:colId xmlns:a16="http://schemas.microsoft.com/office/drawing/2014/main" val="1727255177"/>
                    </a:ext>
                  </a:extLst>
                </a:gridCol>
              </a:tblGrid>
              <a:tr h="330200">
                <a:tc>
                  <a:txBody>
                    <a:bodyPr/>
                    <a:lstStyle/>
                    <a:p>
                      <a:pPr algn="l" fontAlgn="b"/>
                      <a:r>
                        <a:rPr lang="en-IN" sz="2000" b="1" i="0" u="none" strike="noStrike" dirty="0">
                          <a:solidFill>
                            <a:srgbClr val="000000"/>
                          </a:solidFill>
                          <a:effectLst/>
                          <a:latin typeface="Calibri" panose="020F0502020204030204" pitchFamily="34" charset="0"/>
                        </a:rPr>
                        <a:t>Row Labels</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l" fontAlgn="b"/>
                      <a:r>
                        <a:rPr lang="en-IN" sz="2000" b="1" i="0" u="none" strike="noStrike" dirty="0">
                          <a:solidFill>
                            <a:srgbClr val="000000"/>
                          </a:solidFill>
                          <a:effectLst/>
                          <a:latin typeface="Calibri" panose="020F0502020204030204" pitchFamily="34" charset="0"/>
                        </a:rPr>
                        <a:t>Sum of Incomplete orders</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2000" b="1" i="0" u="none" strike="noStrike">
                          <a:solidFill>
                            <a:srgbClr val="000000"/>
                          </a:solidFill>
                          <a:effectLst/>
                          <a:latin typeface="Calibri" panose="020F0502020204030204" pitchFamily="34" charset="0"/>
                        </a:rPr>
                        <a:t>Comple. rate</a:t>
                      </a:r>
                    </a:p>
                  </a:txBody>
                  <a:tcPr marL="0" marR="0" marT="0" marB="0" anchor="b">
                    <a:lnL>
                      <a:noFill/>
                    </a:lnL>
                    <a:lnR>
                      <a:noFill/>
                    </a:lnR>
                    <a:lnT w="6350" cap="flat" cmpd="sng" algn="ctr">
                      <a:solidFill>
                        <a:srgbClr val="FFC000"/>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4192561953"/>
                  </a:ext>
                </a:extLst>
              </a:tr>
              <a:tr h="330200">
                <a:tc>
                  <a:txBody>
                    <a:bodyPr/>
                    <a:lstStyle/>
                    <a:p>
                      <a:pPr algn="l" fontAlgn="b"/>
                      <a:r>
                        <a:rPr lang="en-IN" sz="2000" b="0" i="0" u="none" strike="noStrike">
                          <a:solidFill>
                            <a:srgbClr val="000000"/>
                          </a:solidFill>
                          <a:effectLst/>
                          <a:latin typeface="Calibri" panose="020F0502020204030204" pitchFamily="34" charset="0"/>
                        </a:rPr>
                        <a:t>Banashankari Stage 2</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52</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650864331"/>
                  </a:ext>
                </a:extLst>
              </a:tr>
              <a:tr h="330200">
                <a:tc>
                  <a:txBody>
                    <a:bodyPr/>
                    <a:lstStyle/>
                    <a:p>
                      <a:pPr algn="l" fontAlgn="b"/>
                      <a:r>
                        <a:rPr lang="en-IN" sz="2000" b="0" i="0" u="none" strike="noStrike">
                          <a:solidFill>
                            <a:srgbClr val="000000"/>
                          </a:solidFill>
                          <a:effectLst/>
                          <a:latin typeface="Calibri" panose="020F0502020204030204" pitchFamily="34" charset="0"/>
                        </a:rPr>
                        <a:t>Bellandur, Sakara</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8</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1485079730"/>
                  </a:ext>
                </a:extLst>
              </a:tr>
              <a:tr h="330200">
                <a:tc>
                  <a:txBody>
                    <a:bodyPr/>
                    <a:lstStyle/>
                    <a:p>
                      <a:pPr algn="l" fontAlgn="b"/>
                      <a:r>
                        <a:rPr lang="en-IN" sz="2000" b="0" i="0" u="none" strike="noStrike">
                          <a:solidFill>
                            <a:srgbClr val="000000"/>
                          </a:solidFill>
                          <a:effectLst/>
                          <a:latin typeface="Calibri" panose="020F0502020204030204" pitchFamily="34" charset="0"/>
                        </a:rPr>
                        <a:t>Doddanekundi</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1</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26483958"/>
                  </a:ext>
                </a:extLst>
              </a:tr>
              <a:tr h="330200">
                <a:tc>
                  <a:txBody>
                    <a:bodyPr/>
                    <a:lstStyle/>
                    <a:p>
                      <a:pPr algn="l" fontAlgn="b"/>
                      <a:r>
                        <a:rPr lang="en-IN" sz="2000" b="0" i="0" u="none" strike="noStrike">
                          <a:solidFill>
                            <a:srgbClr val="000000"/>
                          </a:solidFill>
                          <a:effectLst/>
                          <a:latin typeface="Calibri" panose="020F0502020204030204" pitchFamily="34" charset="0"/>
                        </a:rPr>
                        <a:t>Marathahalli</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7</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F2CC"/>
                      </a:solidFill>
                      <a:prstDash val="solid"/>
                      <a:round/>
                      <a:headEnd type="none" w="med" len="med"/>
                      <a:tailEnd type="none" w="med" len="med"/>
                    </a:lnT>
                    <a:lnB w="6350" cap="flat" cmpd="sng" algn="ctr">
                      <a:solidFill>
                        <a:srgbClr val="FFE699"/>
                      </a:solidFill>
                      <a:prstDash val="solid"/>
                      <a:round/>
                      <a:headEnd type="none" w="med" len="med"/>
                      <a:tailEnd type="none" w="med" len="med"/>
                    </a:lnB>
                  </a:tcPr>
                </a:tc>
                <a:extLst>
                  <a:ext uri="{0D108BD9-81ED-4DB2-BD59-A6C34878D82A}">
                    <a16:rowId xmlns:a16="http://schemas.microsoft.com/office/drawing/2014/main" val="3341569042"/>
                  </a:ext>
                </a:extLst>
              </a:tr>
              <a:tr h="330200">
                <a:tc>
                  <a:txBody>
                    <a:bodyPr/>
                    <a:lstStyle/>
                    <a:p>
                      <a:pPr algn="l" fontAlgn="b"/>
                      <a:r>
                        <a:rPr lang="en-IN" sz="2000" b="0" i="0" u="none" strike="noStrike">
                          <a:solidFill>
                            <a:srgbClr val="000000"/>
                          </a:solidFill>
                          <a:effectLst/>
                          <a:latin typeface="Calibri" panose="020F0502020204030204" pitchFamily="34" charset="0"/>
                        </a:rPr>
                        <a:t>Pattandur</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3</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E699"/>
                      </a:solidFill>
                      <a:prstDash val="solid"/>
                      <a:round/>
                      <a:headEnd type="none" w="med" len="med"/>
                      <a:tailEnd type="none" w="med" len="med"/>
                    </a:lnT>
                    <a:lnB w="6350" cap="flat" cmpd="sng" algn="ctr">
                      <a:solidFill>
                        <a:srgbClr val="FFF2CC"/>
                      </a:solidFill>
                      <a:prstDash val="solid"/>
                      <a:round/>
                      <a:headEnd type="none" w="med" len="med"/>
                      <a:tailEnd type="none" w="med" len="med"/>
                    </a:lnB>
                    <a:solidFill>
                      <a:srgbClr val="FFF2CC"/>
                    </a:solidFill>
                  </a:tcPr>
                </a:tc>
                <a:extLst>
                  <a:ext uri="{0D108BD9-81ED-4DB2-BD59-A6C34878D82A}">
                    <a16:rowId xmlns:a16="http://schemas.microsoft.com/office/drawing/2014/main" val="3454613587"/>
                  </a:ext>
                </a:extLst>
              </a:tr>
              <a:tr h="330200">
                <a:tc>
                  <a:txBody>
                    <a:bodyPr/>
                    <a:lstStyle/>
                    <a:p>
                      <a:pPr algn="l" fontAlgn="b"/>
                      <a:r>
                        <a:rPr lang="en-IN" sz="2000" b="0" i="0" u="none" strike="noStrike">
                          <a:solidFill>
                            <a:srgbClr val="000000"/>
                          </a:solidFill>
                          <a:effectLst/>
                          <a:latin typeface="Calibri" panose="020F0502020204030204" pitchFamily="34" charset="0"/>
                        </a:rPr>
                        <a:t>Whitefield</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tc>
                  <a:txBody>
                    <a:bodyPr/>
                    <a:lstStyle/>
                    <a:p>
                      <a:pPr algn="r" fontAlgn="b"/>
                      <a:r>
                        <a:rPr lang="en-IN" sz="2000" b="0" i="0" u="none" strike="noStrike">
                          <a:solidFill>
                            <a:srgbClr val="000000"/>
                          </a:solidFill>
                          <a:effectLst/>
                          <a:latin typeface="Calibri" panose="020F0502020204030204" pitchFamily="34" charset="0"/>
                        </a:rPr>
                        <a:t>1</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tc>
                  <a:txBody>
                    <a:bodyPr/>
                    <a:lstStyle/>
                    <a:p>
                      <a:pPr algn="r" fontAlgn="b"/>
                      <a:r>
                        <a:rPr lang="en-IN" sz="2000" b="0"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FF2CC"/>
                      </a:solidFill>
                      <a:prstDash val="solid"/>
                      <a:round/>
                      <a:headEnd type="none" w="med" len="med"/>
                      <a:tailEnd type="none" w="med" len="med"/>
                    </a:lnT>
                    <a:lnB>
                      <a:noFill/>
                    </a:lnB>
                  </a:tcPr>
                </a:tc>
                <a:extLst>
                  <a:ext uri="{0D108BD9-81ED-4DB2-BD59-A6C34878D82A}">
                    <a16:rowId xmlns:a16="http://schemas.microsoft.com/office/drawing/2014/main" val="3572281887"/>
                  </a:ext>
                </a:extLst>
              </a:tr>
              <a:tr h="33020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59257209"/>
                  </a:ext>
                </a:extLst>
              </a:tr>
            </a:tbl>
          </a:graphicData>
        </a:graphic>
      </p:graphicFrame>
      <p:sp>
        <p:nvSpPr>
          <p:cNvPr id="5" name="TextBox 4">
            <a:extLst>
              <a:ext uri="{FF2B5EF4-FFF2-40B4-BE49-F238E27FC236}">
                <a16:creationId xmlns:a16="http://schemas.microsoft.com/office/drawing/2014/main" id="{0315583F-9FF3-4595-8CED-3EAD14C01B28}"/>
              </a:ext>
            </a:extLst>
          </p:cNvPr>
          <p:cNvSpPr txBox="1"/>
          <p:nvPr/>
        </p:nvSpPr>
        <p:spPr>
          <a:xfrm>
            <a:off x="527786" y="734546"/>
            <a:ext cx="10993654" cy="646331"/>
          </a:xfrm>
          <a:prstGeom prst="rect">
            <a:avLst/>
          </a:prstGeom>
          <a:noFill/>
        </p:spPr>
        <p:txBody>
          <a:bodyPr wrap="square">
            <a:spAutoFit/>
          </a:bodyPr>
          <a:lstStyle/>
          <a:p>
            <a:pPr algn="ctr"/>
            <a:r>
              <a:rPr lang="en-IN" sz="3600" b="1" i="0" u="none" strike="noStrike" dirty="0">
                <a:solidFill>
                  <a:srgbClr val="000000"/>
                </a:solidFill>
                <a:effectLst/>
                <a:latin typeface="Calibri" panose="020F0502020204030204" pitchFamily="34" charset="0"/>
              </a:rPr>
              <a:t>Layouts having incomplete orders</a:t>
            </a:r>
            <a:r>
              <a:rPr lang="en-IN" sz="3600" dirty="0"/>
              <a:t> </a:t>
            </a:r>
          </a:p>
        </p:txBody>
      </p:sp>
      <p:sp>
        <p:nvSpPr>
          <p:cNvPr id="6" name="TextBox 17">
            <a:extLst>
              <a:ext uri="{FF2B5EF4-FFF2-40B4-BE49-F238E27FC236}">
                <a16:creationId xmlns:a16="http://schemas.microsoft.com/office/drawing/2014/main" id="{755893AD-6E6E-4553-BCBC-BE773E806F8E}"/>
              </a:ext>
            </a:extLst>
          </p:cNvPr>
          <p:cNvSpPr txBox="1"/>
          <p:nvPr/>
        </p:nvSpPr>
        <p:spPr>
          <a:xfrm>
            <a:off x="741145" y="4909278"/>
            <a:ext cx="11136428" cy="1124834"/>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dirty="0">
                <a:ln>
                  <a:noFill/>
                </a:ln>
                <a:solidFill>
                  <a:srgbClr val="FF0000"/>
                </a:solidFill>
                <a:effectLst/>
                <a:uLnTx/>
                <a:uFillTx/>
                <a:latin typeface="+mn-lt"/>
                <a:ea typeface="+mn-ea"/>
                <a:cs typeface="+mn-cs"/>
              </a:rPr>
              <a:t>Banashankari Stage 2 has the Most Room for Improvement</a:t>
            </a:r>
            <a:r>
              <a:rPr kumimoji="0" lang="en-IN" sz="1100" b="1" i="0" u="none" strike="noStrike" kern="0" cap="none" spc="0" normalizeH="0" baseline="0" noProof="0" dirty="0">
                <a:ln>
                  <a:noFill/>
                </a:ln>
                <a:solidFill>
                  <a:srgbClr val="FF0000"/>
                </a:solidFill>
                <a:effectLst/>
                <a:uLnTx/>
                <a:uFillTx/>
                <a:latin typeface="+mn-lt"/>
                <a:ea typeface="+mn-ea"/>
                <a:cs typeface="+mn-cs"/>
              </a:rPr>
              <a:t>: </a:t>
            </a:r>
            <a:r>
              <a:rPr kumimoji="0" lang="en-IN" sz="1600" b="0" i="0" u="none" strike="noStrike" kern="0" cap="none" spc="0" normalizeH="0" baseline="0" noProof="0" dirty="0">
                <a:ln>
                  <a:noFill/>
                </a:ln>
                <a:solidFill>
                  <a:prstClr val="black"/>
                </a:solidFill>
                <a:effectLst/>
                <a:uLnTx/>
                <a:uFillTx/>
                <a:latin typeface="+mn-lt"/>
                <a:ea typeface="+mn-ea"/>
                <a:cs typeface="+mn-cs"/>
              </a:rPr>
              <a:t>"Banashankari Stage 2" stands out as the location with the highest number of incomplete orders, indicating that it may require more attention and resources to improve the order completion </a:t>
            </a:r>
            <a:r>
              <a:rPr kumimoji="0" lang="en-IN" sz="1600" b="0" i="0" u="none" strike="noStrike" kern="0" cap="none" spc="0" normalizeH="0" baseline="0" noProof="0" dirty="0" err="1">
                <a:ln>
                  <a:noFill/>
                </a:ln>
                <a:solidFill>
                  <a:prstClr val="black"/>
                </a:solidFill>
                <a:effectLst/>
                <a:uLnTx/>
                <a:uFillTx/>
                <a:latin typeface="+mn-lt"/>
                <a:ea typeface="+mn-ea"/>
                <a:cs typeface="+mn-cs"/>
              </a:rPr>
              <a:t>process.It</a:t>
            </a:r>
            <a:r>
              <a:rPr kumimoji="0" lang="en-IN" sz="1600" b="0" i="0" u="none" strike="noStrike" kern="0" cap="none" spc="0" normalizeH="0" baseline="0" noProof="0" dirty="0">
                <a:ln>
                  <a:noFill/>
                </a:ln>
                <a:solidFill>
                  <a:prstClr val="black"/>
                </a:solidFill>
                <a:effectLst/>
                <a:uLnTx/>
                <a:uFillTx/>
                <a:latin typeface="+mn-lt"/>
                <a:ea typeface="+mn-ea"/>
                <a:cs typeface="+mn-cs"/>
              </a:rPr>
              <a:t> single handed </a:t>
            </a:r>
            <a:r>
              <a:rPr kumimoji="0" lang="en-IN" sz="1600" b="1" i="0" u="none" strike="noStrike" kern="0" cap="none" spc="0" normalizeH="0" baseline="0" noProof="0" dirty="0">
                <a:ln>
                  <a:noFill/>
                </a:ln>
                <a:solidFill>
                  <a:prstClr val="black"/>
                </a:solidFill>
                <a:effectLst/>
                <a:uLnTx/>
                <a:uFillTx/>
                <a:latin typeface="+mn-lt"/>
                <a:ea typeface="+mn-ea"/>
                <a:cs typeface="+mn-cs"/>
              </a:rPr>
              <a:t>contribute 52 incomplete orders in total of 72 incomplete orders.</a:t>
            </a:r>
          </a:p>
          <a:p>
            <a:endParaRPr lang="en-IN" sz="1100" dirty="0"/>
          </a:p>
        </p:txBody>
      </p:sp>
    </p:spTree>
    <p:extLst>
      <p:ext uri="{BB962C8B-B14F-4D97-AF65-F5344CB8AC3E}">
        <p14:creationId xmlns:p14="http://schemas.microsoft.com/office/powerpoint/2010/main" val="1421887087"/>
      </p:ext>
    </p:extLst>
  </p:cSld>
  <p:clrMapOvr>
    <a:masterClrMapping/>
  </p:clrMapOvr>
  <mc:AlternateContent xmlns:mc="http://schemas.openxmlformats.org/markup-compatibility/2006" xmlns:p159="http://schemas.microsoft.com/office/powerpoint/2015/09/main">
    <mc:Choice Requires="p159">
      <p:transition spd="slow" advTm="19793">
        <p159:morph option="byObject"/>
      </p:transition>
    </mc:Choice>
    <mc:Fallback xmlns="">
      <p:transition spd="slow" advTm="19793">
        <p:fade/>
      </p:transition>
    </mc:Fallback>
  </mc:AlternateContent>
  <p:extLst>
    <p:ext uri="{3A86A75C-4F4B-4683-9AE1-C65F6400EC91}">
      <p14:laserTraceLst xmlns:p14="http://schemas.microsoft.com/office/powerpoint/2010/main">
        <p14:tracePtLst>
          <p14:tracePt t="641" x="3219450" y="6178550"/>
          <p14:tracePt t="925" x="2392363" y="6757988"/>
          <p14:tracePt t="933" x="2457450" y="6692900"/>
          <p14:tracePt t="940" x="2520950" y="6656388"/>
          <p14:tracePt t="951" x="2593975" y="6583363"/>
          <p14:tracePt t="956" x="2620963" y="6565900"/>
          <p14:tracePt t="964" x="2676525" y="6529388"/>
          <p14:tracePt t="972" x="2740025" y="6492875"/>
          <p14:tracePt t="976" x="2822575" y="6446838"/>
          <p14:tracePt t="998" x="2968625" y="6346825"/>
          <p14:tracePt t="1000" x="3041650" y="6291263"/>
          <p14:tracePt t="1008" x="3122613" y="6237288"/>
          <p14:tracePt t="1031" x="3270250" y="6127750"/>
          <p14:tracePt t="1033" x="3333750" y="6072188"/>
          <p14:tracePt t="1040" x="3370263" y="6045200"/>
          <p14:tracePt t="1061" x="3479800" y="5945188"/>
          <p14:tracePt t="1064" x="3543300" y="5889625"/>
          <p14:tracePt t="1074" x="3579813" y="5872163"/>
          <p14:tracePt t="1105" x="3762375" y="5780088"/>
          <p14:tracePt t="1112" x="3798888" y="5770563"/>
          <p14:tracePt t="1120" x="3825875" y="5762625"/>
          <p14:tracePt t="1140" x="4000500" y="5716588"/>
          <p14:tracePt t="1143" x="4110038" y="5689600"/>
          <p14:tracePt t="1156" x="4237038" y="5680075"/>
          <p14:tracePt t="1164" x="4338638" y="5661025"/>
          <p14:tracePt t="1169" x="4411663" y="5653088"/>
          <p14:tracePt t="1201" x="4456113" y="5634038"/>
          <p14:tracePt t="1208" x="4465638" y="5624513"/>
          <p14:tracePt t="1240" x="4475163" y="5616575"/>
          <p14:tracePt t="1308" x="4521200" y="5580063"/>
          <p14:tracePt t="1312" x="4521200" y="5570538"/>
          <p14:tracePt t="1320" x="4529138" y="5570538"/>
          <p14:tracePt t="1328" x="4557713" y="5561013"/>
          <p14:tracePt t="1337" x="4594225" y="5534025"/>
          <p14:tracePt t="1370" x="4675188" y="5478463"/>
          <p14:tracePt t="1376" x="4721225" y="5461000"/>
          <p14:tracePt t="1384" x="4748213" y="5434013"/>
          <p14:tracePt t="1394" x="4813300" y="5405438"/>
          <p14:tracePt t="1404" x="4876800" y="5360988"/>
          <p14:tracePt t="1412" x="4940300" y="5324475"/>
          <p14:tracePt t="1442" x="5260975" y="5205413"/>
          <p14:tracePt t="1448" x="5387975" y="5159375"/>
          <p14:tracePt t="1456" x="5534025" y="5132388"/>
          <p14:tracePt t="1464" x="5670550" y="5105400"/>
          <p14:tracePt t="1473" x="5762625" y="5076825"/>
          <p14:tracePt t="1504" x="5891213" y="5040313"/>
          <p14:tracePt t="1528" x="5908675" y="5040313"/>
          <p14:tracePt t="1529" x="5908675" y="5032375"/>
          <p14:tracePt t="1536" x="5918200" y="5022850"/>
          <p14:tracePt t="1554" x="5927725" y="5013325"/>
          <p14:tracePt t="1561" x="5935663" y="5013325"/>
          <p14:tracePt t="1568" x="5945188" y="5003800"/>
          <p14:tracePt t="1584" x="5954713" y="4995863"/>
          <p14:tracePt t="1605" x="5972175" y="4986338"/>
          <p14:tracePt t="1608" x="5991225" y="4967288"/>
          <p14:tracePt t="1616" x="6008688" y="4959350"/>
          <p14:tracePt t="1637" x="6064250" y="4930775"/>
          <p14:tracePt t="1640" x="6091238" y="4922838"/>
          <p14:tracePt t="1648" x="6118225" y="4913313"/>
          <p14:tracePt t="1667" x="6210300" y="4857750"/>
          <p14:tracePt t="1674" x="6273800" y="4811713"/>
          <p14:tracePt t="1683" x="6300788" y="4794250"/>
          <p14:tracePt t="1708" x="6492875" y="4665663"/>
          <p14:tracePt t="1712" x="6538913" y="4648200"/>
          <p14:tracePt t="1720" x="6584950" y="4611688"/>
          <p14:tracePt t="1728" x="6611938" y="4592638"/>
          <p14:tracePt t="1746" x="6638925" y="4565650"/>
          <p14:tracePt t="1760" x="6667500" y="4548188"/>
          <p14:tracePt t="1769" x="6675438" y="4538663"/>
          <p14:tracePt t="1777" x="6704013" y="4519613"/>
          <p14:tracePt t="1803" x="6821488" y="4438650"/>
          <p14:tracePt t="1812" x="6858000" y="4429125"/>
          <p14:tracePt t="1820" x="6867525" y="4419600"/>
          <p14:tracePt t="1840" x="6886575" y="4410075"/>
          <p14:tracePt t="1844" x="6904038" y="4402138"/>
          <p14:tracePt t="1852" x="6923088" y="4383088"/>
          <p14:tracePt t="1872" x="6959600" y="4365625"/>
          <p14:tracePt t="1880" x="6996113" y="4356100"/>
          <p14:tracePt t="1903" x="7032625" y="4337050"/>
          <p14:tracePt t="1904" x="7050088" y="4329113"/>
          <p14:tracePt t="1912" x="7069138" y="4329113"/>
          <p14:tracePt t="1920" x="7077075" y="4319588"/>
          <p14:tracePt t="1948" x="7105650" y="4300538"/>
          <p14:tracePt t="1952" x="7132638" y="4283075"/>
          <p14:tracePt t="1960" x="7142163" y="4273550"/>
          <p14:tracePt t="1969" x="7159625" y="4264025"/>
          <p14:tracePt t="1979" x="7169150" y="4264025"/>
          <p14:tracePt t="2010" x="7196138" y="4237038"/>
          <p14:tracePt t="2024" x="7215188" y="4219575"/>
          <p14:tracePt t="2032" x="7223125" y="4210050"/>
          <p14:tracePt t="2041" x="7242175" y="4191000"/>
          <p14:tracePt t="2070" x="7305675" y="4110038"/>
          <p14:tracePt t="2072" x="7334250" y="4081463"/>
          <p14:tracePt t="2082" x="7361238" y="4037013"/>
          <p14:tracePt t="2089" x="7370763" y="4017963"/>
          <p14:tracePt t="2097" x="7397750" y="3981450"/>
          <p14:tracePt t="2120" x="7443788" y="3917950"/>
          <p14:tracePt t="2129" x="7451725" y="3898900"/>
          <p14:tracePt t="2148" x="7480300" y="3844925"/>
          <p14:tracePt t="2152" x="7516813" y="3798888"/>
          <p14:tracePt t="2160" x="7534275" y="3779838"/>
          <p14:tracePt t="2179" x="7570788" y="3706813"/>
          <p14:tracePt t="2184" x="7580313" y="3679825"/>
          <p14:tracePt t="2223" x="7680325" y="3516313"/>
          <p14:tracePt t="2224" x="7689850" y="3479800"/>
          <p14:tracePt t="2232" x="7707313" y="3443288"/>
          <p14:tracePt t="2240" x="7707313" y="3424238"/>
          <p14:tracePt t="2249" x="7716838" y="3378200"/>
          <p14:tracePt t="2280" x="7735888" y="3333750"/>
          <p14:tracePt t="2281" x="7762875" y="3224213"/>
          <p14:tracePt t="2288" x="7772400" y="3159125"/>
          <p14:tracePt t="2298" x="7772400" y="3132138"/>
          <p14:tracePt t="2305" x="7780338" y="3095625"/>
          <p14:tracePt t="2313" x="7799388" y="3059113"/>
          <p14:tracePt t="2336" x="7808913" y="2959100"/>
          <p14:tracePt t="2346" x="7808913" y="2930525"/>
          <p14:tracePt t="2378" x="7808913" y="2767013"/>
          <p14:tracePt t="2384" x="7808913" y="2720975"/>
          <p14:tracePt t="2392" x="7808913" y="2693988"/>
          <p14:tracePt t="2401" x="7808913" y="2667000"/>
          <p14:tracePt t="2411" x="7808913" y="2620963"/>
          <p14:tracePt t="2420" x="7808913" y="2593975"/>
          <p14:tracePt t="2429" x="7808913" y="2557463"/>
          <p14:tracePt t="2459" x="7772400" y="2411413"/>
          <p14:tracePt t="2464" x="7762875" y="2374900"/>
          <p14:tracePt t="2472" x="7753350" y="2338388"/>
          <p14:tracePt t="2482" x="7753350" y="2292350"/>
          <p14:tracePt t="2512" x="7680325" y="2063750"/>
          <p14:tracePt t="2520" x="7670800" y="2017713"/>
          <p14:tracePt t="2529" x="7643813" y="1990725"/>
          <p14:tracePt t="2560" x="7626350" y="1944688"/>
          <p14:tracePt t="2561" x="7580313" y="1854200"/>
          <p14:tracePt t="2568" x="7543800" y="1808163"/>
          <p14:tracePt t="2578" x="7524750" y="1771650"/>
          <p14:tracePt t="2609" x="7470775" y="1671638"/>
          <p14:tracePt t="2616" x="7461250" y="1662113"/>
          <p14:tracePt t="2624" x="7434263" y="1625600"/>
          <p14:tracePt t="2645" x="7397750" y="1570038"/>
          <p14:tracePt t="2648" x="7378700" y="1543050"/>
          <p14:tracePt t="2657" x="7351713" y="1497013"/>
          <p14:tracePt t="2665" x="7342188" y="1479550"/>
          <p14:tracePt t="2673" x="7305675" y="1452563"/>
          <p14:tracePt t="2705" x="7259638" y="1416050"/>
          <p14:tracePt t="2720" x="7232650" y="1397000"/>
          <p14:tracePt t="2740" x="7215188" y="1387475"/>
          <p14:tracePt t="2748" x="7205663" y="1387475"/>
          <p14:tracePt t="2758" x="7178675" y="1387475"/>
          <p14:tracePt t="2787" x="7105650" y="1370013"/>
          <p14:tracePt t="2792" x="7105650" y="1360488"/>
          <p14:tracePt t="2800" x="7096125" y="1350963"/>
          <p14:tracePt t="2808" x="7077075" y="1350963"/>
          <p14:tracePt t="2818" x="7069138" y="1350963"/>
          <p14:tracePt t="2825" x="7040563" y="1350963"/>
          <p14:tracePt t="2852" x="6967538" y="1350963"/>
          <p14:tracePt t="2856" x="6940550" y="1350963"/>
          <p14:tracePt t="2864" x="6904038" y="1350963"/>
          <p14:tracePt t="2874" x="6877050" y="1350963"/>
          <p14:tracePt t="2908" x="6757988" y="1350963"/>
          <p14:tracePt t="2913" x="6731000" y="1350963"/>
          <p14:tracePt t="2920" x="6704013" y="1350963"/>
          <p14:tracePt t="2936" x="6684963" y="1360488"/>
          <p14:tracePt t="2954" x="6638925" y="1379538"/>
          <p14:tracePt t="2960" x="6594475" y="1387475"/>
          <p14:tracePt t="2984" x="6502400" y="1443038"/>
          <p14:tracePt t="2993" x="6483350" y="1443038"/>
          <p14:tracePt t="3023" x="6383338" y="1497013"/>
          <p14:tracePt t="3024" x="6356350" y="1525588"/>
          <p14:tracePt t="3032" x="6337300" y="1533525"/>
          <p14:tracePt t="3040" x="6319838" y="1543050"/>
          <p14:tracePt t="3048" x="6300788" y="1562100"/>
          <p14:tracePt t="3056" x="6292850" y="1562100"/>
          <p14:tracePt t="3076" x="6264275" y="1589088"/>
          <p14:tracePt t="3080" x="6237288" y="1606550"/>
          <p14:tracePt t="3088" x="6227763" y="1616075"/>
          <p14:tracePt t="3097" x="6210300" y="1635125"/>
          <p14:tracePt t="3108" x="6183313" y="1643063"/>
          <p14:tracePt t="3138" x="6064250" y="1725613"/>
          <p14:tracePt t="3144" x="6045200" y="1744663"/>
          <p14:tracePt t="3154" x="6027738" y="1762125"/>
          <p14:tracePt t="3161" x="6008688" y="1781175"/>
          <p14:tracePt t="3188" x="5981700" y="1817688"/>
          <p14:tracePt t="3189" x="5935663" y="1854200"/>
          <p14:tracePt t="3192" x="5908675" y="1871663"/>
          <p14:tracePt t="3200" x="5872163" y="1908175"/>
          <p14:tracePt t="3208" x="5845175" y="1935163"/>
          <p14:tracePt t="3217" x="5818188" y="1973263"/>
          <p14:tracePt t="3224" x="5789613" y="2000250"/>
          <p14:tracePt t="3251" x="5716588" y="2127250"/>
          <p14:tracePt t="3256" x="5689600" y="2163763"/>
          <p14:tracePt t="3264" x="5653088" y="2228850"/>
          <p14:tracePt t="3273" x="5653088" y="2236788"/>
          <p14:tracePt t="3282" x="5626100" y="2301875"/>
          <p14:tracePt t="3289" x="5597525" y="2346325"/>
          <p14:tracePt t="3318" x="5543550" y="2501900"/>
          <p14:tracePt t="3320" x="5497513" y="2574925"/>
          <p14:tracePt t="3328" x="5480050" y="2657475"/>
          <p14:tracePt t="3336" x="5451475" y="2740025"/>
          <p14:tracePt t="3360" x="5351463" y="3041650"/>
          <p14:tracePt t="3368" x="5305425" y="3159125"/>
          <p14:tracePt t="3377" x="5278438" y="3251200"/>
          <p14:tracePt t="3385" x="5251450" y="3351213"/>
          <p14:tracePt t="3411" x="5224463" y="3552825"/>
          <p14:tracePt t="3416" x="5224463" y="3579813"/>
          <p14:tracePt t="3424" x="5224463" y="3625850"/>
          <p14:tracePt t="3434" x="5224463" y="3679825"/>
          <p14:tracePt t="3440" x="5224463" y="3752850"/>
          <p14:tracePt t="3452" x="5224463" y="3808413"/>
          <p14:tracePt t="3485" x="5297488" y="4081463"/>
          <p14:tracePt t="3488" x="5305425" y="4146550"/>
          <p14:tracePt t="3496" x="5324475" y="4173538"/>
          <p14:tracePt t="3504" x="5351463" y="4237038"/>
          <p14:tracePt t="3528" x="5424488" y="4365625"/>
          <p14:tracePt t="3536" x="5461000" y="4419600"/>
          <p14:tracePt t="3582" x="5487988" y="4475163"/>
          <p14:tracePt t="3583" x="5626100" y="4638675"/>
          <p14:tracePt t="3585" x="5662613" y="4675188"/>
          <p14:tracePt t="3592" x="5745163" y="4730750"/>
          <p14:tracePt t="3600" x="5808663" y="4784725"/>
          <p14:tracePt t="3623" x="5899150" y="4840288"/>
          <p14:tracePt t="3624" x="5981700" y="4876800"/>
          <p14:tracePt t="3632" x="6054725" y="4913313"/>
          <p14:tracePt t="3655" x="6246813" y="4976813"/>
          <p14:tracePt t="3656" x="6346825" y="5003800"/>
          <p14:tracePt t="3664" x="6456363" y="5032375"/>
          <p14:tracePt t="3699" x="6821488" y="5095875"/>
          <p14:tracePt t="3704" x="6913563" y="5105400"/>
          <p14:tracePt t="3712" x="7032625" y="5122863"/>
          <p14:tracePt t="3734" x="7251700" y="5168900"/>
          <p14:tracePt t="3736" x="7370763" y="5178425"/>
          <p14:tracePt t="3746" x="7497763" y="5195888"/>
          <p14:tracePt t="3753" x="7589838" y="5222875"/>
          <p14:tracePt t="3760" x="7689850" y="5251450"/>
          <p14:tracePt t="3785" x="7926388" y="5341938"/>
          <p14:tracePt t="3792" x="7991475" y="5378450"/>
          <p14:tracePt t="3811" x="8054975" y="5414963"/>
          <p14:tracePt t="3816" x="8064500" y="5424488"/>
          <p14:tracePt t="3843" x="8064500" y="5451475"/>
          <p14:tracePt t="3848" x="8072438" y="5470525"/>
          <p14:tracePt t="3856" x="8072438" y="5497513"/>
          <p14:tracePt t="3867" x="8072438" y="5524500"/>
          <p14:tracePt t="3879" x="8072438" y="5561013"/>
          <p14:tracePt t="3911" x="8072438" y="5653088"/>
          <p14:tracePt t="3952" x="8072438" y="5661025"/>
          <p14:tracePt t="4069" x="8045450" y="5653088"/>
          <p14:tracePt t="4072" x="8035925" y="5643563"/>
          <p14:tracePt t="4096" x="8018463" y="5624513"/>
          <p14:tracePt t="4123" x="7999413" y="5616575"/>
          <p14:tracePt t="4158" x="7862888" y="5514975"/>
          <p14:tracePt t="4159" x="7826375" y="5487988"/>
          <p14:tracePt t="4168" x="7762875" y="5451475"/>
          <p14:tracePt t="4176" x="7735888" y="5414963"/>
          <p14:tracePt t="4187" x="7670800" y="5360988"/>
          <p14:tracePt t="4235" x="7342188" y="5205413"/>
          <p14:tracePt t="4240" x="7324725" y="5195888"/>
          <p14:tracePt t="4248" x="7315200" y="5195888"/>
          <p14:tracePt t="4274" x="7305675" y="5195888"/>
          <p14:tracePt t="4288" x="7278688" y="5195888"/>
          <p14:tracePt t="4307" x="7232650" y="5195888"/>
          <p14:tracePt t="4312" x="7196138" y="5195888"/>
          <p14:tracePt t="4320" x="7159625" y="5195888"/>
          <p14:tracePt t="4338" x="7142163" y="5195888"/>
          <p14:tracePt t="4344" x="7113588" y="5195888"/>
          <p14:tracePt t="4352" x="7086600" y="5195888"/>
          <p14:tracePt t="4369" x="7069138" y="5195888"/>
          <p14:tracePt t="4376" x="7032625" y="5195888"/>
          <p14:tracePt t="4400" x="7023100" y="5205413"/>
          <p14:tracePt t="4401" x="6913563" y="5222875"/>
          <p14:tracePt t="4408" x="6850063" y="5268913"/>
          <p14:tracePt t="4416" x="6767513" y="5305425"/>
          <p14:tracePt t="4424" x="6684963" y="5351463"/>
          <p14:tracePt t="4446" x="6575425" y="5424488"/>
          <p14:tracePt t="4448" x="6565900" y="5441950"/>
          <p14:tracePt t="4456" x="6538913" y="5470525"/>
          <p14:tracePt t="4466" x="6511925" y="5507038"/>
          <p14:tracePt t="4476" x="6502400" y="5534025"/>
          <p14:tracePt t="4483" x="6483350" y="5551488"/>
          <p14:tracePt t="4521" x="6410325" y="5753100"/>
          <p14:tracePt t="4528" x="6410325" y="5799138"/>
          <p14:tracePt t="4536" x="6410325" y="5826125"/>
          <p14:tracePt t="4544" x="6410325" y="5853113"/>
          <p14:tracePt t="4553" x="6410325" y="5872163"/>
          <p14:tracePt t="4572" x="6410325" y="5945188"/>
          <p14:tracePt t="4576" x="6410325" y="5962650"/>
          <p14:tracePt t="4585" x="6410325" y="5981700"/>
          <p14:tracePt t="4593" x="6410325" y="6008688"/>
          <p14:tracePt t="4607" x="6419850" y="6035675"/>
          <p14:tracePt t="4611" x="6419850" y="6054725"/>
          <p14:tracePt t="4618" x="6429375" y="6081713"/>
          <p14:tracePt t="4625" x="6456363" y="6118225"/>
          <p14:tracePt t="4633" x="6475413" y="6145213"/>
          <p14:tracePt t="4652" x="6502400" y="6210300"/>
          <p14:tracePt t="4656" x="6521450" y="6227763"/>
          <p14:tracePt t="4664" x="6529388" y="6237288"/>
          <p14:tracePt t="4674" x="6538913" y="6254750"/>
          <p14:tracePt t="4681" x="6557963" y="6283325"/>
          <p14:tracePt t="4688" x="6575425" y="6291263"/>
          <p14:tracePt t="4697" x="6602413" y="6310313"/>
          <p14:tracePt t="4705" x="6621463" y="6327775"/>
          <p14:tracePt t="4713" x="6648450" y="6337300"/>
          <p14:tracePt t="4743" x="6794500" y="6410325"/>
          <p14:tracePt t="4744" x="6821488" y="6419850"/>
          <p14:tracePt t="4752" x="6894513" y="6429375"/>
          <p14:tracePt t="4776" x="7023100" y="6446838"/>
          <p14:tracePt t="4784" x="7050088" y="6446838"/>
          <p14:tracePt t="4792" x="7077075" y="6446838"/>
          <p14:tracePt t="4800" x="7123113" y="6446838"/>
          <p14:tracePt t="4822" x="7232650" y="6429375"/>
          <p14:tracePt t="4824" x="7278688" y="6419850"/>
          <p14:tracePt t="4832" x="7351713" y="6400800"/>
          <p14:tracePt t="4853" x="7488238" y="6364288"/>
          <p14:tracePt t="4856" x="7524750" y="6356350"/>
          <p14:tracePt t="4864" x="7580313" y="6346825"/>
          <p14:tracePt t="4875" x="7653338" y="6337300"/>
          <p14:tracePt t="4884" x="7753350" y="6319838"/>
          <p14:tracePt t="4890" x="7826375" y="6291263"/>
          <p14:tracePt t="4922" x="8027988" y="6254750"/>
          <p14:tracePt t="4925" x="8081963" y="6246813"/>
          <p14:tracePt t="4948" x="8164513" y="6218238"/>
          <p14:tracePt t="4956" x="8174038" y="6218238"/>
          <p14:tracePt t="4960" x="8201025" y="6200775"/>
          <p14:tracePt t="4968" x="8228013" y="6191250"/>
          <p14:tracePt t="5033" x="8237538" y="6181725"/>
          <p14:tracePt t="5034" x="8274050" y="6127750"/>
          <p14:tracePt t="5040" x="8274050" y="6118225"/>
          <p14:tracePt t="5048" x="8274050" y="6108700"/>
          <p14:tracePt t="5056" x="8274050" y="6100763"/>
          <p14:tracePt t="5065" x="8283575" y="6081713"/>
          <p14:tracePt t="5074" x="8283575" y="6064250"/>
          <p14:tracePt t="5100" x="8283575" y="5945188"/>
          <p14:tracePt t="5105" x="8283575" y="5899150"/>
          <p14:tracePt t="5112" x="8283575" y="5853113"/>
          <p14:tracePt t="5133" x="8283575" y="5743575"/>
          <p14:tracePt t="5136" x="8283575" y="5689600"/>
          <p14:tracePt t="5146" x="8283575" y="5624513"/>
          <p14:tracePt t="5177" x="8247063" y="5341938"/>
          <p14:tracePt t="5184" x="8220075" y="5278438"/>
          <p14:tracePt t="5192" x="8191500" y="5195888"/>
          <p14:tracePt t="5200" x="8174038" y="5141913"/>
          <p14:tracePt t="5216" x="8154988" y="5076825"/>
          <p14:tracePt t="5249" x="8091488" y="4821238"/>
          <p14:tracePt t="5255" x="8064500" y="4748213"/>
          <p14:tracePt t="5275" x="8008938" y="4621213"/>
          <p14:tracePt t="5280" x="7991475" y="4556125"/>
          <p14:tracePt t="5290" x="7962900" y="4492625"/>
          <p14:tracePt t="5296" x="7935913" y="4438650"/>
          <p14:tracePt t="5304" x="7918450" y="4402138"/>
          <p14:tracePt t="5322" x="7845425" y="4283075"/>
          <p14:tracePt t="5328" x="7835900" y="4264025"/>
          <p14:tracePt t="5338" x="7799388" y="4219575"/>
          <p14:tracePt t="5345" x="7762875" y="4154488"/>
          <p14:tracePt t="5372" x="7753350" y="4117975"/>
          <p14:tracePt t="5373" x="7707313" y="4064000"/>
          <p14:tracePt t="5376" x="7699375" y="4044950"/>
          <p14:tracePt t="5400" x="7634288" y="3927475"/>
          <p14:tracePt t="5408" x="7597775" y="3889375"/>
          <p14:tracePt t="5416" x="7561263" y="3825875"/>
          <p14:tracePt t="5424" x="7524750" y="3779838"/>
          <p14:tracePt t="5445" x="7424738" y="3652838"/>
          <p14:tracePt t="5448" x="7351713" y="3560763"/>
          <p14:tracePt t="5456" x="7296150" y="3479800"/>
          <p14:tracePt t="5465" x="7215188" y="3397250"/>
          <p14:tracePt t="5474" x="7142163" y="3314700"/>
          <p14:tracePt t="5510" x="6931025" y="3141663"/>
          <p14:tracePt t="5513" x="6877050" y="3122613"/>
          <p14:tracePt t="5520" x="6840538" y="3105150"/>
          <p14:tracePt t="5528" x="6777038" y="3095625"/>
          <p14:tracePt t="5536" x="6711950" y="3068638"/>
          <p14:tracePt t="5553" x="6611938" y="3068638"/>
          <p14:tracePt t="5560" x="6521450" y="3068638"/>
          <p14:tracePt t="5584" x="6410325" y="3068638"/>
          <p14:tracePt t="5585" x="6191250" y="3068638"/>
          <p14:tracePt t="5592" x="6064250" y="3068638"/>
          <p14:tracePt t="5614" x="5808663" y="3078163"/>
          <p14:tracePt t="5616" x="5653088" y="3105150"/>
          <p14:tracePt t="5624" x="5507038" y="3132138"/>
          <p14:tracePt t="5646" x="5178425" y="3195638"/>
          <p14:tracePt t="5648" x="5005388" y="3241675"/>
          <p14:tracePt t="5658" x="4803775" y="3268663"/>
          <p14:tracePt t="5665" x="4548188" y="3324225"/>
          <p14:tracePt t="5674" x="4329113" y="3378200"/>
          <p14:tracePt t="5695" x="3825875" y="3479800"/>
          <p14:tracePt t="5704" x="3716338" y="3516313"/>
          <p14:tracePt t="5723" x="3543300" y="3560763"/>
          <p14:tracePt t="5728" x="3460750" y="3579813"/>
          <p14:tracePt t="5736" x="3370263" y="3606800"/>
          <p14:tracePt t="5745" x="3270250" y="3616325"/>
          <p14:tracePt t="5752" x="3195638" y="3643313"/>
          <p14:tracePt t="5764" x="3086100" y="3662363"/>
          <p14:tracePt t="5772" x="2986088" y="3689350"/>
          <p14:tracePt t="5780" x="2895600" y="3698875"/>
          <p14:tracePt t="5798" x="2720975" y="3752850"/>
          <p14:tracePt t="5800" x="2640013" y="3779838"/>
          <p14:tracePt t="5808" x="2566988" y="3789363"/>
          <p14:tracePt t="5829" x="2484438" y="3816350"/>
          <p14:tracePt t="5833" x="2474913" y="3816350"/>
          <p14:tracePt t="5860" x="2465388" y="3825875"/>
          <p14:tracePt t="5944" x="2465388" y="3816350"/>
          <p14:tracePt t="5952" x="2465388" y="3771900"/>
          <p14:tracePt t="5971" x="2457450" y="3706813"/>
          <p14:tracePt t="5976" x="2457450" y="3662363"/>
          <p14:tracePt t="5984" x="2457450" y="3625850"/>
          <p14:tracePt t="5992" x="2447925" y="3560763"/>
          <p14:tracePt t="6016" x="2419350" y="3387725"/>
          <p14:tracePt t="6024" x="2419350" y="3333750"/>
          <p14:tracePt t="6046" x="2419350" y="3278188"/>
          <p14:tracePt t="6048" x="2419350" y="3241675"/>
          <p14:tracePt t="6058" x="2419350" y="3232150"/>
          <p14:tracePt t="6089" x="2411413" y="3141663"/>
          <p14:tracePt t="6095" x="2401888" y="3114675"/>
          <p14:tracePt t="6104" x="2392363" y="3086100"/>
          <p14:tracePt t="6112" x="2374900" y="3049588"/>
          <p14:tracePt t="6124" x="2365375" y="3022600"/>
          <p14:tracePt t="6152" x="2338388" y="2940050"/>
          <p14:tracePt t="6160" x="2328863" y="2922588"/>
          <p14:tracePt t="6170" x="2301875" y="2894013"/>
          <p14:tracePt t="6177" x="2301875" y="2867025"/>
          <p14:tracePt t="6212" x="2228850" y="2703513"/>
          <p14:tracePt t="6232" x="2192338" y="2611438"/>
          <p14:tracePt t="6240" x="2155825" y="2565400"/>
          <p14:tracePt t="6248" x="2109788" y="2528888"/>
          <p14:tracePt t="6258" x="2082800" y="2501900"/>
          <p14:tracePt t="6290" x="1881188" y="2328863"/>
          <p14:tracePt t="6296" x="1835150" y="2292350"/>
          <p14:tracePt t="6304" x="1790700" y="2265363"/>
          <p14:tracePt t="6312" x="1754188" y="2236788"/>
          <p14:tracePt t="6320" x="1725613" y="2219325"/>
          <p14:tracePt t="6338" x="1616075" y="2173288"/>
          <p14:tracePt t="6344" x="1589088" y="2146300"/>
          <p14:tracePt t="6356" x="1562100" y="2146300"/>
          <p14:tracePt t="6382" x="1470025" y="2109788"/>
          <p14:tracePt t="6384" x="1443038" y="2090738"/>
          <p14:tracePt t="6392" x="1416050" y="2090738"/>
          <p14:tracePt t="6400" x="1387475" y="2063750"/>
          <p14:tracePt t="6418" x="1360488" y="2054225"/>
          <p14:tracePt t="6424" x="1314450" y="2046288"/>
          <p14:tracePt t="6432" x="1306513" y="2036763"/>
          <p14:tracePt t="6440" x="1287463" y="2036763"/>
          <p14:tracePt t="6448" x="1270000" y="2027238"/>
          <p14:tracePt t="6457" x="1233488" y="2009775"/>
          <p14:tracePt t="6474" x="1196975" y="2000250"/>
          <p14:tracePt t="6483" x="1168400" y="2000250"/>
          <p14:tracePt t="6522" x="1087438" y="1973263"/>
          <p14:tracePt t="6558" x="1077913" y="1973263"/>
          <p14:tracePt t="6623" x="1068388" y="1973263"/>
          <p14:tracePt t="6756" x="1068388" y="1963738"/>
          <p14:tracePt t="6769" x="1077913" y="1963738"/>
          <p14:tracePt t="6776" x="1095375" y="1954213"/>
          <p14:tracePt t="6798" x="1104900" y="1954213"/>
          <p14:tracePt t="6831" x="1223963" y="1954213"/>
          <p14:tracePt t="6840" x="1241425" y="1954213"/>
          <p14:tracePt t="6848" x="1260475" y="1954213"/>
          <p14:tracePt t="6857" x="1277938" y="1954213"/>
          <p14:tracePt t="6866" x="1306513" y="1954213"/>
          <p14:tracePt t="6903" x="1443038" y="1981200"/>
          <p14:tracePt t="6907" x="1497013" y="1981200"/>
          <p14:tracePt t="6912" x="1552575" y="2000250"/>
          <p14:tracePt t="6920" x="1616075" y="2000250"/>
          <p14:tracePt t="6928" x="1689100" y="2009775"/>
          <p14:tracePt t="6946" x="1808163" y="2017713"/>
          <p14:tracePt t="6952" x="1881188" y="2017713"/>
          <p14:tracePt t="6960" x="1936750" y="2036763"/>
          <p14:tracePt t="6978" x="2036763" y="2054225"/>
          <p14:tracePt t="6984" x="2090738" y="2054225"/>
          <p14:tracePt t="6993" x="2127250" y="2054225"/>
          <p14:tracePt t="7002" x="2155825" y="2063750"/>
          <p14:tracePt t="7010" x="2182813" y="2063750"/>
          <p14:tracePt t="7039" x="2228850" y="2063750"/>
          <p14:tracePt t="7071" x="2246313" y="2063750"/>
          <p14:tracePt t="7072" x="2265363" y="2063750"/>
          <p14:tracePt t="7080" x="2309813" y="2063750"/>
          <p14:tracePt t="7104" x="2382838" y="2082800"/>
          <p14:tracePt t="7112" x="2392363" y="2082800"/>
          <p14:tracePt t="7184" x="2401888" y="2082800"/>
          <p14:tracePt t="7223" x="2501900" y="2119313"/>
          <p14:tracePt t="7232" x="2511425" y="2127250"/>
          <p14:tracePt t="7298" x="2520950" y="2136775"/>
          <p14:tracePt t="7816" x="2520950" y="2155825"/>
          <p14:tracePt t="7824" x="2566988" y="2200275"/>
          <p14:tracePt t="7828" x="2593975" y="2219325"/>
          <p14:tracePt t="7833" x="2620963" y="2246313"/>
          <p14:tracePt t="7840" x="2693988" y="2282825"/>
          <p14:tracePt t="7849" x="2740025" y="2292350"/>
          <p14:tracePt t="7857" x="2767013" y="2309813"/>
          <p14:tracePt t="7864" x="2786063" y="2309813"/>
          <p14:tracePt t="7872" x="2794000" y="2319338"/>
          <p14:tracePt t="7893" x="2849563" y="2338388"/>
          <p14:tracePt t="7896" x="2867025" y="2346325"/>
          <p14:tracePt t="7905" x="2876550" y="2355850"/>
          <p14:tracePt t="7924" x="2886075" y="2355850"/>
          <p14:tracePt t="7936" x="2895600" y="2355850"/>
          <p14:tracePt t="7944" x="2903538" y="2365375"/>
          <p14:tracePt t="7948" x="2932113" y="2382838"/>
          <p14:tracePt t="7971" x="3013075" y="2438400"/>
          <p14:tracePt t="7981" x="3059113" y="2447925"/>
          <p14:tracePt t="8002" x="3122613" y="2492375"/>
          <p14:tracePt t="8004" x="3168650" y="2528888"/>
          <p14:tracePt t="8008" x="3251200" y="2593975"/>
          <p14:tracePt t="8018" x="3314700" y="2647950"/>
          <p14:tracePt t="8025" x="3387725" y="2711450"/>
          <p14:tracePt t="8052" x="3643313" y="2968625"/>
          <p14:tracePt t="8056" x="3708400" y="3013075"/>
          <p14:tracePt t="8064" x="3789363" y="3078163"/>
          <p14:tracePt t="8074" x="3871913" y="3159125"/>
          <p14:tracePt t="8081" x="3963988" y="3251200"/>
          <p14:tracePt t="8105" x="4119563" y="3414713"/>
          <p14:tracePt t="8112" x="4146550" y="3443288"/>
          <p14:tracePt t="8120" x="4156075" y="3460750"/>
          <p14:tracePt t="8144" x="4173538" y="3479800"/>
          <p14:tracePt t="8296" x="4173538" y="3470275"/>
          <p14:tracePt t="8312" x="4183063" y="3460750"/>
          <p14:tracePt t="8323" x="4200525" y="3443288"/>
          <p14:tracePt t="8332" x="4200525" y="3433763"/>
          <p14:tracePt t="8340" x="4219575" y="3414713"/>
          <p14:tracePt t="8347" x="4256088" y="3387725"/>
          <p14:tracePt t="8373" x="4346575" y="3305175"/>
          <p14:tracePt t="8376" x="4392613" y="3287713"/>
          <p14:tracePt t="8384" x="4456113" y="3260725"/>
          <p14:tracePt t="8406" x="4584700" y="3214688"/>
          <p14:tracePt t="8409" x="4611688" y="3205163"/>
          <p14:tracePt t="8416" x="4684713" y="3168650"/>
          <p14:tracePt t="8439" x="4757738" y="3159125"/>
          <p14:tracePt t="8442" x="4784725" y="3132138"/>
          <p14:tracePt t="8448" x="4830763" y="3132138"/>
          <p14:tracePt t="8456" x="4867275" y="3114675"/>
          <p14:tracePt t="8467" x="4903788" y="3114675"/>
          <p14:tracePt t="8475" x="4959350" y="3105150"/>
          <p14:tracePt t="8484" x="5032375" y="3086100"/>
          <p14:tracePt t="8489" x="5122863" y="3078163"/>
          <p14:tracePt t="8521" x="5370513" y="3032125"/>
          <p14:tracePt t="8528" x="5378450" y="3022600"/>
          <p14:tracePt t="8578" x="5387975" y="3013075"/>
          <p14:tracePt t="8636" x="5397500" y="3005138"/>
          <p14:tracePt t="8648" x="5397500" y="2995613"/>
          <p14:tracePt t="8672" x="5397500" y="2976563"/>
          <p14:tracePt t="8704" x="5397500" y="2959100"/>
          <p14:tracePt t="8732" x="5397500" y="2949575"/>
          <p14:tracePt t="8741" x="5397500" y="2940050"/>
          <p14:tracePt t="8776" x="5407025" y="2894013"/>
          <p14:tracePt t="8792" x="5407025" y="2886075"/>
          <p14:tracePt t="8812" x="5407025" y="2857500"/>
          <p14:tracePt t="8816" x="5407025" y="2840038"/>
          <p14:tracePt t="8825" x="5407025" y="2830513"/>
          <p14:tracePt t="8844" x="5407025" y="2820988"/>
          <p14:tracePt t="8848" x="5407025" y="2813050"/>
          <p14:tracePt t="8858" x="5407025" y="2803525"/>
          <p14:tracePt t="8864" x="5407025" y="2794000"/>
          <p14:tracePt t="8874" x="5407025" y="2784475"/>
          <p14:tracePt t="8905" x="5407025" y="2757488"/>
          <p14:tracePt t="8912" x="5407025" y="2747963"/>
          <p14:tracePt t="8969" x="5407025" y="2720975"/>
          <p14:tracePt t="8976" x="5407025" y="2711450"/>
          <p14:tracePt t="9000" x="5407025" y="2703513"/>
          <p14:tracePt t="9030" x="5407025" y="2693988"/>
          <p14:tracePt t="9132" x="5407025" y="2684463"/>
          <p14:tracePt t="9160" x="5414963" y="2674938"/>
          <p14:tracePt t="9185" x="5443538" y="2657475"/>
          <p14:tracePt t="9212" x="5461000" y="2647950"/>
          <p14:tracePt t="9258" x="5680075" y="2565400"/>
          <p14:tracePt t="9264" x="5753100" y="2557463"/>
          <p14:tracePt t="9272" x="5835650" y="2528888"/>
          <p14:tracePt t="9280" x="5908675" y="2511425"/>
          <p14:tracePt t="9288" x="5964238" y="2501900"/>
          <p14:tracePt t="9308" x="6054725" y="2455863"/>
          <p14:tracePt t="9312" x="6073775" y="2447925"/>
          <p14:tracePt t="9348" x="6091238" y="2447925"/>
          <p14:tracePt t="9349" x="6246813" y="2392363"/>
          <p14:tracePt t="9352" x="6300788" y="2365375"/>
          <p14:tracePt t="9360" x="6402388" y="2338388"/>
          <p14:tracePt t="9368" x="6492875" y="2309813"/>
          <p14:tracePt t="9378" x="6611938" y="2282825"/>
          <p14:tracePt t="9385" x="6721475" y="2265363"/>
          <p14:tracePt t="9417" x="6931025" y="2228850"/>
          <p14:tracePt t="9424" x="6967538" y="2228850"/>
          <p14:tracePt t="9447" x="6986588" y="2228850"/>
          <p14:tracePt t="9449" x="7004050" y="2228850"/>
          <p14:tracePt t="9456" x="7023100" y="2228850"/>
          <p14:tracePt t="9464" x="7040563" y="2228850"/>
          <p14:tracePt t="9472" x="7069138" y="2209800"/>
          <p14:tracePt t="9493" x="7096125" y="2209800"/>
          <p14:tracePt t="9496" x="7105650" y="2209800"/>
          <p14:tracePt t="9506" x="7113588" y="2209800"/>
          <p14:tracePt t="9537" x="7215188" y="2192338"/>
          <p14:tracePt t="9544" x="7278688" y="2182813"/>
          <p14:tracePt t="9552" x="7305675" y="2182813"/>
          <p14:tracePt t="9560" x="7361238" y="2182813"/>
          <p14:tracePt t="9568" x="7397750" y="2182813"/>
          <p14:tracePt t="9584" x="7461250" y="2182813"/>
          <p14:tracePt t="9592" x="7480300" y="2182813"/>
          <p14:tracePt t="9602" x="7497763" y="2182813"/>
          <p14:tracePt t="9629" x="7507288" y="2182813"/>
          <p14:tracePt t="9714" x="7516813" y="2182813"/>
          <p14:tracePt t="9738" x="7524750" y="2173288"/>
          <p14:tracePt t="9799" x="7524750" y="2163763"/>
          <p14:tracePt t="9824" x="7524750" y="2155825"/>
          <p14:tracePt t="9850" x="7524750" y="2127250"/>
          <p14:tracePt t="9856" x="7516813" y="2119313"/>
          <p14:tracePt t="9864" x="7497763" y="2100263"/>
          <p14:tracePt t="9873" x="7488238" y="2100263"/>
          <p14:tracePt t="9881" x="7480300" y="2082800"/>
          <p14:tracePt t="9915" x="7424738" y="2046288"/>
          <p14:tracePt t="9920" x="7415213" y="2036763"/>
          <p14:tracePt t="9971" x="7351713" y="1973263"/>
          <p14:tracePt t="9972" x="7324725" y="1944688"/>
          <p14:tracePt t="9977" x="7315200" y="1935163"/>
          <p14:tracePt t="9984" x="7305675" y="1935163"/>
          <p14:tracePt t="9992" x="7296150" y="1927225"/>
          <p14:tracePt t="10004" x="7288213" y="1927225"/>
          <p14:tracePt t="10039" x="7278688" y="1917700"/>
          <p14:tracePt t="10040" x="7269163" y="1908175"/>
          <p14:tracePt t="10048" x="7251700" y="1898650"/>
          <p14:tracePt t="10068" x="7242175" y="1890713"/>
          <p14:tracePt t="10112" x="7232650" y="1890713"/>
          <p14:tracePt t="10147" x="7223125" y="1890713"/>
          <p14:tracePt t="10152" x="7223125" y="1881188"/>
          <p14:tracePt t="10161" x="7215188" y="1881188"/>
          <p14:tracePt t="10178" x="7205663" y="1871663"/>
          <p14:tracePt t="10185" x="7196138" y="1862138"/>
          <p14:tracePt t="10194" x="7186613" y="1862138"/>
          <p14:tracePt t="10219" x="7169150" y="1862138"/>
          <p14:tracePt t="10224" x="7159625" y="1854200"/>
          <p14:tracePt t="10243" x="7132638" y="1844675"/>
          <p14:tracePt t="10248" x="7113588" y="1844675"/>
          <p14:tracePt t="10256" x="7105650" y="1835150"/>
          <p14:tracePt t="10304" x="7096125" y="1825625"/>
          <p14:tracePt t="10321" x="7086600" y="1825625"/>
          <p14:tracePt t="10330" x="7059613" y="1825625"/>
          <p14:tracePt t="10368" x="7013575" y="1817688"/>
          <p14:tracePt t="10376" x="7004050" y="1808163"/>
          <p14:tracePt t="10400" x="6996113" y="1808163"/>
          <p14:tracePt t="10428" x="6959600" y="1808163"/>
          <p14:tracePt t="10432" x="6940550" y="1808163"/>
          <p14:tracePt t="10460" x="6894513" y="1798638"/>
          <p14:tracePt t="10464" x="6886575" y="1798638"/>
          <p14:tracePt t="10474" x="6877050" y="1798638"/>
          <p14:tracePt t="10504" x="6867525" y="1798638"/>
          <p14:tracePt t="10505" x="6858000" y="1798638"/>
          <p14:tracePt t="10520" x="6850063" y="1798638"/>
          <p14:tracePt t="10540" x="6831013" y="1798638"/>
          <p14:tracePt t="10543" x="6821488" y="1798638"/>
          <p14:tracePt t="10572" x="6804025" y="1798638"/>
          <p14:tracePt t="10576" x="6794500" y="1798638"/>
          <p14:tracePt t="10616" x="6784975" y="1798638"/>
          <p14:tracePt t="10634" x="6767513" y="1798638"/>
          <p14:tracePt t="10682" x="6748463" y="1798638"/>
          <p14:tracePt t="10711" x="6704013" y="1817688"/>
          <p14:tracePt t="10720" x="6684963" y="1825625"/>
          <p14:tracePt t="10729" x="6657975" y="1844675"/>
          <p14:tracePt t="10738" x="6630988" y="1862138"/>
          <p14:tracePt t="10769" x="6565900" y="1927225"/>
          <p14:tracePt t="10776" x="6548438" y="1944688"/>
          <p14:tracePt t="10786" x="6529388" y="1963738"/>
          <p14:tracePt t="10792" x="6511925" y="1981200"/>
          <p14:tracePt t="10801" x="6483350" y="2009775"/>
          <p14:tracePt t="10831" x="6456363" y="2063750"/>
          <p14:tracePt t="10840" x="6429375" y="2082800"/>
          <p14:tracePt t="10848" x="6419850" y="2100263"/>
          <p14:tracePt t="10857" x="6392863" y="2136775"/>
          <p14:tracePt t="10869" x="6383338" y="2155825"/>
          <p14:tracePt t="10899" x="6365875" y="2173288"/>
          <p14:tracePt t="10912" x="6356350" y="2182813"/>
          <p14:tracePt t="10957" x="6356350" y="2200275"/>
          <p14:tracePt t="10960" x="6356350" y="2219325"/>
          <p14:tracePt t="10986" x="6356350" y="2228850"/>
          <p14:tracePt t="10993" x="6356350" y="2236788"/>
          <p14:tracePt t="11032" x="6365875" y="2255838"/>
          <p14:tracePt t="11034" x="6392863" y="2282825"/>
          <p14:tracePt t="11040" x="6402388" y="2292350"/>
          <p14:tracePt t="11048" x="6402388" y="2301875"/>
          <p14:tracePt t="11057" x="6419850" y="2328863"/>
          <p14:tracePt t="11066" x="6429375" y="2338388"/>
          <p14:tracePt t="11088" x="6446838" y="2346325"/>
          <p14:tracePt t="11112" x="6456363" y="2346325"/>
          <p14:tracePt t="11120" x="6465888" y="2346325"/>
          <p14:tracePt t="11144" x="6502400" y="2355850"/>
          <p14:tracePt t="11152" x="6511925" y="2365375"/>
          <p14:tracePt t="11173" x="6521450" y="2365375"/>
          <p14:tracePt t="11176" x="6521450" y="2374900"/>
          <p14:tracePt t="11208" x="6565900" y="2374900"/>
          <p14:tracePt t="11236" x="6602413" y="2382838"/>
          <p14:tracePt t="11240" x="6621463" y="2382838"/>
          <p14:tracePt t="11248" x="6648450" y="2382838"/>
          <p14:tracePt t="11256" x="6657975" y="2392363"/>
          <p14:tracePt t="11264" x="6675438" y="2392363"/>
          <p14:tracePt t="11283" x="6684963" y="2392363"/>
          <p14:tracePt t="11328" x="6694488" y="2392363"/>
          <p14:tracePt t="11345" x="6704013" y="2392363"/>
          <p14:tracePt t="11372" x="6757988" y="2401888"/>
          <p14:tracePt t="11376" x="6777038" y="2401888"/>
          <p14:tracePt t="11384" x="6794500" y="2401888"/>
          <p14:tracePt t="11393" x="6813550" y="2401888"/>
          <p14:tracePt t="11401" x="6831013" y="2401888"/>
          <p14:tracePt t="11437" x="6886575" y="2401888"/>
          <p14:tracePt t="11441" x="6904038" y="2401888"/>
          <p14:tracePt t="11448" x="6931025" y="2401888"/>
          <p14:tracePt t="11458" x="6959600" y="2401888"/>
          <p14:tracePt t="11467" x="6977063" y="2401888"/>
          <p14:tracePt t="11491" x="7013575" y="2401888"/>
          <p14:tracePt t="11504" x="7023100" y="2401888"/>
          <p14:tracePt t="11514" x="7032625" y="2401888"/>
          <p14:tracePt t="11523" x="7040563" y="2401888"/>
          <p14:tracePt t="11533" x="7059613" y="2401888"/>
          <p14:tracePt t="11564" x="7132638" y="2401888"/>
          <p14:tracePt t="11567" x="7150100" y="2401888"/>
          <p14:tracePt t="11576" x="7159625" y="2401888"/>
          <p14:tracePt t="11584" x="7196138" y="2392363"/>
          <p14:tracePt t="11606" x="7215188" y="2392363"/>
          <p14:tracePt t="11608" x="7223125" y="2392363"/>
          <p14:tracePt t="11616" x="7242175" y="2382838"/>
          <p14:tracePt t="11685" x="7259638" y="2374900"/>
          <p14:tracePt t="11696" x="7269163" y="2365375"/>
          <p14:tracePt t="11715" x="7278688" y="2355850"/>
          <p14:tracePt t="11760" x="7278688" y="2346325"/>
          <p14:tracePt t="11778" x="7278688" y="2319338"/>
          <p14:tracePt t="11784" x="7296150" y="2292350"/>
          <p14:tracePt t="11792" x="7296150" y="2282825"/>
          <p14:tracePt t="11810" x="7296150" y="2236788"/>
          <p14:tracePt t="11816" x="7296150" y="2209800"/>
          <p14:tracePt t="11824" x="7296150" y="2192338"/>
          <p14:tracePt t="11846" x="7296150" y="2163763"/>
          <p14:tracePt t="11878" x="7296150" y="2100263"/>
          <p14:tracePt t="11881" x="7296150" y="2082800"/>
          <p14:tracePt t="11888" x="7296150" y="2073275"/>
          <p14:tracePt t="11896" x="7296150" y="2063750"/>
          <p14:tracePt t="11904" x="7296150" y="2054225"/>
          <p14:tracePt t="11916" x="7296150" y="2036763"/>
          <p14:tracePt t="11960" x="7242175" y="1935163"/>
          <p14:tracePt t="11968" x="7242175" y="1927225"/>
          <p14:tracePt t="11977" x="7232650" y="1908175"/>
          <p14:tracePt t="11994" x="7223125" y="1898650"/>
          <p14:tracePt t="12000" x="7205663" y="1881188"/>
          <p14:tracePt t="12026" x="7205663" y="1862138"/>
          <p14:tracePt t="12032" x="7196138" y="1854200"/>
          <p14:tracePt t="12056" x="7186613" y="1835150"/>
          <p14:tracePt t="12056" x="7178675" y="1825625"/>
          <p14:tracePt t="12099" x="7159625" y="1808163"/>
          <p14:tracePt t="12100" x="7096125" y="1771650"/>
          <p14:tracePt t="12104" x="7077075" y="1752600"/>
          <p14:tracePt t="12112" x="7069138" y="1752600"/>
          <p14:tracePt t="12132" x="7040563" y="1744663"/>
          <p14:tracePt t="12208" x="7032625" y="1744663"/>
          <p14:tracePt t="12224" x="7023100" y="1744663"/>
          <p14:tracePt t="12242" x="7004050" y="1744663"/>
          <p14:tracePt t="12272" x="6986588" y="1744663"/>
          <p14:tracePt t="12304" x="6967538" y="1744663"/>
          <p14:tracePt t="12314" x="6950075" y="1744663"/>
          <p14:tracePt t="12321" x="6940550" y="1744663"/>
          <p14:tracePt t="12329" x="6923088" y="1744663"/>
          <p14:tracePt t="12352" x="6894513" y="1744663"/>
          <p14:tracePt t="12360" x="6886575" y="1752600"/>
          <p14:tracePt t="12380" x="6877050" y="1762125"/>
          <p14:tracePt t="12384" x="6858000" y="1771650"/>
          <p14:tracePt t="12394" x="6850063" y="1781175"/>
          <p14:tracePt t="12422" x="6813550" y="1798638"/>
          <p14:tracePt t="12423" x="6794500" y="1808163"/>
          <p14:tracePt t="12432" x="6784975" y="1817688"/>
          <p14:tracePt t="12440" x="6777038" y="1825625"/>
          <p14:tracePt t="12459" x="6757988" y="1835150"/>
          <p14:tracePt t="12467" x="6748463" y="1835150"/>
          <p14:tracePt t="12514" x="6630988" y="1944688"/>
          <p14:tracePt t="12537" x="6621463" y="1954213"/>
          <p14:tracePt t="12538" x="6602413" y="1981200"/>
          <p14:tracePt t="12544" x="6594475" y="1990725"/>
          <p14:tracePt t="12552" x="6575425" y="2036763"/>
          <p14:tracePt t="12560" x="6575425" y="2063750"/>
          <p14:tracePt t="12569" x="6575425" y="2100263"/>
          <p14:tracePt t="12576" x="6565900" y="2136775"/>
          <p14:tracePt t="12610" x="6565900" y="2182813"/>
          <p14:tracePt t="12611" x="6565900" y="2301875"/>
          <p14:tracePt t="12616" x="6565900" y="2346325"/>
          <p14:tracePt t="12624" x="6565900" y="2374900"/>
          <p14:tracePt t="12647" x="6575425" y="2455863"/>
          <p14:tracePt t="12649" x="6602413" y="2501900"/>
          <p14:tracePt t="12658" x="6602413" y="2528888"/>
          <p14:tracePt t="12687" x="6648450" y="2611438"/>
          <p14:tracePt t="12696" x="6657975" y="2630488"/>
          <p14:tracePt t="12704" x="6684963" y="2657475"/>
          <p14:tracePt t="12725" x="6704013" y="2684463"/>
          <p14:tracePt t="12728" x="6740525" y="2703513"/>
          <p14:tracePt t="12736" x="6767513" y="2720975"/>
          <p14:tracePt t="12757" x="6813550" y="2730500"/>
          <p14:tracePt t="12760" x="6858000" y="2740025"/>
          <p14:tracePt t="12768" x="6877050" y="2740025"/>
          <p14:tracePt t="12777" x="6904038" y="2740025"/>
          <p14:tracePt t="12786" x="6940550" y="2740025"/>
          <p14:tracePt t="12824" x="7150100" y="2730500"/>
          <p14:tracePt t="12833" x="7169150" y="2720975"/>
          <p14:tracePt t="12852" x="7251700" y="2674938"/>
          <p14:tracePt t="12856" x="7269163" y="2657475"/>
          <p14:tracePt t="12866" x="7278688" y="2638425"/>
          <p14:tracePt t="12884" x="7305675" y="2611438"/>
          <p14:tracePt t="12888" x="7324725" y="2593975"/>
          <p14:tracePt t="12917" x="7351713" y="2557463"/>
          <p14:tracePt t="12920" x="7361238" y="2538413"/>
          <p14:tracePt t="12928" x="7370763" y="2520950"/>
          <p14:tracePt t="12936" x="7378700" y="2511425"/>
          <p14:tracePt t="12945" x="7378700" y="2492375"/>
          <p14:tracePt t="12962" x="7388225" y="2455863"/>
          <p14:tracePt t="12976" x="7397750" y="2438400"/>
          <p14:tracePt t="12994" x="7407275" y="2401888"/>
          <p14:tracePt t="13008" x="7407275" y="2382838"/>
          <p14:tracePt t="13016" x="7407275" y="2374900"/>
          <p14:tracePt t="13039" x="7415213" y="2328863"/>
          <p14:tracePt t="13040" x="7415213" y="2309813"/>
          <p14:tracePt t="13050" x="7415213" y="2292350"/>
          <p14:tracePt t="13079" x="7415213" y="2265363"/>
          <p14:tracePt t="13080" x="7370763" y="2155825"/>
          <p14:tracePt t="13088" x="7351713" y="2136775"/>
          <p14:tracePt t="13098" x="7315200" y="2090738"/>
          <p14:tracePt t="13105" x="7278688" y="2046288"/>
          <p14:tracePt t="13114" x="7259638" y="2027238"/>
          <p14:tracePt t="13148" x="7113588" y="1881188"/>
          <p14:tracePt t="13152" x="7069138" y="1844675"/>
          <p14:tracePt t="13161" x="7023100" y="1808163"/>
          <p14:tracePt t="13179" x="6923088" y="1716088"/>
          <p14:tracePt t="13184" x="6894513" y="1708150"/>
          <p14:tracePt t="13193" x="6886575" y="1708150"/>
          <p14:tracePt t="13210" x="6867525" y="1698625"/>
          <p14:tracePt t="13216" x="6858000" y="1698625"/>
          <p14:tracePt t="13242" x="6850063" y="1698625"/>
          <p14:tracePt t="13271" x="6840538" y="1698625"/>
          <p14:tracePt t="13272" x="6804025" y="1698625"/>
          <p14:tracePt t="13280" x="6784975" y="1698625"/>
          <p14:tracePt t="13304" x="6731000" y="1689100"/>
          <p14:tracePt t="13312" x="6704013" y="1689100"/>
          <p14:tracePt t="13320" x="6694488" y="1689100"/>
          <p14:tracePt t="13329" x="6684963" y="1689100"/>
          <p14:tracePt t="13361" x="6667500" y="1689100"/>
          <p14:tracePt t="13368" x="6657975" y="1689100"/>
          <p14:tracePt t="13376" x="6648450" y="1689100"/>
          <p14:tracePt t="13385" x="6630988" y="1689100"/>
          <p14:tracePt t="13394" x="6621463" y="1689100"/>
          <p14:tracePt t="13433" x="6529388" y="1771650"/>
          <p14:tracePt t="13440" x="6511925" y="1789113"/>
          <p14:tracePt t="13448" x="6475413" y="1825625"/>
          <p14:tracePt t="13456" x="6446838" y="1854200"/>
          <p14:tracePt t="13474" x="6419850" y="1917700"/>
          <p14:tracePt t="13480" x="6392863" y="1944688"/>
          <p14:tracePt t="13489" x="6373813" y="1973263"/>
          <p14:tracePt t="13506" x="6356350" y="2027238"/>
          <p14:tracePt t="13512" x="6346825" y="2054225"/>
          <p14:tracePt t="13548" x="6337300" y="2082800"/>
          <p14:tracePt t="13550" x="6329363" y="2173288"/>
          <p14:tracePt t="13552" x="6329363" y="2228850"/>
          <p14:tracePt t="13560" x="6329363" y="2255838"/>
          <p14:tracePt t="13568" x="6329363" y="2309813"/>
          <p14:tracePt t="13576" x="6329363" y="2374900"/>
          <p14:tracePt t="13598" x="6329363" y="2401888"/>
          <p14:tracePt t="13600" x="6337300" y="2438400"/>
          <p14:tracePt t="13608" x="6337300" y="2447925"/>
          <p14:tracePt t="13630" x="6356350" y="2484438"/>
          <p14:tracePt t="13632" x="6373813" y="2501900"/>
          <p14:tracePt t="13642" x="6383338" y="2520950"/>
          <p14:tracePt t="13651" x="6402388" y="2538413"/>
          <p14:tracePt t="13659" x="6402388" y="2547938"/>
          <p14:tracePt t="13666" x="6429375" y="2574925"/>
          <p14:tracePt t="13697" x="6529388" y="2647950"/>
          <p14:tracePt t="13704" x="6602413" y="2684463"/>
          <p14:tracePt t="13712" x="6648450" y="2703513"/>
          <p14:tracePt t="13720" x="6694488" y="2720975"/>
          <p14:tracePt t="13729" x="6748463" y="2720975"/>
          <p14:tracePt t="13770" x="7004050" y="2747963"/>
          <p14:tracePt t="13777" x="7040563" y="2747963"/>
          <p14:tracePt t="13784" x="7069138" y="2747963"/>
          <p14:tracePt t="13792" x="7077075" y="2747963"/>
          <p14:tracePt t="13801" x="7086600" y="2747963"/>
          <p14:tracePt t="13828" x="7113588" y="2740025"/>
          <p14:tracePt t="13832" x="7123113" y="2740025"/>
          <p14:tracePt t="13840" x="7150100" y="2711450"/>
          <p14:tracePt t="13862" x="7178675" y="2684463"/>
          <p14:tracePt t="13872" x="7196138" y="2667000"/>
          <p14:tracePt t="13880" x="7215188" y="2647950"/>
          <p14:tracePt t="13890" x="7232650" y="2630488"/>
          <p14:tracePt t="13896" x="7259638" y="2601913"/>
          <p14:tracePt t="13907" x="7288213" y="2593975"/>
          <p14:tracePt t="13955" x="7461250" y="2474913"/>
          <p14:tracePt t="13968" x="7470775" y="2465388"/>
          <p14:tracePt t="13985" x="7480300" y="2455863"/>
          <p14:tracePt t="14032" x="7480300" y="2447925"/>
          <p14:tracePt t="14040" x="7488238" y="2419350"/>
          <p14:tracePt t="14079" x="7488238" y="2374900"/>
          <p14:tracePt t="14088" x="7488238" y="2365375"/>
          <p14:tracePt t="14110" x="7480300" y="2328863"/>
          <p14:tracePt t="14113" x="7470775" y="2309813"/>
          <p14:tracePt t="14120" x="7461250" y="2265363"/>
          <p14:tracePt t="14129" x="7424738" y="2236788"/>
          <p14:tracePt t="14137" x="7407275" y="2200275"/>
          <p14:tracePt t="14173" x="7305675" y="2073275"/>
          <p14:tracePt t="14176" x="7296150" y="2063750"/>
          <p14:tracePt t="14218" x="7205663" y="1981200"/>
          <p14:tracePt t="14255" x="7113588" y="1917700"/>
          <p14:tracePt t="14256" x="7086600" y="1908175"/>
          <p14:tracePt t="14264" x="7069138" y="1890713"/>
          <p14:tracePt t="14272" x="7059613" y="1890713"/>
          <p14:tracePt t="14296" x="7032625" y="1871663"/>
          <p14:tracePt t="14304" x="6996113" y="1862138"/>
          <p14:tracePt t="14322" x="6986588" y="1854200"/>
          <p14:tracePt t="14329" x="6959600" y="1844675"/>
          <p14:tracePt t="14360" x="6913563" y="1825625"/>
          <p14:tracePt t="14368" x="6894513" y="1817688"/>
          <p14:tracePt t="14376" x="6886575" y="1817688"/>
          <p14:tracePt t="14384" x="6867525" y="1817688"/>
          <p14:tracePt t="14403" x="6821488" y="1808163"/>
          <p14:tracePt t="14408" x="6813550" y="1798638"/>
          <p14:tracePt t="14418" x="6784975" y="1789113"/>
          <p14:tracePt t="14436" x="6757988" y="1789113"/>
          <p14:tracePt t="14440" x="6757988" y="1781175"/>
          <p14:tracePt t="14465" x="6740525" y="1781175"/>
          <p14:tracePt t="14508" x="6731000" y="1781175"/>
          <p14:tracePt t="14529" x="6711950" y="1781175"/>
          <p14:tracePt t="14627" x="6657975" y="1789113"/>
          <p14:tracePt t="14640" x="6648450" y="1798638"/>
          <p14:tracePt t="14650" x="6630988" y="1808163"/>
          <p14:tracePt t="14683" x="6611938" y="1835150"/>
          <p14:tracePt t="14688" x="6602413" y="1844675"/>
          <p14:tracePt t="14706" x="6584950" y="1862138"/>
          <p14:tracePt t="14714" x="6584950" y="1881188"/>
          <p14:tracePt t="14738" x="6575425" y="1908175"/>
          <p14:tracePt t="14744" x="6575425" y="1927225"/>
          <p14:tracePt t="14752" x="6575425" y="1935163"/>
          <p14:tracePt t="14762" x="6575425" y="1963738"/>
          <p14:tracePt t="14770" x="6575425" y="1990725"/>
          <p14:tracePt t="14806" x="6621463" y="2090738"/>
          <p14:tracePt t="14808" x="6648450" y="2119313"/>
          <p14:tracePt t="14816" x="6657975" y="2146300"/>
          <p14:tracePt t="14837" x="6704013" y="2200275"/>
          <p14:tracePt t="14840" x="6711950" y="2209800"/>
          <p14:tracePt t="14848" x="6731000" y="2228850"/>
          <p14:tracePt t="14857" x="6757988" y="2255838"/>
          <p14:tracePt t="14865" x="6784975" y="2273300"/>
          <p14:tracePt t="14897" x="6877050" y="2338388"/>
          <p14:tracePt t="14904" x="6886575" y="2346325"/>
          <p14:tracePt t="14913" x="6913563" y="2355850"/>
          <p14:tracePt t="14929" x="6950075" y="2355850"/>
          <p14:tracePt t="14971" x="7069138" y="2382838"/>
          <p14:tracePt t="14976" x="7096125" y="2382838"/>
          <p14:tracePt t="14984" x="7113588" y="2382838"/>
          <p14:tracePt t="15007" x="7132638" y="2382838"/>
          <p14:tracePt t="15008" x="7142163" y="2382838"/>
          <p14:tracePt t="15016" x="7169150" y="2382838"/>
          <p14:tracePt t="15039" x="7215188" y="2365375"/>
          <p14:tracePt t="15040" x="7232650" y="2365375"/>
          <p14:tracePt t="15050" x="7269163" y="2346325"/>
          <p14:tracePt t="15056" x="7315200" y="2328863"/>
          <p14:tracePt t="15068" x="7334250" y="2319338"/>
          <p14:tracePt t="15105" x="7361238" y="2292350"/>
          <p14:tracePt t="15112" x="7370763" y="2282825"/>
          <p14:tracePt t="15132" x="7370763" y="2273300"/>
          <p14:tracePt t="15158" x="7397750" y="2200275"/>
          <p14:tracePt t="15168" x="7397750" y="2182813"/>
          <p14:tracePt t="15176" x="7397750" y="2155825"/>
          <p14:tracePt t="15193" x="7397750" y="2119313"/>
          <p14:tracePt t="15200" x="7397750" y="2090738"/>
          <p14:tracePt t="15208" x="7388225" y="2036763"/>
          <p14:tracePt t="15226" x="7315200" y="1963738"/>
          <p14:tracePt t="15232" x="7296150" y="1935163"/>
          <p14:tracePt t="15240" x="7278688" y="1917700"/>
          <p14:tracePt t="15251" x="7269163" y="1898650"/>
          <p14:tracePt t="15264" x="7232650" y="1862138"/>
          <p14:tracePt t="15299" x="7142163" y="1798638"/>
          <p14:tracePt t="15304" x="7132638" y="1798638"/>
          <p14:tracePt t="15312" x="7123113" y="1789113"/>
          <p14:tracePt t="15333" x="7077075" y="1771650"/>
          <p14:tracePt t="15346" x="7059613" y="1762125"/>
          <p14:tracePt t="15352" x="7050088" y="1762125"/>
          <p14:tracePt t="15377" x="7023100" y="1762125"/>
          <p14:tracePt t="15385" x="7004050" y="1762125"/>
          <p14:tracePt t="15392" x="6996113" y="1762125"/>
          <p14:tracePt t="15413" x="6967538" y="1762125"/>
          <p14:tracePt t="15417" x="6950075" y="1762125"/>
          <p14:tracePt t="15424" x="6923088" y="1762125"/>
          <p14:tracePt t="15446" x="6858000" y="1762125"/>
          <p14:tracePt t="15448" x="6840538" y="1762125"/>
          <p14:tracePt t="15456" x="6813550" y="1762125"/>
          <p14:tracePt t="15475" x="6757988" y="1762125"/>
          <p14:tracePt t="15480" x="6711950" y="1789113"/>
          <p14:tracePt t="15489" x="6694488" y="1789113"/>
          <p14:tracePt t="15507" x="6648450" y="1817688"/>
          <p14:tracePt t="15512" x="6611938" y="1825625"/>
          <p14:tracePt t="15523" x="6584950" y="1844675"/>
          <p14:tracePt t="15550" x="6548438" y="1871663"/>
          <p14:tracePt t="15553" x="6538913" y="1881188"/>
          <p14:tracePt t="15560" x="6529388" y="1890713"/>
          <p14:tracePt t="15568" x="6521450" y="1898650"/>
          <p14:tracePt t="15576" x="6502400" y="1917700"/>
          <p14:tracePt t="15586" x="6502400" y="1927225"/>
          <p14:tracePt t="15613" x="6483350" y="1963738"/>
          <p14:tracePt t="15616" x="6483350" y="2000250"/>
          <p14:tracePt t="15624" x="6483350" y="2027238"/>
          <p14:tracePt t="15634" x="6483350" y="2036763"/>
          <p14:tracePt t="15640" x="6483350" y="2073275"/>
          <p14:tracePt t="15675" x="6511925" y="2173288"/>
          <p14:tracePt t="15680" x="6529388" y="2219325"/>
          <p14:tracePt t="15688" x="6538913" y="2228850"/>
          <p14:tracePt t="15709" x="6584950" y="2273300"/>
          <p14:tracePt t="15712" x="6602413" y="2292350"/>
          <p14:tracePt t="15720" x="6638925" y="2328863"/>
          <p14:tracePt t="15739" x="6711950" y="2374900"/>
          <p14:tracePt t="15744" x="6731000" y="2392363"/>
          <p14:tracePt t="15754" x="6757988" y="2401888"/>
          <p14:tracePt t="15771" x="6831013" y="2428875"/>
          <p14:tracePt t="15776" x="6877050" y="2428875"/>
          <p14:tracePt t="15788" x="6931025" y="2438400"/>
          <p14:tracePt t="15815" x="7050088" y="2465388"/>
          <p14:tracePt t="15817" x="7086600" y="2465388"/>
          <p14:tracePt t="15824" x="7113588" y="2474913"/>
          <p14:tracePt t="15832" x="7169150" y="2474913"/>
          <p14:tracePt t="15840" x="7196138" y="2474913"/>
          <p14:tracePt t="15862" x="7269163" y="2474913"/>
          <p14:tracePt t="15864" x="7315200" y="2474913"/>
          <p14:tracePt t="15873" x="7334250" y="2474913"/>
          <p14:tracePt t="15902" x="7370763" y="2428875"/>
          <p14:tracePt t="15912" x="7388225" y="2411413"/>
          <p14:tracePt t="15922" x="7407275" y="2374900"/>
          <p14:tracePt t="15952" x="7434263" y="2309813"/>
          <p14:tracePt t="15968" x="7451725" y="2282825"/>
          <p14:tracePt t="15988" x="7451725" y="2228850"/>
          <p14:tracePt t="16001" x="7451725" y="2209800"/>
          <p14:tracePt t="16019" x="7451725" y="2173288"/>
          <p14:tracePt t="16024" x="7451725" y="2155825"/>
          <p14:tracePt t="16032" x="7451725" y="2146300"/>
          <p14:tracePt t="16050" x="7451725" y="2100263"/>
          <p14:tracePt t="16057" x="7451725" y="2073275"/>
          <p14:tracePt t="16065" x="7434263" y="2036763"/>
          <p14:tracePt t="16090" x="7342188" y="1935163"/>
          <p14:tracePt t="16096" x="7315200" y="1898650"/>
          <p14:tracePt t="16104" x="7296150" y="1881188"/>
          <p14:tracePt t="16127" x="7242175" y="1844675"/>
          <p14:tracePt t="16130" x="7223125" y="1835150"/>
          <p14:tracePt t="16136" x="7205663" y="1808163"/>
          <p14:tracePt t="16156" x="7178675" y="1798638"/>
          <p14:tracePt t="16160" x="7159625" y="1789113"/>
          <p14:tracePt t="16168" x="7123113" y="1789113"/>
          <p14:tracePt t="16187" x="7059613" y="1752600"/>
          <p14:tracePt t="16192" x="7032625" y="1752600"/>
          <p14:tracePt t="16230" x="7004050" y="1752600"/>
          <p14:tracePt t="16232" x="6996113" y="1752600"/>
          <p14:tracePt t="16240" x="6977063" y="1752600"/>
          <p14:tracePt t="16248" x="6967538" y="1752600"/>
          <p14:tracePt t="16256" x="6923088" y="1752600"/>
          <p14:tracePt t="16266" x="6894513" y="1752600"/>
          <p14:tracePt t="16293" x="6748463" y="1789113"/>
          <p14:tracePt t="16296" x="6721475" y="1808163"/>
          <p14:tracePt t="16304" x="6675438" y="1844675"/>
          <p14:tracePt t="16313" x="6638925" y="1854200"/>
          <p14:tracePt t="16320" x="6611938" y="1871663"/>
          <p14:tracePt t="16354" x="6511925" y="1990725"/>
          <p14:tracePt t="16361" x="6456363" y="2027238"/>
          <p14:tracePt t="16368" x="6438900" y="2046288"/>
          <p14:tracePt t="16376" x="6419850" y="2090738"/>
          <p14:tracePt t="16384" x="6392863" y="2136775"/>
          <p14:tracePt t="16404" x="6365875" y="2173288"/>
          <p14:tracePt t="16408" x="6365875" y="2200275"/>
          <p14:tracePt t="16419" x="6365875" y="2219325"/>
          <p14:tracePt t="16436" x="6356350" y="2301875"/>
          <p14:tracePt t="16440" x="6356350" y="2328863"/>
          <p14:tracePt t="16449" x="6356350" y="2355850"/>
          <p14:tracePt t="16457" x="6346825" y="2382838"/>
          <p14:tracePt t="16468" x="6346825" y="2419350"/>
          <p14:tracePt t="16495" x="6346825" y="2557463"/>
          <p14:tracePt t="16504" x="6346825" y="2574925"/>
          <p14:tracePt t="16528" x="6346825" y="2593975"/>
          <p14:tracePt t="16529" x="6346825" y="2630488"/>
          <p14:tracePt t="16537" x="6365875" y="2657475"/>
          <p14:tracePt t="16567" x="6373813" y="2684463"/>
          <p14:tracePt t="16568" x="6446838" y="2784475"/>
          <p14:tracePt t="16591" x="6529388" y="2849563"/>
          <p14:tracePt t="16592" x="6594475" y="2886075"/>
          <p14:tracePt t="16600" x="6638925" y="2922588"/>
          <p14:tracePt t="16620" x="6748463" y="2959100"/>
          <p14:tracePt t="16624" x="6777038" y="2959100"/>
          <p14:tracePt t="16632" x="6831013" y="2968625"/>
          <p14:tracePt t="16652" x="6950075" y="2968625"/>
          <p14:tracePt t="16656" x="7023100" y="2968625"/>
          <p14:tracePt t="16666" x="7077075" y="2968625"/>
          <p14:tracePt t="16684" x="7186613" y="2968625"/>
          <p14:tracePt t="16688" x="7259638" y="2968625"/>
          <p14:tracePt t="16696" x="7342188" y="2968625"/>
          <p14:tracePt t="16715" x="7443788" y="2959100"/>
          <p14:tracePt t="16720" x="7451725" y="2949575"/>
          <p14:tracePt t="16745" x="7461250" y="2940050"/>
          <p14:tracePt t="16777" x="7470775" y="2930525"/>
          <p14:tracePt t="16816" x="7461250" y="2930525"/>
          <p14:tracePt t="16837" x="7388225" y="2959100"/>
          <p14:tracePt t="16841" x="7342188" y="2995613"/>
          <p14:tracePt t="16849" x="7278688" y="3041650"/>
          <p14:tracePt t="16876" x="7069138" y="3241675"/>
          <p14:tracePt t="16880" x="7040563" y="3278188"/>
          <p14:tracePt t="16888" x="6959600" y="3360738"/>
          <p14:tracePt t="16896" x="6867525" y="3460750"/>
          <p14:tracePt t="16914" x="6657975" y="3716338"/>
          <p14:tracePt t="16920" x="6565900" y="3871913"/>
          <p14:tracePt t="16928" x="6475413" y="4044950"/>
          <p14:tracePt t="16946" x="6300788" y="4373563"/>
          <p14:tracePt t="16952" x="6227763" y="4538663"/>
          <p14:tracePt t="16960" x="6146800" y="4730750"/>
          <p14:tracePt t="16977" x="5991225" y="5168900"/>
          <p14:tracePt t="16984" x="5945188" y="5351463"/>
          <p14:tracePt t="17020" x="5854700" y="6045200"/>
          <p14:tracePt t="17024" x="5854700" y="6191250"/>
          <p14:tracePt t="17032" x="5854700" y="6337300"/>
          <p14:tracePt t="17056" x="5854700" y="6721475"/>
          <p14:tracePt t="17064" x="5854700" y="6794500"/>
          <p14:tracePt t="17072" x="5854700" y="6802438"/>
          <p14:tracePt t="17080" x="5854700" y="6811963"/>
          <p14:tracePt t="17103" x="5854700" y="6821488"/>
          <p14:tracePt t="17336" x="7159625" y="6692900"/>
          <p14:tracePt t="17344" x="7159625" y="6619875"/>
          <p14:tracePt t="17353" x="7159625" y="6592888"/>
          <p14:tracePt t="17370" x="7159625" y="6465888"/>
          <p14:tracePt t="17376" x="7159625" y="6373813"/>
          <p14:tracePt t="17385" x="7159625" y="6283325"/>
          <p14:tracePt t="17393" x="7159625" y="6191250"/>
          <p14:tracePt t="17430" x="7159625" y="6108700"/>
          <p14:tracePt t="17432" x="7123113" y="5826125"/>
          <p14:tracePt t="17440" x="7096125" y="5762625"/>
          <p14:tracePt t="17464" x="6996113" y="5551488"/>
          <p14:tracePt t="17472" x="6967538" y="5507038"/>
          <p14:tracePt t="17480" x="6950075" y="5487988"/>
          <p14:tracePt t="17488" x="6913563" y="5441950"/>
          <p14:tracePt t="17510" x="6840538" y="5387975"/>
          <p14:tracePt t="17512" x="6777038" y="5351463"/>
          <p14:tracePt t="17520" x="6731000" y="5314950"/>
          <p14:tracePt t="17530" x="6667500" y="5295900"/>
          <p14:tracePt t="17540" x="6648450" y="5295900"/>
          <p14:tracePt t="17546" x="6602413" y="5268913"/>
          <p14:tracePt t="17577" x="6529388" y="5259388"/>
          <p14:tracePt t="17584" x="6511925" y="5259388"/>
          <p14:tracePt t="17606" x="6465888" y="5259388"/>
          <p14:tracePt t="17616" x="6429375" y="5259388"/>
          <p14:tracePt t="17625" x="6402388" y="5259388"/>
          <p14:tracePt t="17633" x="6383338" y="5278438"/>
          <p14:tracePt t="17640" x="6365875" y="5287963"/>
          <p14:tracePt t="17648" x="6319838" y="5324475"/>
          <p14:tracePt t="17657" x="6292850" y="5360988"/>
          <p14:tracePt t="17697" x="6256338" y="5387975"/>
          <p14:tracePt t="17698" x="6154738" y="5543550"/>
          <p14:tracePt t="17704" x="6146800" y="5570538"/>
          <p14:tracePt t="17712" x="6137275" y="5588000"/>
          <p14:tracePt t="17720" x="6137275" y="5624513"/>
          <p14:tracePt t="17744" x="6137275" y="5653088"/>
          <p14:tracePt t="17745" x="6127750" y="5707063"/>
          <p14:tracePt t="17752" x="6127750" y="5762625"/>
          <p14:tracePt t="17775" x="6246813" y="5954713"/>
          <p14:tracePt t="17786" x="6300788" y="6027738"/>
          <p14:tracePt t="17793" x="6365875" y="6064250"/>
          <p14:tracePt t="17804" x="6419850" y="6091238"/>
          <p14:tracePt t="17811" x="6456363" y="6100763"/>
          <p14:tracePt t="17818" x="6529388" y="6108700"/>
          <p14:tracePt t="17825" x="6602413" y="6118225"/>
          <p14:tracePt t="17853" x="6894513" y="6118225"/>
          <p14:tracePt t="17856" x="6986588" y="6118225"/>
          <p14:tracePt t="17895" x="7077075" y="6118225"/>
          <p14:tracePt t="17896" x="7259638" y="6108700"/>
          <p14:tracePt t="17912" x="7259638" y="6100763"/>
          <p14:tracePt t="17921" x="7269163" y="6081713"/>
          <p14:tracePt t="17952" x="7288213" y="5962650"/>
          <p14:tracePt t="17960" x="7296150" y="5926138"/>
          <p14:tracePt t="17968" x="7296150" y="5881688"/>
          <p14:tracePt t="17976" x="7296150" y="5826125"/>
          <p14:tracePt t="17987" x="7296150" y="5753100"/>
          <p14:tracePt t="17994" x="7296150" y="5726113"/>
          <p14:tracePt t="18030" x="7296150" y="5670550"/>
          <p14:tracePt t="18031" x="7223125" y="5405438"/>
          <p14:tracePt t="18035" x="7186613" y="5305425"/>
          <p14:tracePt t="18040" x="7113588" y="5186363"/>
          <p14:tracePt t="18048" x="7004050" y="5049838"/>
          <p14:tracePt t="18056" x="6894513" y="4930775"/>
          <p14:tracePt t="18064" x="6777038" y="4811713"/>
          <p14:tracePt t="18072" x="6611938" y="4665663"/>
          <p14:tracePt t="18080" x="6373813" y="4465638"/>
          <p14:tracePt t="18098" x="5762625" y="3981450"/>
          <p14:tracePt t="18104" x="5387975" y="3725863"/>
          <p14:tracePt t="18128" x="4365625" y="2976563"/>
          <p14:tracePt t="18138" x="4100513" y="2767013"/>
          <p14:tracePt t="18144" x="3927475" y="2620963"/>
          <p14:tracePt t="18169" x="3516313" y="2228850"/>
          <p14:tracePt t="18176" x="3397250" y="2109788"/>
          <p14:tracePt t="18184" x="3278188" y="1981200"/>
          <p14:tracePt t="18192" x="3159125" y="1862138"/>
          <p14:tracePt t="18202" x="3013075" y="1744663"/>
          <p14:tracePt t="18237" x="2859088" y="1616075"/>
          <p14:tracePt t="18238" x="2200275" y="1214438"/>
          <p14:tracePt t="18240" x="1917700" y="1068388"/>
          <p14:tracePt t="18248" x="1662113" y="931863"/>
          <p14:tracePt t="18256" x="1452563" y="830263"/>
          <p14:tracePt t="18268" x="1277938" y="730250"/>
          <p14:tracePt t="18297" x="849313" y="520700"/>
          <p14:tracePt t="18304" x="785813" y="484188"/>
          <p14:tracePt t="18312" x="720725" y="438150"/>
          <p14:tracePt t="18331" x="557213" y="328613"/>
          <p14:tracePt t="18336" x="457200" y="255588"/>
          <p14:tracePt t="18344" x="319088" y="201613"/>
          <p14:tracePt t="18361" x="0" y="635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4">
            <a:extLst>
              <a:ext uri="{FF2B5EF4-FFF2-40B4-BE49-F238E27FC236}">
                <a16:creationId xmlns:a16="http://schemas.microsoft.com/office/drawing/2014/main" id="{62C53D5A-C4CA-4DB8-8F86-21060D9860E0}"/>
              </a:ext>
            </a:extLst>
          </p:cNvPr>
          <p:cNvSpPr txBox="1"/>
          <p:nvPr/>
        </p:nvSpPr>
        <p:spPr>
          <a:xfrm>
            <a:off x="0" y="-1"/>
            <a:ext cx="12192000" cy="6858001"/>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1" algn="ctr"/>
            <a:r>
              <a:rPr lang="en-IN" sz="2800" b="1" i="1" u="sng" dirty="0">
                <a:effectLst/>
              </a:rPr>
              <a:t>Overall Analysis at Drop area Level</a:t>
            </a:r>
          </a:p>
          <a:p>
            <a:r>
              <a:rPr lang="en-IN" sz="1800" dirty="0">
                <a:effectLst/>
              </a:rPr>
              <a:t>Completion Rate: Overall completion rate is 100% for most locations, indicating that orders are completed in these areas. However, there are some areas with lower completion rates.</a:t>
            </a:r>
          </a:p>
          <a:p>
            <a:r>
              <a:rPr lang="en-IN" sz="2400" b="1" dirty="0">
                <a:solidFill>
                  <a:schemeClr val="accent4">
                    <a:lumMod val="75000"/>
                  </a:schemeClr>
                </a:solidFill>
                <a:effectLst/>
              </a:rPr>
              <a:t>Areas with High Completion:</a:t>
            </a:r>
          </a:p>
          <a:p>
            <a:pPr lvl="1"/>
            <a:r>
              <a:rPr lang="en-IN" sz="1800" dirty="0">
                <a:effectLst/>
              </a:rPr>
              <a:t>HSR Layout, ITI Layout, and </a:t>
            </a:r>
            <a:r>
              <a:rPr lang="en-IN" sz="1800" dirty="0" err="1">
                <a:effectLst/>
              </a:rPr>
              <a:t>Harlur</a:t>
            </a:r>
            <a:r>
              <a:rPr lang="en-IN" sz="1800" dirty="0">
                <a:effectLst/>
              </a:rPr>
              <a:t> have the highest number of completed orders, with 100% completion rates.</a:t>
            </a:r>
          </a:p>
          <a:p>
            <a:r>
              <a:rPr lang="en-IN" sz="2400" b="1" dirty="0">
                <a:solidFill>
                  <a:schemeClr val="accent4">
                    <a:lumMod val="75000"/>
                  </a:schemeClr>
                </a:solidFill>
                <a:effectLst/>
              </a:rPr>
              <a:t>Areas with Low Completion:</a:t>
            </a:r>
          </a:p>
          <a:p>
            <a:pPr lvl="1"/>
            <a:r>
              <a:rPr lang="en-IN" sz="1800" dirty="0">
                <a:effectLst/>
              </a:rPr>
              <a:t>Banashankari Stage 2 has a 0% completion rate, indicating that none of the orders were completed.</a:t>
            </a:r>
          </a:p>
          <a:p>
            <a:pPr lvl="1"/>
            <a:r>
              <a:rPr lang="en-IN" sz="1800" dirty="0">
                <a:effectLst/>
              </a:rPr>
              <a:t>Bellandur, </a:t>
            </a:r>
            <a:r>
              <a:rPr lang="en-IN" sz="1800" dirty="0" err="1">
                <a:effectLst/>
              </a:rPr>
              <a:t>Sakara</a:t>
            </a:r>
            <a:r>
              <a:rPr lang="en-IN" sz="1800" dirty="0">
                <a:effectLst/>
              </a:rPr>
              <a:t>, and Marathahalli also have very low completion rates.</a:t>
            </a:r>
          </a:p>
          <a:p>
            <a:r>
              <a:rPr lang="en-IN" sz="2400" b="1" dirty="0">
                <a:solidFill>
                  <a:schemeClr val="accent4">
                    <a:lumMod val="75000"/>
                  </a:schemeClr>
                </a:solidFill>
                <a:effectLst/>
              </a:rPr>
              <a:t>Areas with Incomplete Orders:</a:t>
            </a:r>
          </a:p>
          <a:p>
            <a:pPr lvl="1"/>
            <a:r>
              <a:rPr lang="en-IN" sz="1800" dirty="0">
                <a:effectLst/>
              </a:rPr>
              <a:t>Banashankari Stage 2 has 52 incomplete orders, the highest number of incomplete orders.</a:t>
            </a:r>
          </a:p>
          <a:p>
            <a:pPr lvl="1"/>
            <a:r>
              <a:rPr lang="en-IN" sz="1800" dirty="0">
                <a:effectLst/>
              </a:rPr>
              <a:t>Bellandur, </a:t>
            </a:r>
            <a:r>
              <a:rPr lang="en-IN" sz="1800" dirty="0" err="1">
                <a:effectLst/>
              </a:rPr>
              <a:t>Sakara</a:t>
            </a:r>
            <a:r>
              <a:rPr lang="en-IN" sz="1800" dirty="0">
                <a:effectLst/>
              </a:rPr>
              <a:t>, and Marathahalli also have some incomplete orders.</a:t>
            </a:r>
          </a:p>
          <a:p>
            <a:r>
              <a:rPr lang="en-IN" sz="2400" b="1" i="0" dirty="0">
                <a:solidFill>
                  <a:schemeClr val="accent4">
                    <a:lumMod val="75000"/>
                  </a:schemeClr>
                </a:solidFill>
                <a:effectLst/>
                <a:latin typeface="+mn-lt"/>
                <a:ea typeface="+mn-ea"/>
                <a:cs typeface="+mn-cs"/>
              </a:rPr>
              <a:t>Possible</a:t>
            </a:r>
            <a:r>
              <a:rPr lang="en-IN" sz="2400" b="1" i="0" baseline="0" dirty="0">
                <a:solidFill>
                  <a:schemeClr val="accent4">
                    <a:lumMod val="75000"/>
                  </a:schemeClr>
                </a:solidFill>
                <a:effectLst/>
                <a:latin typeface="+mn-lt"/>
                <a:ea typeface="+mn-ea"/>
                <a:cs typeface="+mn-cs"/>
              </a:rPr>
              <a:t> reasons for Low completion and Incomplete orders:</a:t>
            </a:r>
          </a:p>
          <a:p>
            <a:pPr algn="l"/>
            <a:r>
              <a:rPr lang="en-IN" sz="4800" b="1" i="0" baseline="0" dirty="0">
                <a:solidFill>
                  <a:schemeClr val="dk1"/>
                </a:solidFill>
                <a:effectLst/>
                <a:latin typeface="+mn-lt"/>
                <a:ea typeface="+mn-ea"/>
                <a:cs typeface="+mn-cs"/>
              </a:rPr>
              <a:t>        </a:t>
            </a:r>
            <a:r>
              <a:rPr lang="en-IN" sz="3200" b="0" i="0" baseline="0" dirty="0">
                <a:solidFill>
                  <a:schemeClr val="dk1"/>
                </a:solidFill>
                <a:effectLst/>
                <a:latin typeface="+mn-lt"/>
                <a:ea typeface="+mn-ea"/>
                <a:cs typeface="+mn-cs"/>
              </a:rPr>
              <a:t>1</a:t>
            </a:r>
            <a:r>
              <a:rPr lang="en-IN" sz="2000" b="0" i="0" dirty="0">
                <a:solidFill>
                  <a:schemeClr val="dk1"/>
                </a:solidFill>
                <a:effectLst/>
                <a:latin typeface="+mn-lt"/>
                <a:ea typeface="+mn-ea"/>
                <a:cs typeface="+mn-cs"/>
              </a:rPr>
              <a:t>Delivery Address Issues</a:t>
            </a:r>
          </a:p>
          <a:p>
            <a:pPr algn="l"/>
            <a:r>
              <a:rPr lang="en-IN" sz="2000" b="0" i="0" dirty="0">
                <a:solidFill>
                  <a:schemeClr val="dk1"/>
                </a:solidFill>
                <a:effectLst/>
                <a:latin typeface="+mn-lt"/>
                <a:ea typeface="+mn-ea"/>
                <a:cs typeface="+mn-cs"/>
              </a:rPr>
              <a:t>                   </a:t>
            </a:r>
            <a:r>
              <a:rPr lang="en-IN" sz="3200" b="0" i="0" dirty="0">
                <a:solidFill>
                  <a:schemeClr val="dk1"/>
                </a:solidFill>
                <a:effectLst/>
                <a:latin typeface="+mn-lt"/>
                <a:ea typeface="+mn-ea"/>
                <a:cs typeface="+mn-cs"/>
              </a:rPr>
              <a:t>2</a:t>
            </a:r>
            <a:r>
              <a:rPr lang="en-IN" sz="2000" b="0" i="0" dirty="0">
                <a:solidFill>
                  <a:schemeClr val="dk1"/>
                </a:solidFill>
                <a:effectLst/>
                <a:latin typeface="+mn-lt"/>
                <a:ea typeface="+mn-ea"/>
                <a:cs typeface="+mn-cs"/>
              </a:rPr>
              <a:t>Communication Problems</a:t>
            </a:r>
            <a:br>
              <a:rPr lang="en-IN" sz="4000" b="0" i="0" dirty="0">
                <a:solidFill>
                  <a:schemeClr val="dk1"/>
                </a:solidFill>
                <a:effectLst/>
                <a:latin typeface="+mn-lt"/>
                <a:ea typeface="+mn-ea"/>
                <a:cs typeface="+mn-cs"/>
              </a:rPr>
            </a:br>
            <a:r>
              <a:rPr lang="en-IN" sz="4000" b="0" i="0" dirty="0">
                <a:solidFill>
                  <a:schemeClr val="dk1"/>
                </a:solidFill>
                <a:effectLst/>
                <a:latin typeface="+mn-lt"/>
                <a:ea typeface="+mn-ea"/>
                <a:cs typeface="+mn-cs"/>
              </a:rPr>
              <a:t>         </a:t>
            </a:r>
            <a:r>
              <a:rPr lang="en-IN" sz="3200" b="0" i="0" dirty="0">
                <a:solidFill>
                  <a:schemeClr val="dk1"/>
                </a:solidFill>
                <a:effectLst/>
                <a:latin typeface="+mn-lt"/>
                <a:ea typeface="+mn-ea"/>
                <a:cs typeface="+mn-cs"/>
              </a:rPr>
              <a:t> 3</a:t>
            </a:r>
            <a:r>
              <a:rPr lang="en-IN" sz="2000" b="0" i="0" dirty="0">
                <a:solidFill>
                  <a:schemeClr val="dk1"/>
                </a:solidFill>
                <a:effectLst/>
                <a:latin typeface="+mn-lt"/>
                <a:ea typeface="+mn-ea"/>
                <a:cs typeface="+mn-cs"/>
              </a:rPr>
              <a:t>Geographical Challenges</a:t>
            </a:r>
          </a:p>
          <a:p>
            <a:pPr algn="l"/>
            <a:r>
              <a:rPr lang="en-IN" sz="2000" b="0" i="0" dirty="0">
                <a:solidFill>
                  <a:schemeClr val="dk1"/>
                </a:solidFill>
                <a:effectLst/>
                <a:latin typeface="+mn-lt"/>
                <a:ea typeface="+mn-ea"/>
                <a:cs typeface="+mn-cs"/>
              </a:rPr>
              <a:t>                    </a:t>
            </a:r>
            <a:r>
              <a:rPr lang="en-IN" sz="3200" b="0" i="0" dirty="0">
                <a:solidFill>
                  <a:schemeClr val="dk1"/>
                </a:solidFill>
                <a:effectLst/>
                <a:latin typeface="+mn-lt"/>
                <a:ea typeface="+mn-ea"/>
                <a:cs typeface="+mn-cs"/>
              </a:rPr>
              <a:t>4</a:t>
            </a:r>
            <a:r>
              <a:rPr lang="en-IN" sz="2000" b="0" i="0" dirty="0">
                <a:solidFill>
                  <a:schemeClr val="dk1"/>
                </a:solidFill>
                <a:effectLst/>
                <a:latin typeface="+mn-lt"/>
                <a:ea typeface="+mn-ea"/>
                <a:cs typeface="+mn-cs"/>
              </a:rPr>
              <a:t>Staffing Shortages</a:t>
            </a:r>
          </a:p>
          <a:p>
            <a:pPr algn="l"/>
            <a:r>
              <a:rPr lang="en-IN" sz="2000" b="0" i="0" baseline="0" dirty="0">
                <a:solidFill>
                  <a:schemeClr val="dk1"/>
                </a:solidFill>
                <a:effectLst/>
                <a:latin typeface="+mn-lt"/>
                <a:ea typeface="+mn-ea"/>
                <a:cs typeface="+mn-cs"/>
              </a:rPr>
              <a:t>                    </a:t>
            </a:r>
            <a:r>
              <a:rPr lang="en-IN" sz="3200" b="0" i="0" baseline="0" dirty="0">
                <a:solidFill>
                  <a:schemeClr val="dk1"/>
                </a:solidFill>
                <a:effectLst/>
                <a:latin typeface="+mn-lt"/>
                <a:ea typeface="+mn-ea"/>
                <a:cs typeface="+mn-cs"/>
              </a:rPr>
              <a:t>5</a:t>
            </a:r>
            <a:r>
              <a:rPr lang="en-IN" sz="2000" b="0" i="0" dirty="0">
                <a:solidFill>
                  <a:schemeClr val="dk1"/>
                </a:solidFill>
                <a:effectLst/>
                <a:latin typeface="+mn-lt"/>
                <a:ea typeface="+mn-ea"/>
                <a:cs typeface="+mn-cs"/>
              </a:rPr>
              <a:t>Customer Inactivity</a:t>
            </a:r>
            <a:endParaRPr lang="en-IN" sz="1050" b="0" i="0" dirty="0">
              <a:solidFill>
                <a:schemeClr val="dk1"/>
              </a:solidFill>
              <a:effectLst/>
              <a:latin typeface="+mn-lt"/>
              <a:ea typeface="+mn-ea"/>
              <a:cs typeface="+mn-cs"/>
            </a:endParaRPr>
          </a:p>
          <a:p>
            <a:endParaRPr lang="en-IN" sz="1800" dirty="0"/>
          </a:p>
        </p:txBody>
      </p:sp>
    </p:spTree>
    <p:extLst>
      <p:ext uri="{BB962C8B-B14F-4D97-AF65-F5344CB8AC3E}">
        <p14:creationId xmlns:p14="http://schemas.microsoft.com/office/powerpoint/2010/main" val="2076688297"/>
      </p:ext>
    </p:extLst>
  </p:cSld>
  <p:clrMapOvr>
    <a:masterClrMapping/>
  </p:clrMapOvr>
  <mc:AlternateContent xmlns:mc="http://schemas.openxmlformats.org/markup-compatibility/2006" xmlns:p159="http://schemas.microsoft.com/office/powerpoint/2015/09/main">
    <mc:Choice Requires="p159">
      <p:transition spd="slow" advTm="14068">
        <p159:morph option="byObject"/>
      </p:transition>
    </mc:Choice>
    <mc:Fallback xmlns="">
      <p:transition spd="slow" advTm="14068">
        <p:fade/>
      </p:transition>
    </mc:Fallback>
  </mc:AlternateContent>
  <p:extLst>
    <p:ext uri="{3A86A75C-4F4B-4683-9AE1-C65F6400EC91}">
      <p14:laserTraceLst xmlns:p14="http://schemas.microsoft.com/office/powerpoint/2010/main">
        <p14:tracePtLst>
          <p14:tracePt t="1397" x="3136900" y="6191250"/>
          <p14:tracePt t="1644" x="2090738" y="6802438"/>
          <p14:tracePt t="1651" x="2109788" y="6765925"/>
          <p14:tracePt t="1672" x="2182813" y="6648450"/>
          <p14:tracePt t="1675" x="2209800" y="6592888"/>
          <p14:tracePt t="1683" x="2219325" y="6510338"/>
          <p14:tracePt t="1704" x="2219325" y="6400800"/>
          <p14:tracePt t="1707" x="2236788" y="6291263"/>
          <p14:tracePt t="1715" x="2236788" y="6181725"/>
          <p14:tracePt t="1736" x="2236788" y="5962650"/>
          <p14:tracePt t="1739" x="2236788" y="5872163"/>
          <p14:tracePt t="1747" x="2236788" y="5789613"/>
          <p14:tracePt t="1755" x="2236788" y="5734050"/>
          <p14:tracePt t="1764" x="2236788" y="5680075"/>
          <p14:tracePt t="1784" x="2246313" y="5580063"/>
          <p14:tracePt t="1787" x="2255838" y="5524500"/>
          <p14:tracePt t="1796" x="2282825" y="5461000"/>
          <p14:tracePt t="1815" x="2319338" y="5341938"/>
          <p14:tracePt t="1819" x="2346325" y="5295900"/>
          <p14:tracePt t="1828" x="2355850" y="5232400"/>
          <p14:tracePt t="1846" x="2374900" y="5132388"/>
          <p14:tracePt t="1851" x="2392363" y="5076825"/>
          <p14:tracePt t="1859" x="2401888" y="5013325"/>
          <p14:tracePt t="1878" x="2428875" y="4894263"/>
          <p14:tracePt t="1883" x="2428875" y="4867275"/>
          <p14:tracePt t="1907" x="2438400" y="4721225"/>
          <p14:tracePt t="1915" x="2438400" y="4684713"/>
          <p14:tracePt t="1924" x="2447925" y="4657725"/>
          <p14:tracePt t="1933" x="2447925" y="4638675"/>
          <p14:tracePt t="1942" x="2457450" y="4621213"/>
          <p14:tracePt t="1977" x="2457450" y="4548188"/>
          <p14:tracePt t="1987" x="2457450" y="4538663"/>
          <p14:tracePt t="2003" x="2457450" y="4529138"/>
          <p14:tracePt t="2011" x="2457450" y="4519613"/>
          <p14:tracePt t="2032" x="2457450" y="4492625"/>
          <p14:tracePt t="2035" x="2457450" y="4475163"/>
          <p14:tracePt t="2045" x="2457450" y="4446588"/>
          <p14:tracePt t="2075" x="2411413" y="4329113"/>
          <p14:tracePt t="2083" x="2382838" y="4292600"/>
          <p14:tracePt t="2093" x="2374900" y="4246563"/>
          <p14:tracePt t="2124" x="2346325" y="4183063"/>
          <p14:tracePt t="2131" x="2328863" y="4164013"/>
          <p14:tracePt t="2159" x="2301875" y="4146550"/>
          <p14:tracePt t="2163" x="2282825" y="4137025"/>
          <p14:tracePt t="2175" x="2273300" y="4137025"/>
          <p14:tracePt t="2203" x="2192338" y="4117975"/>
          <p14:tracePt t="2211" x="2173288" y="4117975"/>
          <p14:tracePt t="2220" x="2155825" y="4110038"/>
          <p14:tracePt t="2239" x="2073275" y="4100513"/>
          <p14:tracePt t="2243" x="2017713" y="4081463"/>
          <p14:tracePt t="2251" x="1973263" y="4081463"/>
          <p14:tracePt t="2259" x="1936750" y="4081463"/>
          <p14:tracePt t="2267" x="1900238" y="4064000"/>
          <p14:tracePt t="2285" x="1835150" y="4054475"/>
          <p14:tracePt t="2291" x="1790700" y="4054475"/>
          <p14:tracePt t="2315" x="1762125" y="4054475"/>
          <p14:tracePt t="2316" x="1681163" y="4054475"/>
          <p14:tracePt t="2323" x="1635125" y="4054475"/>
          <p14:tracePt t="2346" x="1552575" y="4054475"/>
          <p14:tracePt t="2347" x="1516063" y="4054475"/>
          <p14:tracePt t="2355" x="1470025" y="4054475"/>
          <p14:tracePt t="2377" x="1370013" y="4054475"/>
          <p14:tracePt t="2380" x="1314450" y="4054475"/>
          <p14:tracePt t="2387" x="1241425" y="4054475"/>
          <p14:tracePt t="2395" x="1168400" y="4054475"/>
          <p14:tracePt t="2406" x="1095375" y="4054475"/>
          <p14:tracePt t="2411" x="1022350" y="4054475"/>
          <p14:tracePt t="2446" x="822325" y="4090988"/>
          <p14:tracePt t="2451" x="803275" y="4100513"/>
          <p14:tracePt t="2459" x="785813" y="4117975"/>
          <p14:tracePt t="2471" x="749300" y="4127500"/>
          <p14:tracePt t="2497" x="684213" y="4200525"/>
          <p14:tracePt t="2499" x="647700" y="4227513"/>
          <p14:tracePt t="2507" x="603250" y="4283075"/>
          <p14:tracePt t="2515" x="584200" y="4300538"/>
          <p14:tracePt t="2533" x="538163" y="4365625"/>
          <p14:tracePt t="2539" x="538163" y="4383088"/>
          <p14:tracePt t="2547" x="511175" y="4410075"/>
          <p14:tracePt t="2556" x="501650" y="4429125"/>
          <p14:tracePt t="2564" x="493713" y="4456113"/>
          <p14:tracePt t="2588" x="428625" y="4575175"/>
          <p14:tracePt t="2611" x="365125" y="4684713"/>
          <p14:tracePt t="2619" x="328613" y="4730750"/>
          <p14:tracePt t="2642" x="246063" y="4840288"/>
          <p14:tracePt t="2651" x="219075" y="4884738"/>
          <p14:tracePt t="2661" x="209550" y="4922838"/>
          <p14:tracePt t="2668" x="201613" y="4967288"/>
          <p14:tracePt t="2696" x="165100" y="5113338"/>
          <p14:tracePt t="2699" x="155575" y="5178425"/>
          <p14:tracePt t="2707" x="155575" y="5205413"/>
          <p14:tracePt t="2717" x="146050" y="5232400"/>
          <p14:tracePt t="2747" x="146050" y="5341938"/>
          <p14:tracePt t="2755" x="146050" y="5368925"/>
          <p14:tracePt t="2765" x="146050" y="5397500"/>
          <p14:tracePt t="2796" x="219075" y="5597525"/>
          <p14:tracePt t="2803" x="228600" y="5643563"/>
          <p14:tracePt t="2811" x="274638" y="5726113"/>
          <p14:tracePt t="2831" x="319088" y="5835650"/>
          <p14:tracePt t="2835" x="328613" y="5853113"/>
          <p14:tracePt t="2845" x="338138" y="5872163"/>
          <p14:tracePt t="2874" x="355600" y="5918200"/>
          <p14:tracePt t="2883" x="374650" y="5945188"/>
          <p14:tracePt t="2893" x="392113" y="5962650"/>
          <p14:tracePt t="2901" x="411163" y="5981700"/>
          <p14:tracePt t="2910" x="438150" y="6008688"/>
          <p14:tracePt t="2933" x="501650" y="6081713"/>
          <p14:tracePt t="2939" x="538163" y="6100763"/>
          <p14:tracePt t="2947" x="557213" y="6118225"/>
          <p14:tracePt t="2971" x="620713" y="6173788"/>
          <p14:tracePt t="2980" x="647700" y="6191250"/>
          <p14:tracePt t="2988" x="647700" y="6200775"/>
          <p14:tracePt t="2997" x="703263" y="6237288"/>
          <p14:tracePt t="3028" x="730250" y="6254750"/>
          <p14:tracePt t="3028" x="839788" y="6319838"/>
          <p14:tracePt t="3035" x="858838" y="6327775"/>
          <p14:tracePt t="3045" x="876300" y="6337300"/>
          <p14:tracePt t="3076" x="1031875" y="6437313"/>
          <p14:tracePt t="3083" x="1050925" y="6446838"/>
          <p14:tracePt t="3091" x="1077913" y="6465888"/>
          <p14:tracePt t="3101" x="1095375" y="6465888"/>
          <p14:tracePt t="3108" x="1141413" y="6483350"/>
          <p14:tracePt t="3135" x="1250950" y="6510338"/>
          <p14:tracePt t="3140" x="1333500" y="6538913"/>
          <p14:tracePt t="3159" x="1443038" y="6565900"/>
          <p14:tracePt t="3163" x="1497013" y="6575425"/>
          <p14:tracePt t="3171" x="1589088" y="6583363"/>
          <p14:tracePt t="3190" x="1798638" y="6656388"/>
          <p14:tracePt t="3195" x="1917700" y="6684963"/>
          <p14:tracePt t="3203" x="2027238" y="6702425"/>
          <p14:tracePt t="3211" x="2136775" y="6711950"/>
          <p14:tracePt t="3220" x="2236788" y="6729413"/>
          <p14:tracePt t="3237" x="2401888" y="6757988"/>
          <p14:tracePt t="3243" x="2484438" y="6765925"/>
          <p14:tracePt t="3251" x="2557463" y="6784975"/>
          <p14:tracePt t="3259" x="2620963" y="6794500"/>
          <p14:tracePt t="3283" x="2730500" y="6802438"/>
          <p14:tracePt t="3291" x="2757488" y="6802438"/>
          <p14:tracePt t="3315" x="2840038" y="6802438"/>
          <p14:tracePt t="3323" x="2867025" y="6802438"/>
          <p14:tracePt t="3345" x="2932113" y="6802438"/>
          <p14:tracePt t="3347" x="2968625" y="6802438"/>
          <p14:tracePt t="3355" x="3005138" y="6802438"/>
          <p14:tracePt t="3378" x="3078163" y="6794500"/>
          <p14:tracePt t="3380" x="3132138" y="6794500"/>
          <p14:tracePt t="3388" x="3178175" y="6784975"/>
          <p14:tracePt t="3420" x="3370263" y="6784975"/>
          <p14:tracePt t="3427" x="3416300" y="6765925"/>
          <p14:tracePt t="3436" x="3470275" y="6757988"/>
          <p14:tracePt t="3468" x="3643313" y="6711950"/>
          <p14:tracePt t="3475" x="3708400" y="6675438"/>
          <p14:tracePt t="3483" x="3752850" y="6648450"/>
          <p14:tracePt t="3504" x="3817938" y="6592888"/>
          <p14:tracePt t="3507" x="3844925" y="6556375"/>
          <p14:tracePt t="3517" x="3862388" y="6538913"/>
          <p14:tracePt t="3546" x="3935413" y="6400800"/>
          <p14:tracePt t="3547" x="3971925" y="6356350"/>
          <p14:tracePt t="3555" x="3990975" y="6291263"/>
          <p14:tracePt t="3565" x="4044950" y="6210300"/>
          <p14:tracePt t="3595" x="4237038" y="5899150"/>
          <p14:tracePt t="3603" x="4292600" y="5816600"/>
          <p14:tracePt t="3611" x="4346575" y="5734050"/>
          <p14:tracePt t="3632" x="4411663" y="5597525"/>
          <p14:tracePt t="3635" x="4419600" y="5514975"/>
          <p14:tracePt t="3643" x="4456113" y="5470525"/>
          <p14:tracePt t="3651" x="4456113" y="5414963"/>
          <p14:tracePt t="3662" x="4502150" y="5351463"/>
          <p14:tracePt t="3670" x="4511675" y="5305425"/>
          <p14:tracePt t="3680" x="4521200" y="5251450"/>
          <p14:tracePt t="3714" x="4529138" y="5049838"/>
          <p14:tracePt t="3715" x="4529138" y="5013325"/>
          <p14:tracePt t="3723" x="4529138" y="4959350"/>
          <p14:tracePt t="3731" x="4529138" y="4913313"/>
          <p14:tracePt t="3739" x="4529138" y="4876800"/>
          <p14:tracePt t="3757" x="4529138" y="4803775"/>
          <p14:tracePt t="3763" x="4529138" y="4784725"/>
          <p14:tracePt t="3787" x="4511675" y="4711700"/>
          <p14:tracePt t="3796" x="4492625" y="4694238"/>
          <p14:tracePt t="3827" x="4438650" y="4592638"/>
          <p14:tracePt t="3835" x="4419600" y="4575175"/>
          <p14:tracePt t="3845" x="4419600" y="4556125"/>
          <p14:tracePt t="3852" x="4392613" y="4519613"/>
          <p14:tracePt t="3877" x="4319588" y="4438650"/>
          <p14:tracePt t="3883" x="4283075" y="4410075"/>
          <p14:tracePt t="3891" x="4265613" y="4383088"/>
          <p14:tracePt t="3913" x="4183063" y="4300538"/>
          <p14:tracePt t="3915" x="4137025" y="4264025"/>
          <p14:tracePt t="3923" x="4110038" y="4237038"/>
          <p14:tracePt t="3944" x="4008438" y="4164013"/>
          <p14:tracePt t="3947" x="3990975" y="4154488"/>
          <p14:tracePt t="3955" x="3954463" y="4127500"/>
          <p14:tracePt t="3964" x="3917950" y="4100513"/>
          <p14:tracePt t="3973" x="3890963" y="4100513"/>
          <p14:tracePt t="4011" x="3871913" y="4081463"/>
          <p14:tracePt t="4012" x="3762375" y="4044950"/>
          <p14:tracePt t="4019" x="3716338" y="4027488"/>
          <p14:tracePt t="4027" x="3698875" y="4017963"/>
          <p14:tracePt t="4035" x="3625850" y="4008438"/>
          <p14:tracePt t="4043" x="3552825" y="4008438"/>
          <p14:tracePt t="4051" x="3525838" y="4008438"/>
          <p14:tracePt t="4069" x="3379788" y="4000500"/>
          <p14:tracePt t="4075" x="3270250" y="4000500"/>
          <p14:tracePt t="4083" x="3168650" y="3981450"/>
          <p14:tracePt t="4092" x="3078163" y="3981450"/>
          <p14:tracePt t="4100" x="2986088" y="3981450"/>
          <p14:tracePt t="4109" x="2895600" y="3981450"/>
          <p14:tracePt t="4119" x="2803525" y="3971925"/>
          <p14:tracePt t="4160" x="2355850" y="3971925"/>
          <p14:tracePt t="4163" x="2282825" y="3971925"/>
          <p14:tracePt t="4171" x="2192338" y="3971925"/>
          <p14:tracePt t="4195" x="1900238" y="3971925"/>
          <p14:tracePt t="4203" x="1790700" y="3971925"/>
          <p14:tracePt t="4211" x="1698625" y="3971925"/>
          <p14:tracePt t="4219" x="1589088" y="3971925"/>
          <p14:tracePt t="4242" x="1416050" y="3971925"/>
          <p14:tracePt t="4243" x="1323975" y="3971925"/>
          <p14:tracePt t="4251" x="1233488" y="3971925"/>
          <p14:tracePt t="4262" x="1141413" y="3990975"/>
          <p14:tracePt t="4269" x="1058863" y="4000500"/>
          <p14:tracePt t="4278" x="985838" y="4017963"/>
          <p14:tracePt t="4286" x="904875" y="4044950"/>
          <p14:tracePt t="4293" x="831850" y="4054475"/>
          <p14:tracePt t="4323" x="657225" y="4127500"/>
          <p14:tracePt t="4331" x="611188" y="4154488"/>
          <p14:tracePt t="4339" x="584200" y="4191000"/>
          <p14:tracePt t="4347" x="538163" y="4210050"/>
          <p14:tracePt t="4355" x="465138" y="4264025"/>
          <p14:tracePt t="4366" x="438150" y="4292600"/>
          <p14:tracePt t="4394" x="319088" y="4429125"/>
          <p14:tracePt t="4395" x="301625" y="4475163"/>
          <p14:tracePt t="4403" x="282575" y="4492625"/>
          <p14:tracePt t="4412" x="255588" y="4519613"/>
          <p14:tracePt t="4431" x="228600" y="4611688"/>
          <p14:tracePt t="4435" x="219075" y="4648200"/>
          <p14:tracePt t="4458" x="209550" y="4730750"/>
          <p14:tracePt t="4459" x="192088" y="4775200"/>
          <p14:tracePt t="4467" x="192088" y="4848225"/>
          <p14:tracePt t="4491" x="192088" y="5076825"/>
          <p14:tracePt t="4499" x="192088" y="5149850"/>
          <p14:tracePt t="4507" x="209550" y="5222875"/>
          <p14:tracePt t="4518" x="238125" y="5287963"/>
          <p14:tracePt t="4526" x="274638" y="5351463"/>
          <p14:tracePt t="4534" x="301625" y="5434013"/>
          <p14:tracePt t="4541" x="338138" y="5497513"/>
          <p14:tracePt t="4576" x="557213" y="5807075"/>
          <p14:tracePt t="4580" x="593725" y="5872163"/>
          <p14:tracePt t="4587" x="630238" y="5918200"/>
          <p14:tracePt t="4595" x="657225" y="5962650"/>
          <p14:tracePt t="4606" x="676275" y="6008688"/>
          <p14:tracePt t="4617" x="712788" y="6045200"/>
          <p14:tracePt t="4651" x="712788" y="6064250"/>
          <p14:tracePt t="4653" x="803275" y="6200775"/>
          <p14:tracePt t="4659" x="839788" y="6237288"/>
          <p14:tracePt t="4667" x="858838" y="6254750"/>
          <p14:tracePt t="4676" x="922338" y="6291263"/>
          <p14:tracePt t="4694" x="968375" y="6337300"/>
          <p14:tracePt t="4699" x="985838" y="6356350"/>
          <p14:tracePt t="4707" x="1022350" y="6392863"/>
          <p14:tracePt t="4715" x="1068388" y="6429375"/>
          <p14:tracePt t="4739" x="1214438" y="6546850"/>
          <p14:tracePt t="4747" x="1260475" y="6565900"/>
          <p14:tracePt t="4755" x="1323975" y="6611938"/>
          <p14:tracePt t="4763" x="1406525" y="6648450"/>
          <p14:tracePt t="4785" x="1562100" y="6684963"/>
          <p14:tracePt t="4788" x="1635125" y="6702425"/>
          <p14:tracePt t="4795" x="1662113" y="6702425"/>
          <p14:tracePt t="4803" x="1717675" y="6711950"/>
          <p14:tracePt t="4811" x="1798638" y="6711950"/>
          <p14:tracePt t="4833" x="1963738" y="6738938"/>
          <p14:tracePt t="4835" x="2036763" y="6738938"/>
          <p14:tracePt t="4843" x="2073275" y="6738938"/>
          <p14:tracePt t="4863" x="2119313" y="6738938"/>
          <p14:tracePt t="4867" x="2127250" y="6738938"/>
          <p14:tracePt t="4875" x="2146300" y="6738938"/>
          <p14:tracePt t="4895" x="2236788" y="6729413"/>
          <p14:tracePt t="4899" x="2309813" y="6702425"/>
          <p14:tracePt t="4913" x="2374900" y="6684963"/>
          <p14:tracePt t="4940" x="2620963" y="6602413"/>
          <p14:tracePt t="4947" x="2693988" y="6575425"/>
          <p14:tracePt t="4955" x="2794000" y="6529388"/>
          <p14:tracePt t="4964" x="2913063" y="6502400"/>
          <p14:tracePt t="4974" x="3005138" y="6473825"/>
          <p14:tracePt t="5002" x="3370263" y="6392863"/>
          <p14:tracePt t="5013" x="3460750" y="6364288"/>
          <p14:tracePt t="5020" x="3525838" y="6346825"/>
          <p14:tracePt t="5027" x="3562350" y="6319838"/>
          <p14:tracePt t="5053" x="3589338" y="6291263"/>
          <p14:tracePt t="5054" x="3662363" y="6227763"/>
          <p14:tracePt t="5061" x="3716338" y="6173788"/>
          <p14:tracePt t="5068" x="3771900" y="6108700"/>
          <p14:tracePt t="5094" x="3825875" y="5972175"/>
          <p14:tracePt t="5099" x="3844925" y="5945188"/>
          <p14:tracePt t="5107" x="3862388" y="5899150"/>
          <p14:tracePt t="5130" x="3898900" y="5807075"/>
          <p14:tracePt t="5131" x="3908425" y="5770563"/>
          <p14:tracePt t="5139" x="3917950" y="5726113"/>
          <p14:tracePt t="5147" x="3935413" y="5697538"/>
          <p14:tracePt t="5155" x="3963988" y="5634038"/>
          <p14:tracePt t="5176" x="3990975" y="5561013"/>
          <p14:tracePt t="5179" x="4000500" y="5524500"/>
          <p14:tracePt t="5187" x="4027488" y="5461000"/>
          <p14:tracePt t="5208" x="4037013" y="5397500"/>
          <p14:tracePt t="5211" x="4044950" y="5378450"/>
          <p14:tracePt t="5219" x="4044950" y="5351463"/>
          <p14:tracePt t="5239" x="4054475" y="5305425"/>
          <p14:tracePt t="5243" x="4054475" y="5287963"/>
          <p14:tracePt t="5253" x="4054475" y="5278438"/>
          <p14:tracePt t="5260" x="4054475" y="5259388"/>
          <p14:tracePt t="5268" x="4054475" y="5241925"/>
          <p14:tracePt t="5291" x="4054475" y="5214938"/>
          <p14:tracePt t="5299" x="4054475" y="5195888"/>
          <p14:tracePt t="5308" x="4054475" y="5178425"/>
          <p14:tracePt t="5315" x="4054475" y="5159375"/>
          <p14:tracePt t="5343" x="4044950" y="5105400"/>
          <p14:tracePt t="5347" x="4044950" y="5095875"/>
          <p14:tracePt t="5355" x="4044950" y="5086350"/>
          <p14:tracePt t="5364" x="4037013" y="5076825"/>
          <p14:tracePt t="5392" x="4027488" y="5032375"/>
          <p14:tracePt t="5395" x="4027488" y="5022850"/>
          <p14:tracePt t="5403" x="4017963" y="5003800"/>
          <p14:tracePt t="5429" x="4017963" y="4995863"/>
          <p14:tracePt t="5430" x="4017963" y="4967288"/>
          <p14:tracePt t="5435" x="4017963" y="4949825"/>
          <p14:tracePt t="5443" x="4017963" y="4940300"/>
          <p14:tracePt t="5453" x="4008438" y="4922838"/>
          <p14:tracePt t="5459" x="4008438" y="4913313"/>
          <p14:tracePt t="5486" x="4008438" y="4903788"/>
          <p14:tracePt t="5491" x="4000500" y="4884738"/>
          <p14:tracePt t="5523" x="4000500" y="4876800"/>
          <p14:tracePt t="5532" x="4000500" y="4857750"/>
          <p14:tracePt t="5563" x="4000500" y="4830763"/>
          <p14:tracePt t="5587" x="4000500" y="4821238"/>
          <p14:tracePt t="5603" x="3990975" y="4803775"/>
          <p14:tracePt t="5669" x="3990975" y="4784725"/>
          <p14:tracePt t="5675" x="3990975" y="4775200"/>
          <p14:tracePt t="5696" x="3981450" y="4775200"/>
          <p14:tracePt t="5726" x="3971925" y="4757738"/>
          <p14:tracePt t="5731" x="3963988" y="4748213"/>
          <p14:tracePt t="5772" x="3963988" y="4738688"/>
          <p14:tracePt t="5779" x="3954463" y="4730750"/>
          <p14:tracePt t="5804" x="3944938" y="4721225"/>
          <p14:tracePt t="5880" x="3935413" y="4721225"/>
          <p14:tracePt t="5891" x="3927475" y="4721225"/>
          <p14:tracePt t="5951" x="3917950" y="4721225"/>
          <p14:tracePt t="5976" x="3908425" y="4721225"/>
          <p14:tracePt t="6004" x="3898900" y="4721225"/>
          <p14:tracePt t="6037" x="3890963" y="4721225"/>
          <p14:tracePt t="6043" x="3881438" y="4721225"/>
          <p14:tracePt t="6083" x="3871913" y="4721225"/>
          <p14:tracePt t="6182" x="3862388" y="4721225"/>
          <p14:tracePt t="6255" x="3854450" y="4721225"/>
          <p14:tracePt t="6266" x="3844925" y="4711700"/>
          <p14:tracePt t="6284" x="3835400" y="4711700"/>
          <p14:tracePt t="6331" x="3825875" y="4711700"/>
          <p14:tracePt t="6350" x="3808413" y="4702175"/>
          <p14:tracePt t="6454" x="3789363" y="4702175"/>
          <p14:tracePt t="6492" x="3781425" y="4702175"/>
          <p14:tracePt t="6499" x="3771900" y="4702175"/>
          <p14:tracePt t="6507" x="3762375" y="4702175"/>
          <p14:tracePt t="6548" x="3752850" y="4702175"/>
          <p14:tracePt t="6549" x="3744913" y="4702175"/>
          <p14:tracePt t="6583" x="3725863" y="4702175"/>
          <p14:tracePt t="6605" x="3716338" y="4702175"/>
          <p14:tracePt t="6667" x="3708400" y="4702175"/>
          <p14:tracePt t="6788" x="3698875" y="4702175"/>
          <p14:tracePt t="6867" x="3689350" y="4702175"/>
          <p14:tracePt t="8071" x="3679825" y="4702175"/>
          <p14:tracePt t="8113" x="3679825" y="4711700"/>
          <p14:tracePt t="8116" x="3679825" y="4721225"/>
          <p14:tracePt t="8124" x="3679825" y="4730750"/>
          <p14:tracePt t="8144" x="3679825" y="4757738"/>
          <p14:tracePt t="8147" x="3679825" y="4784725"/>
          <p14:tracePt t="8155" x="3679825" y="4811713"/>
          <p14:tracePt t="8164" x="3679825" y="4840288"/>
          <p14:tracePt t="8172" x="3679825" y="4876800"/>
          <p14:tracePt t="8192" x="3689350" y="4940300"/>
          <p14:tracePt t="8195" x="3698875" y="4959350"/>
          <p14:tracePt t="8203" x="3698875" y="4976813"/>
          <p14:tracePt t="8224" x="3708400" y="5013325"/>
          <p14:tracePt t="8227" x="3716338" y="5049838"/>
          <p14:tracePt t="8244" x="3725863" y="5068888"/>
          <p14:tracePt t="8269" x="3735388" y="5086350"/>
          <p14:tracePt t="8302" x="3735388" y="5095875"/>
          <p14:tracePt t="8315" x="3744913" y="5105400"/>
          <p14:tracePt t="8334" x="3744913" y="5122863"/>
          <p14:tracePt t="8347" x="3752850" y="5132388"/>
          <p14:tracePt t="8376" x="3762375" y="5149850"/>
          <p14:tracePt t="8532" x="3771900" y="5159375"/>
          <p14:tracePt t="9656" x="3771900" y="5168900"/>
          <p14:tracePt t="9671" x="3735388" y="5195888"/>
          <p14:tracePt t="9697" x="3698875" y="5241925"/>
          <p14:tracePt t="9703" x="3689350" y="5259388"/>
          <p14:tracePt t="9720" x="3679825" y="5278438"/>
          <p14:tracePt t="9727" x="3671888" y="5287963"/>
          <p14:tracePt t="9731" x="3662363" y="5295900"/>
          <p14:tracePt t="9740" x="3662363" y="5305425"/>
          <p14:tracePt t="9758" x="3652838" y="5332413"/>
          <p14:tracePt t="9763" x="3643313" y="5332413"/>
          <p14:tracePt t="9771" x="3635375" y="5351463"/>
          <p14:tracePt t="9790" x="3625850" y="5387975"/>
          <p14:tracePt t="9796" x="3625850" y="5414963"/>
          <p14:tracePt t="9803" x="3616325" y="5434013"/>
          <p14:tracePt t="9812" x="3616325" y="5451475"/>
          <p14:tracePt t="9820" x="3606800" y="5470525"/>
          <p14:tracePt t="9828" x="3606800" y="5478463"/>
          <p14:tracePt t="9851" x="3606800" y="5507038"/>
          <p14:tracePt t="9860" x="3606800" y="5514975"/>
          <p14:tracePt t="9883" x="3606800" y="5524500"/>
          <p14:tracePt t="9891" x="3606800" y="5534025"/>
          <p14:tracePt t="9913" x="3598863" y="5561013"/>
          <p14:tracePt t="9916" x="3598863" y="5580063"/>
          <p14:tracePt t="9923" x="3598863" y="5588000"/>
          <p14:tracePt t="9940" x="3589338" y="5616575"/>
          <p14:tracePt t="9976" x="3589338" y="5634038"/>
          <p14:tracePt t="9988" x="3589338" y="5643563"/>
          <p14:tracePt t="10004" x="3589338" y="5653088"/>
          <p14:tracePt t="10024" x="3589338" y="5661025"/>
          <p14:tracePt t="10036" x="3589338" y="5670550"/>
          <p14:tracePt t="10716" x="3589338" y="5680075"/>
          <p14:tracePt t="10724" x="3589338" y="5689600"/>
          <p14:tracePt t="10728" x="3579813" y="5697538"/>
          <p14:tracePt t="10731" x="3562350" y="5707063"/>
          <p14:tracePt t="10736" x="3552825" y="5716588"/>
          <p14:tracePt t="10743" x="3525838" y="5734050"/>
          <p14:tracePt t="10751" x="3506788" y="5743575"/>
          <p14:tracePt t="10775" x="3443288" y="5780088"/>
          <p14:tracePt t="10783" x="3416300" y="5789613"/>
          <p14:tracePt t="10787" x="3416300" y="5799138"/>
          <p14:tracePt t="10791" x="3406775" y="5799138"/>
          <p14:tracePt t="10800" x="3387725" y="5807075"/>
          <p14:tracePt t="10823" x="3314700" y="5853113"/>
          <p14:tracePt t="10831" x="3306763" y="5853113"/>
          <p14:tracePt t="10839" x="3260725" y="5889625"/>
          <p14:tracePt t="10847" x="3232150" y="5899150"/>
          <p14:tracePt t="10851" x="3195638" y="5908675"/>
          <p14:tracePt t="10871" x="3141663" y="5935663"/>
          <p14:tracePt t="10875" x="3105150" y="5945188"/>
          <p14:tracePt t="10883" x="3068638" y="5972175"/>
          <p14:tracePt t="10891" x="3041650" y="5981700"/>
          <p14:tracePt t="10899" x="3005138" y="5991225"/>
          <p14:tracePt t="10907" x="2976563" y="5999163"/>
          <p14:tracePt t="10915" x="2940050" y="6008688"/>
          <p14:tracePt t="10934" x="2859088" y="6027738"/>
          <p14:tracePt t="10939" x="2830513" y="6035675"/>
          <p14:tracePt t="10947" x="2794000" y="6035675"/>
          <p14:tracePt t="10955" x="2767013" y="6045200"/>
          <p14:tracePt t="10964" x="2749550" y="6054725"/>
          <p14:tracePt t="10981" x="2740025" y="6054725"/>
          <p14:tracePt t="10988" x="2730500" y="6064250"/>
          <p14:tracePt t="11072" x="2720975" y="6064250"/>
          <p14:tracePt t="11083" x="2713038" y="6072188"/>
          <p14:tracePt t="11107" x="2703513" y="6081713"/>
          <p14:tracePt t="11155" x="2693988" y="6091238"/>
          <p14:tracePt t="11211" x="2684463" y="6100763"/>
          <p14:tracePt t="11228" x="2676525" y="6108700"/>
          <p14:tracePt t="12132" x="2667000" y="6118225"/>
          <p14:tracePt t="12135" x="2667000" y="6127750"/>
          <p14:tracePt t="12139" x="2647950" y="6145213"/>
          <p14:tracePt t="12143" x="2640013" y="6154738"/>
          <p14:tracePt t="12147" x="2640013" y="6164263"/>
          <p14:tracePt t="12171" x="2611438" y="6191250"/>
          <p14:tracePt t="12179" x="2611438" y="6200775"/>
          <p14:tracePt t="12201" x="2593975" y="6227763"/>
          <p14:tracePt t="12203" x="2574925" y="6254750"/>
          <p14:tracePt t="12207" x="2574925" y="6273800"/>
          <p14:tracePt t="12216" x="2557463" y="6291263"/>
          <p14:tracePt t="12224" x="2538413" y="6327775"/>
          <p14:tracePt t="12247" x="2520950" y="6346825"/>
          <p14:tracePt t="12248" x="2501900" y="6383338"/>
          <p14:tracePt t="12256" x="2484438" y="6400800"/>
          <p14:tracePt t="12263" x="2474913" y="6410325"/>
          <p14:tracePt t="12267" x="2465388" y="6419850"/>
          <p14:tracePt t="12294" x="2457450" y="6437313"/>
          <p14:tracePt t="12307" x="2457450" y="6446838"/>
          <p14:tracePt t="12326" x="2447925" y="6456363"/>
          <p14:tracePt t="12331" x="2447925" y="6465888"/>
          <p14:tracePt t="12340" x="2438400" y="6473825"/>
          <p14:tracePt t="12347" x="2428875" y="6483350"/>
          <p14:tracePt t="12355" x="2428875" y="6492875"/>
          <p14:tracePt t="12374" x="2419350" y="6502400"/>
          <p14:tracePt t="12388" x="2411413" y="6510338"/>
          <p14:tracePt t="12420" x="2411413" y="6519863"/>
          <p14:tracePt t="12427" x="2401888" y="6538913"/>
          <p14:tracePt t="12451" x="2392363" y="6556375"/>
          <p14:tracePt t="12459" x="2392363" y="6565900"/>
          <p14:tracePt t="12475" x="2392363" y="6575425"/>
          <p14:tracePt t="12499" x="2374900" y="6619875"/>
          <p14:tracePt t="12528" x="2346325" y="6656388"/>
          <p14:tracePt t="12531" x="2338388" y="6665913"/>
          <p14:tracePt t="12539" x="2328863" y="6684963"/>
          <p14:tracePt t="12560" x="2328863" y="6702425"/>
          <p14:tracePt t="12563" x="2328863" y="6711950"/>
          <p14:tracePt t="12571" x="2319338" y="6721475"/>
          <p14:tracePt t="12592" x="2309813" y="6738938"/>
          <p14:tracePt t="12595" x="2301875" y="6748463"/>
          <p14:tracePt t="12603" x="2292350" y="6757988"/>
          <p14:tracePt t="12611" x="2282825" y="6775450"/>
          <p14:tracePt t="12638" x="2273300" y="6784975"/>
          <p14:tracePt t="12685" x="2273300" y="6794500"/>
          <p14:tracePt t="12756" x="2273300" y="6802438"/>
          <p14:tracePt t="12764" x="2273300" y="6811963"/>
          <p14:tracePt t="12771" x="2273300" y="6821488"/>
          <p14:tracePt t="12793" x="2255838" y="6848475"/>
          <p14:tracePt t="13131" x="2063750" y="6729413"/>
          <p14:tracePt t="13168" x="1917700" y="5881688"/>
          <p14:tracePt t="13171" x="1900238" y="5570538"/>
          <p14:tracePt t="13179" x="1881188" y="5268913"/>
          <p14:tracePt t="13200" x="1808163" y="4702175"/>
          <p14:tracePt t="13203" x="1744663" y="4410075"/>
          <p14:tracePt t="13211" x="1671638" y="4154488"/>
          <p14:tracePt t="13219" x="1579563" y="3881438"/>
          <p14:tracePt t="13228" x="1423988" y="3560763"/>
          <p14:tracePt t="13248" x="1068388" y="2849563"/>
          <p14:tracePt t="13251" x="868363" y="2520950"/>
          <p14:tracePt t="13259" x="684213" y="2228850"/>
          <p14:tracePt t="13268" x="557213" y="2009775"/>
          <p14:tracePt t="13275" x="457200" y="1825625"/>
          <p14:tracePt t="13294" x="319088" y="1562100"/>
          <p14:tracePt t="13299" x="292100" y="1460500"/>
          <p14:tracePt t="13307" x="265113" y="1370013"/>
          <p14:tracePt t="13315" x="255588" y="1287463"/>
          <p14:tracePt t="13324" x="255588" y="1214438"/>
          <p14:tracePt t="13341" x="255588" y="1104900"/>
          <p14:tracePt t="13347" x="255588" y="1058863"/>
          <p14:tracePt t="13371" x="265113" y="922338"/>
          <p14:tracePt t="13379" x="274638" y="895350"/>
          <p14:tracePt t="13402" x="274638" y="858838"/>
          <p14:tracePt t="13403" x="282575" y="830263"/>
          <p14:tracePt t="13419" x="282575" y="812800"/>
          <p14:tracePt t="13428" x="282575" y="803275"/>
          <p14:tracePt t="13450" x="282575" y="720725"/>
          <p14:tracePt t="13452" x="246063" y="639763"/>
          <p14:tracePt t="13460" x="228600" y="611188"/>
          <p14:tracePt t="13467" x="173038" y="538163"/>
          <p14:tracePt t="13475" x="100013" y="401638"/>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50CAB1-CF0D-4DC4-ACF7-4851EE662A54}"/>
              </a:ext>
            </a:extLst>
          </p:cNvPr>
          <p:cNvSpPr txBox="1"/>
          <p:nvPr/>
        </p:nvSpPr>
        <p:spPr>
          <a:xfrm>
            <a:off x="133149" y="279133"/>
            <a:ext cx="11925702" cy="1200329"/>
          </a:xfrm>
          <a:prstGeom prst="rect">
            <a:avLst/>
          </a:prstGeom>
          <a:solidFill>
            <a:schemeClr val="accent1">
              <a:lumMod val="50000"/>
            </a:schemeClr>
          </a:solidFill>
        </p:spPr>
        <p:txBody>
          <a:bodyPr wrap="square" rtlCol="0">
            <a:spAutoFit/>
          </a:bodyPr>
          <a:lstStyle/>
          <a:p>
            <a:r>
              <a:rPr lang="en-US" sz="7200" b="1" u="sng" dirty="0">
                <a:solidFill>
                  <a:schemeClr val="bg1"/>
                </a:solidFill>
              </a:rPr>
              <a:t>CUSTOMER LEVEL ANALYSIS</a:t>
            </a:r>
            <a:endParaRPr lang="en-IN" sz="7200" b="1" u="sng" dirty="0">
              <a:solidFill>
                <a:schemeClr val="bg1"/>
              </a:solidFill>
            </a:endParaRPr>
          </a:p>
        </p:txBody>
      </p:sp>
      <p:pic>
        <p:nvPicPr>
          <p:cNvPr id="4" name="Picture 3">
            <a:extLst>
              <a:ext uri="{FF2B5EF4-FFF2-40B4-BE49-F238E27FC236}">
                <a16:creationId xmlns:a16="http://schemas.microsoft.com/office/drawing/2014/main" id="{8801BB38-D691-4101-B864-C48CE2360C9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63805" y="2163203"/>
            <a:ext cx="7545955" cy="4556334"/>
          </a:xfrm>
          <a:prstGeom prst="rect">
            <a:avLst/>
          </a:prstGeom>
        </p:spPr>
      </p:pic>
      <p:sp>
        <p:nvSpPr>
          <p:cNvPr id="5" name="TextBox 4">
            <a:extLst>
              <a:ext uri="{FF2B5EF4-FFF2-40B4-BE49-F238E27FC236}">
                <a16:creationId xmlns:a16="http://schemas.microsoft.com/office/drawing/2014/main" id="{BAB5CFBD-9E7C-419F-A98D-DEAFA435AAFF}"/>
              </a:ext>
            </a:extLst>
          </p:cNvPr>
          <p:cNvSpPr txBox="1"/>
          <p:nvPr/>
        </p:nvSpPr>
        <p:spPr>
          <a:xfrm>
            <a:off x="1963805" y="6866795"/>
            <a:ext cx="7545955" cy="230832"/>
          </a:xfrm>
          <a:prstGeom prst="rect">
            <a:avLst/>
          </a:prstGeom>
          <a:noFill/>
        </p:spPr>
        <p:txBody>
          <a:bodyPr wrap="square" rtlCol="0">
            <a:spAutoFit/>
          </a:bodyPr>
          <a:lstStyle/>
          <a:p>
            <a:r>
              <a:rPr lang="en-IN" sz="900">
                <a:hlinkClick r:id="rId3" tooltip="https://www.students4bestevidence.net/blog/2015/07/24/nominal-ordinal-numerical-variables/"/>
              </a:rPr>
              <a:t>This Photo</a:t>
            </a:r>
            <a:r>
              <a:rPr lang="en-IN" sz="900"/>
              <a:t> by Unknown Author is licensed under </a:t>
            </a:r>
            <a:r>
              <a:rPr lang="en-IN" sz="900">
                <a:hlinkClick r:id="rId4" tooltip="https://creativecommons.org/licenses/by-nd/3.0/"/>
              </a:rPr>
              <a:t>CC BY-ND</a:t>
            </a:r>
            <a:endParaRPr lang="en-IN" sz="900"/>
          </a:p>
        </p:txBody>
      </p:sp>
    </p:spTree>
    <p:extLst>
      <p:ext uri="{BB962C8B-B14F-4D97-AF65-F5344CB8AC3E}">
        <p14:creationId xmlns:p14="http://schemas.microsoft.com/office/powerpoint/2010/main" val="3147446300"/>
      </p:ext>
    </p:extLst>
  </p:cSld>
  <p:clrMapOvr>
    <a:masterClrMapping/>
  </p:clrMapOvr>
  <mc:AlternateContent xmlns:mc="http://schemas.openxmlformats.org/markup-compatibility/2006" xmlns:p159="http://schemas.microsoft.com/office/powerpoint/2015/09/main">
    <mc:Choice Requires="p159">
      <p:transition spd="slow" advTm="3507">
        <p159:morph option="byObject"/>
      </p:transition>
    </mc:Choice>
    <mc:Fallback xmlns="">
      <p:transition spd="slow" advTm="350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7C4189E-68DB-4DDA-8498-C71F45331841}"/>
              </a:ext>
            </a:extLst>
          </p:cNvPr>
          <p:cNvGraphicFramePr>
            <a:graphicFrameLocks noGrp="1"/>
          </p:cNvGraphicFramePr>
          <p:nvPr>
            <p:extLst>
              <p:ext uri="{D42A27DB-BD31-4B8C-83A1-F6EECF244321}">
                <p14:modId xmlns:p14="http://schemas.microsoft.com/office/powerpoint/2010/main" val="3017029287"/>
              </p:ext>
            </p:extLst>
          </p:nvPr>
        </p:nvGraphicFramePr>
        <p:xfrm>
          <a:off x="86627" y="1809549"/>
          <a:ext cx="5822816" cy="1973174"/>
        </p:xfrm>
        <a:graphic>
          <a:graphicData uri="http://schemas.openxmlformats.org/drawingml/2006/table">
            <a:tbl>
              <a:tblPr/>
              <a:tblGrid>
                <a:gridCol w="1126675">
                  <a:extLst>
                    <a:ext uri="{9D8B030D-6E8A-4147-A177-3AD203B41FA5}">
                      <a16:colId xmlns:a16="http://schemas.microsoft.com/office/drawing/2014/main" val="2891663682"/>
                    </a:ext>
                  </a:extLst>
                </a:gridCol>
                <a:gridCol w="1545439">
                  <a:extLst>
                    <a:ext uri="{9D8B030D-6E8A-4147-A177-3AD203B41FA5}">
                      <a16:colId xmlns:a16="http://schemas.microsoft.com/office/drawing/2014/main" val="3106418482"/>
                    </a:ext>
                  </a:extLst>
                </a:gridCol>
                <a:gridCol w="1525498">
                  <a:extLst>
                    <a:ext uri="{9D8B030D-6E8A-4147-A177-3AD203B41FA5}">
                      <a16:colId xmlns:a16="http://schemas.microsoft.com/office/drawing/2014/main" val="3684517859"/>
                    </a:ext>
                  </a:extLst>
                </a:gridCol>
                <a:gridCol w="1625204">
                  <a:extLst>
                    <a:ext uri="{9D8B030D-6E8A-4147-A177-3AD203B41FA5}">
                      <a16:colId xmlns:a16="http://schemas.microsoft.com/office/drawing/2014/main" val="3086227662"/>
                    </a:ext>
                  </a:extLst>
                </a:gridCol>
              </a:tblGrid>
              <a:tr h="287755">
                <a:tc gridSpan="4">
                  <a:txBody>
                    <a:bodyPr/>
                    <a:lstStyle/>
                    <a:p>
                      <a:pPr algn="ctr" fontAlgn="b"/>
                      <a:r>
                        <a:rPr lang="en-US" sz="1200" b="1" i="0" u="none" strike="noStrike" dirty="0">
                          <a:solidFill>
                            <a:srgbClr val="FFFFFF"/>
                          </a:solidFill>
                          <a:effectLst/>
                          <a:latin typeface="Segoe UI" panose="020B0502040204020203" pitchFamily="34" charset="0"/>
                        </a:rPr>
                        <a:t>Completion rate at source level.</a:t>
                      </a:r>
                    </a:p>
                  </a:txBody>
                  <a:tcPr marL="0" marR="0" marT="0" marB="0" anchor="b">
                    <a:lnL>
                      <a:noFill/>
                    </a:lnL>
                    <a:lnR>
                      <a:noFill/>
                    </a:lnR>
                    <a:lnT>
                      <a:noFill/>
                    </a:lnT>
                    <a:lnB>
                      <a:noFill/>
                    </a:lnB>
                    <a:solidFill>
                      <a:srgbClr val="203764"/>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07270445"/>
                  </a:ext>
                </a:extLst>
              </a:tr>
              <a:tr h="238425">
                <a:tc>
                  <a:txBody>
                    <a:bodyPr/>
                    <a:lstStyle/>
                    <a:p>
                      <a:pPr algn="l" fontAlgn="b"/>
                      <a:r>
                        <a:rPr lang="en-IN" sz="1100" b="1" i="0" u="none" strike="noStrike">
                          <a:solidFill>
                            <a:srgbClr val="FFFFFF"/>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203764"/>
                    </a:solidFill>
                  </a:tcPr>
                </a:tc>
                <a:tc>
                  <a:txBody>
                    <a:bodyPr/>
                    <a:lstStyle/>
                    <a:p>
                      <a:pPr algn="l" fontAlgn="b"/>
                      <a:r>
                        <a:rPr lang="en-IN" sz="1100" b="1" i="0" u="none" strike="noStrike">
                          <a:solidFill>
                            <a:srgbClr val="FFFFFF"/>
                          </a:solidFill>
                          <a:effectLst/>
                          <a:latin typeface="Calibri" panose="020F0502020204030204" pitchFamily="34" charset="0"/>
                        </a:rPr>
                        <a:t>Sum of completion YES</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203764"/>
                    </a:solidFill>
                  </a:tcPr>
                </a:tc>
                <a:tc>
                  <a:txBody>
                    <a:bodyPr/>
                    <a:lstStyle/>
                    <a:p>
                      <a:pPr algn="l" fontAlgn="b"/>
                      <a:r>
                        <a:rPr lang="en-IN" sz="1100" b="1" i="0" u="none" strike="noStrike">
                          <a:solidFill>
                            <a:srgbClr val="FFFFFF"/>
                          </a:solidFill>
                          <a:effectLst/>
                          <a:latin typeface="Calibri" panose="020F0502020204030204" pitchFamily="34" charset="0"/>
                        </a:rPr>
                        <a:t>Sum of completion NO</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203764"/>
                    </a:solidFill>
                  </a:tcPr>
                </a:tc>
                <a:tc>
                  <a:txBody>
                    <a:bodyPr/>
                    <a:lstStyle/>
                    <a:p>
                      <a:pPr algn="l" fontAlgn="b"/>
                      <a:r>
                        <a:rPr lang="en-IN" sz="1100" b="1" i="0" u="none" strike="noStrike">
                          <a:solidFill>
                            <a:srgbClr val="FFFFFF"/>
                          </a:solidFill>
                          <a:effectLst/>
                          <a:latin typeface="Calibri" panose="020F0502020204030204" pitchFamily="34" charset="0"/>
                        </a:rPr>
                        <a:t>Sum of Completion Rate</a:t>
                      </a:r>
                    </a:p>
                  </a:txBody>
                  <a:tcPr marL="0" marR="0" marT="0" marB="0" anchor="b">
                    <a:lnL>
                      <a:noFill/>
                    </a:lnL>
                    <a:lnR>
                      <a:noFill/>
                    </a:lnR>
                    <a:lnT>
                      <a:noFill/>
                    </a:lnT>
                    <a:lnB w="6350" cap="flat" cmpd="sng" algn="ctr">
                      <a:solidFill>
                        <a:srgbClr val="8EA9DB"/>
                      </a:solidFill>
                      <a:prstDash val="solid"/>
                      <a:round/>
                      <a:headEnd type="none" w="med" len="med"/>
                      <a:tailEnd type="none" w="med" len="med"/>
                    </a:lnB>
                    <a:solidFill>
                      <a:srgbClr val="203764"/>
                    </a:solidFill>
                  </a:tcPr>
                </a:tc>
                <a:extLst>
                  <a:ext uri="{0D108BD9-81ED-4DB2-BD59-A6C34878D82A}">
                    <a16:rowId xmlns:a16="http://schemas.microsoft.com/office/drawing/2014/main" val="688725638"/>
                  </a:ext>
                </a:extLst>
              </a:tr>
              <a:tr h="238425">
                <a:tc>
                  <a:txBody>
                    <a:bodyPr/>
                    <a:lstStyle/>
                    <a:p>
                      <a:pPr algn="l" fontAlgn="b"/>
                      <a:r>
                        <a:rPr lang="en-IN" sz="1100" b="0" i="0" u="none" strike="noStrike">
                          <a:solidFill>
                            <a:srgbClr val="000000"/>
                          </a:solidFill>
                          <a:effectLst/>
                          <a:latin typeface="Calibri" panose="020F0502020204030204" pitchFamily="34" charset="0"/>
                        </a:rPr>
                        <a:t>Facebook</a:t>
                      </a:r>
                    </a:p>
                  </a:txBody>
                  <a:tcPr marL="0" marR="0" marT="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2607</a:t>
                      </a:r>
                    </a:p>
                  </a:txBody>
                  <a:tcPr marL="0" marR="0" marT="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0" marR="0" marT="0" marB="0" anchor="b">
                    <a:lnL>
                      <a:noFill/>
                    </a:lnL>
                    <a:lnR>
                      <a:noFill/>
                    </a:lnR>
                    <a:lnT w="6350" cap="flat" cmpd="sng" algn="ctr">
                      <a:solidFill>
                        <a:srgbClr val="8EA9DB"/>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99.5798%</a:t>
                      </a:r>
                    </a:p>
                  </a:txBody>
                  <a:tcPr marL="0" marR="0" marT="0" marB="0" anchor="b">
                    <a:lnL>
                      <a:noFill/>
                    </a:lnL>
                    <a:lnR>
                      <a:noFill/>
                    </a:lnR>
                    <a:lnT w="6350" cap="flat" cmpd="sng" algn="ctr">
                      <a:solidFill>
                        <a:srgbClr val="8EA9DB"/>
                      </a:solidFill>
                      <a:prstDash val="solid"/>
                      <a:round/>
                      <a:headEnd type="none" w="med" len="med"/>
                      <a:tailEnd type="none" w="med" len="med"/>
                    </a:lnT>
                    <a:lnB>
                      <a:noFill/>
                    </a:lnB>
                  </a:tcPr>
                </a:tc>
                <a:extLst>
                  <a:ext uri="{0D108BD9-81ED-4DB2-BD59-A6C34878D82A}">
                    <a16:rowId xmlns:a16="http://schemas.microsoft.com/office/drawing/2014/main" val="3449971160"/>
                  </a:ext>
                </a:extLst>
              </a:tr>
              <a:tr h="238425">
                <a:tc>
                  <a:txBody>
                    <a:bodyPr/>
                    <a:lstStyle/>
                    <a:p>
                      <a:pPr algn="l" fontAlgn="b"/>
                      <a:r>
                        <a:rPr lang="en-IN" sz="1100" b="0" i="0" u="none" strike="noStrike">
                          <a:solidFill>
                            <a:srgbClr val="000000"/>
                          </a:solidFill>
                          <a:effectLst/>
                          <a:latin typeface="Calibri" panose="020F0502020204030204" pitchFamily="34" charset="0"/>
                        </a:rPr>
                        <a:t>Google</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5324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99.5512%</a:t>
                      </a:r>
                    </a:p>
                  </a:txBody>
                  <a:tcPr marL="0" marR="0" marT="0" marB="0" anchor="b">
                    <a:lnL>
                      <a:noFill/>
                    </a:lnL>
                    <a:lnR>
                      <a:noFill/>
                    </a:lnR>
                    <a:lnT>
                      <a:noFill/>
                    </a:lnT>
                    <a:lnB>
                      <a:noFill/>
                    </a:lnB>
                  </a:tcPr>
                </a:tc>
                <a:extLst>
                  <a:ext uri="{0D108BD9-81ED-4DB2-BD59-A6C34878D82A}">
                    <a16:rowId xmlns:a16="http://schemas.microsoft.com/office/drawing/2014/main" val="3604571830"/>
                  </a:ext>
                </a:extLst>
              </a:tr>
              <a:tr h="254869">
                <a:tc>
                  <a:txBody>
                    <a:bodyPr/>
                    <a:lstStyle/>
                    <a:p>
                      <a:pPr algn="l" fontAlgn="b"/>
                      <a:r>
                        <a:rPr lang="en-IN" sz="1100" b="0" i="0" u="none" strike="noStrike">
                          <a:solidFill>
                            <a:srgbClr val="000000"/>
                          </a:solidFill>
                          <a:effectLst/>
                          <a:latin typeface="Calibri" panose="020F0502020204030204" pitchFamily="34" charset="0"/>
                        </a:rPr>
                        <a:t>Instagram</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2769</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99.4612%</a:t>
                      </a:r>
                    </a:p>
                  </a:txBody>
                  <a:tcPr marL="0" marR="0" marT="0" marB="0" anchor="b">
                    <a:lnL>
                      <a:noFill/>
                    </a:lnL>
                    <a:lnR>
                      <a:noFill/>
                    </a:lnR>
                    <a:lnT>
                      <a:noFill/>
                    </a:lnT>
                    <a:lnB>
                      <a:noFill/>
                    </a:lnB>
                  </a:tcPr>
                </a:tc>
                <a:extLst>
                  <a:ext uri="{0D108BD9-81ED-4DB2-BD59-A6C34878D82A}">
                    <a16:rowId xmlns:a16="http://schemas.microsoft.com/office/drawing/2014/main" val="3031743852"/>
                  </a:ext>
                </a:extLst>
              </a:tr>
              <a:tr h="238425">
                <a:tc>
                  <a:txBody>
                    <a:bodyPr/>
                    <a:lstStyle/>
                    <a:p>
                      <a:pPr algn="l" fontAlgn="b"/>
                      <a:r>
                        <a:rPr lang="en-IN" sz="1100" b="0" i="0" u="none" strike="noStrike">
                          <a:solidFill>
                            <a:srgbClr val="000000"/>
                          </a:solidFill>
                          <a:effectLst/>
                          <a:latin typeface="Calibri" panose="020F0502020204030204" pitchFamily="34" charset="0"/>
                        </a:rPr>
                        <a:t>Offline Campaign</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2846</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99.4410%</a:t>
                      </a:r>
                    </a:p>
                  </a:txBody>
                  <a:tcPr marL="0" marR="0" marT="0" marB="0" anchor="b">
                    <a:lnL>
                      <a:noFill/>
                    </a:lnL>
                    <a:lnR>
                      <a:noFill/>
                    </a:lnR>
                    <a:lnT>
                      <a:noFill/>
                    </a:lnT>
                    <a:lnB>
                      <a:noFill/>
                    </a:lnB>
                  </a:tcPr>
                </a:tc>
                <a:extLst>
                  <a:ext uri="{0D108BD9-81ED-4DB2-BD59-A6C34878D82A}">
                    <a16:rowId xmlns:a16="http://schemas.microsoft.com/office/drawing/2014/main" val="1424267506"/>
                  </a:ext>
                </a:extLst>
              </a:tr>
              <a:tr h="238425">
                <a:tc>
                  <a:txBody>
                    <a:bodyPr/>
                    <a:lstStyle/>
                    <a:p>
                      <a:pPr algn="l" fontAlgn="b"/>
                      <a:r>
                        <a:rPr lang="en-IN" sz="1100" b="0" i="0" u="none" strike="noStrike">
                          <a:solidFill>
                            <a:srgbClr val="000000"/>
                          </a:solidFill>
                          <a:effectLst/>
                          <a:latin typeface="Calibri" panose="020F0502020204030204" pitchFamily="34" charset="0"/>
                        </a:rPr>
                        <a:t>Organic</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6655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99.6257%</a:t>
                      </a:r>
                    </a:p>
                  </a:txBody>
                  <a:tcPr marL="0" marR="0" marT="0" marB="0" anchor="b">
                    <a:lnL>
                      <a:noFill/>
                    </a:lnL>
                    <a:lnR>
                      <a:noFill/>
                    </a:lnR>
                    <a:lnT>
                      <a:noFill/>
                    </a:lnT>
                    <a:lnB>
                      <a:noFill/>
                    </a:lnB>
                  </a:tcPr>
                </a:tc>
                <a:extLst>
                  <a:ext uri="{0D108BD9-81ED-4DB2-BD59-A6C34878D82A}">
                    <a16:rowId xmlns:a16="http://schemas.microsoft.com/office/drawing/2014/main" val="3072128225"/>
                  </a:ext>
                </a:extLst>
              </a:tr>
              <a:tr h="238425">
                <a:tc>
                  <a:txBody>
                    <a:bodyPr/>
                    <a:lstStyle/>
                    <a:p>
                      <a:pPr algn="l" fontAlgn="b"/>
                      <a:r>
                        <a:rPr lang="en-IN" sz="1100" b="0" i="0" u="none" strike="noStrike">
                          <a:solidFill>
                            <a:srgbClr val="000000"/>
                          </a:solidFill>
                          <a:effectLst/>
                          <a:latin typeface="Calibri" panose="020F0502020204030204" pitchFamily="34" charset="0"/>
                        </a:rPr>
                        <a:t>Snapchat</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2520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99.5654%</a:t>
                      </a:r>
                    </a:p>
                  </a:txBody>
                  <a:tcPr marL="0" marR="0" marT="0" marB="0" anchor="b">
                    <a:lnL>
                      <a:noFill/>
                    </a:lnL>
                    <a:lnR>
                      <a:noFill/>
                    </a:lnR>
                    <a:lnT>
                      <a:noFill/>
                    </a:lnT>
                    <a:lnB>
                      <a:noFill/>
                    </a:lnB>
                  </a:tcPr>
                </a:tc>
                <a:extLst>
                  <a:ext uri="{0D108BD9-81ED-4DB2-BD59-A6C34878D82A}">
                    <a16:rowId xmlns:a16="http://schemas.microsoft.com/office/drawing/2014/main" val="541849367"/>
                  </a:ext>
                </a:extLst>
              </a:tr>
            </a:tbl>
          </a:graphicData>
        </a:graphic>
      </p:graphicFrame>
      <p:graphicFrame>
        <p:nvGraphicFramePr>
          <p:cNvPr id="4" name="Chart 3">
            <a:extLst>
              <a:ext uri="{FF2B5EF4-FFF2-40B4-BE49-F238E27FC236}">
                <a16:creationId xmlns:a16="http://schemas.microsoft.com/office/drawing/2014/main" id="{CE18D8D0-B7C2-4803-8E20-A449FDED19AC}"/>
              </a:ext>
            </a:extLst>
          </p:cNvPr>
          <p:cNvGraphicFramePr>
            <a:graphicFrameLocks/>
          </p:cNvGraphicFramePr>
          <p:nvPr>
            <p:extLst>
              <p:ext uri="{D42A27DB-BD31-4B8C-83A1-F6EECF244321}">
                <p14:modId xmlns:p14="http://schemas.microsoft.com/office/powerpoint/2010/main" val="4188615411"/>
              </p:ext>
            </p:extLst>
          </p:nvPr>
        </p:nvGraphicFramePr>
        <p:xfrm>
          <a:off x="6188575" y="1809549"/>
          <a:ext cx="5548312" cy="2795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EBD35595-B5C4-46B9-9576-8769908DF944}"/>
              </a:ext>
            </a:extLst>
          </p:cNvPr>
          <p:cNvGraphicFramePr>
            <a:graphicFrameLocks noGrp="1"/>
          </p:cNvGraphicFramePr>
          <p:nvPr>
            <p:extLst>
              <p:ext uri="{D42A27DB-BD31-4B8C-83A1-F6EECF244321}">
                <p14:modId xmlns:p14="http://schemas.microsoft.com/office/powerpoint/2010/main" val="1649426569"/>
              </p:ext>
            </p:extLst>
          </p:nvPr>
        </p:nvGraphicFramePr>
        <p:xfrm>
          <a:off x="-1" y="336884"/>
          <a:ext cx="11973827" cy="644893"/>
        </p:xfrm>
        <a:graphic>
          <a:graphicData uri="http://schemas.openxmlformats.org/drawingml/2006/table">
            <a:tbl>
              <a:tblPr>
                <a:tableStyleId>{5C22544A-7EE6-4342-B048-85BDC9FD1C3A}</a:tableStyleId>
              </a:tblPr>
              <a:tblGrid>
                <a:gridCol w="11973827">
                  <a:extLst>
                    <a:ext uri="{9D8B030D-6E8A-4147-A177-3AD203B41FA5}">
                      <a16:colId xmlns:a16="http://schemas.microsoft.com/office/drawing/2014/main" val="2386758078"/>
                    </a:ext>
                  </a:extLst>
                </a:gridCol>
              </a:tblGrid>
              <a:tr h="644893">
                <a:tc>
                  <a:txBody>
                    <a:bodyPr/>
                    <a:lstStyle/>
                    <a:p>
                      <a:pPr algn="ctr" fontAlgn="b"/>
                      <a:r>
                        <a:rPr lang="en-US" sz="2800" b="1" i="0" u="none" strike="noStrike" dirty="0">
                          <a:solidFill>
                            <a:schemeClr val="bg1"/>
                          </a:solidFill>
                          <a:effectLst/>
                          <a:latin typeface="Segoe UI" panose="020B0502040204020203" pitchFamily="34" charset="0"/>
                        </a:rPr>
                        <a:t>Completion Rate at Source Level</a:t>
                      </a:r>
                    </a:p>
                  </a:txBody>
                  <a:tcPr marL="0" marR="0" marT="0" marB="0" anchor="b">
                    <a:solidFill>
                      <a:schemeClr val="accent1">
                        <a:lumMod val="50000"/>
                      </a:schemeClr>
                    </a:solidFill>
                  </a:tcPr>
                </a:tc>
                <a:extLst>
                  <a:ext uri="{0D108BD9-81ED-4DB2-BD59-A6C34878D82A}">
                    <a16:rowId xmlns:a16="http://schemas.microsoft.com/office/drawing/2014/main" val="220171005"/>
                  </a:ext>
                </a:extLst>
              </a:tr>
            </a:tbl>
          </a:graphicData>
        </a:graphic>
      </p:graphicFrame>
      <p:sp>
        <p:nvSpPr>
          <p:cNvPr id="7" name="TextBox 6">
            <a:extLst>
              <a:ext uri="{FF2B5EF4-FFF2-40B4-BE49-F238E27FC236}">
                <a16:creationId xmlns:a16="http://schemas.microsoft.com/office/drawing/2014/main" id="{C419F0F8-BE34-43C0-BC73-DC5714F9CE83}"/>
              </a:ext>
            </a:extLst>
          </p:cNvPr>
          <p:cNvSpPr txBox="1"/>
          <p:nvPr/>
        </p:nvSpPr>
        <p:spPr>
          <a:xfrm>
            <a:off x="1" y="4868780"/>
            <a:ext cx="12191999" cy="1292662"/>
          </a:xfrm>
          <a:prstGeom prst="rect">
            <a:avLst/>
          </a:prstGeom>
          <a:noFill/>
        </p:spPr>
        <p:txBody>
          <a:bodyPr wrap="square" rtlCol="0">
            <a:spAutoFit/>
          </a:bodyPr>
          <a:lstStyle/>
          <a:p>
            <a:pPr algn="ctr"/>
            <a:r>
              <a:rPr lang="en-US" sz="2400" b="1" i="0" u="sng" dirty="0">
                <a:solidFill>
                  <a:schemeClr val="accent1">
                    <a:lumMod val="50000"/>
                  </a:schemeClr>
                </a:solidFill>
                <a:effectLst/>
                <a:latin typeface="Söhne"/>
              </a:rPr>
              <a:t>Consistently High Completion Rates:</a:t>
            </a:r>
          </a:p>
          <a:p>
            <a:r>
              <a:rPr lang="en-US" b="0" i="0" dirty="0">
                <a:solidFill>
                  <a:srgbClr val="374151"/>
                </a:solidFill>
                <a:effectLst/>
                <a:latin typeface="Söhne"/>
              </a:rPr>
              <a:t> All of the listed acquisition sources have completion rates </a:t>
            </a:r>
            <a:r>
              <a:rPr lang="en-US" b="0" i="0" dirty="0">
                <a:solidFill>
                  <a:schemeClr val="accent1">
                    <a:lumMod val="50000"/>
                  </a:schemeClr>
                </a:solidFill>
                <a:effectLst/>
                <a:latin typeface="Söhne"/>
              </a:rPr>
              <a:t>above 99%, </a:t>
            </a:r>
            <a:r>
              <a:rPr lang="en-US" b="0" i="0" dirty="0">
                <a:solidFill>
                  <a:srgbClr val="374151"/>
                </a:solidFill>
                <a:effectLst/>
                <a:latin typeface="Söhne"/>
              </a:rPr>
              <a:t>indicating that the vast majority of users who engage with these sources are completing the desired action or task. This is a positive sign for the effectiveness of these channels in terms of user engagement.</a:t>
            </a:r>
            <a:endParaRPr lang="en-IN" dirty="0"/>
          </a:p>
        </p:txBody>
      </p:sp>
    </p:spTree>
    <p:extLst>
      <p:ext uri="{BB962C8B-B14F-4D97-AF65-F5344CB8AC3E}">
        <p14:creationId xmlns:p14="http://schemas.microsoft.com/office/powerpoint/2010/main" val="2624371471"/>
      </p:ext>
    </p:extLst>
  </p:cSld>
  <p:clrMapOvr>
    <a:masterClrMapping/>
  </p:clrMapOvr>
  <mc:AlternateContent xmlns:mc="http://schemas.openxmlformats.org/markup-compatibility/2006" xmlns:p159="http://schemas.microsoft.com/office/powerpoint/2015/09/main">
    <mc:Choice Requires="p159">
      <p:transition spd="slow" advTm="17646">
        <p159:morph option="byObject"/>
      </p:transition>
    </mc:Choice>
    <mc:Fallback xmlns="">
      <p:transition spd="slow" advTm="17646">
        <p:fade/>
      </p:transition>
    </mc:Fallback>
  </mc:AlternateContent>
  <p:extLst>
    <p:ext uri="{3A86A75C-4F4B-4683-9AE1-C65F6400EC91}">
      <p14:laserTraceLst xmlns:p14="http://schemas.microsoft.com/office/powerpoint/2010/main">
        <p14:tracePtLst>
          <p14:tracePt t="4408" x="3086100" y="6229350"/>
          <p14:tracePt t="4885" x="1725613" y="6838950"/>
          <p14:tracePt t="4894" x="1725613" y="6831013"/>
          <p14:tracePt t="4920" x="1725613" y="6784975"/>
          <p14:tracePt t="4925" x="1725613" y="6765925"/>
          <p14:tracePt t="4933" x="1717675" y="6748463"/>
          <p14:tracePt t="4941" x="1717675" y="6738938"/>
          <p14:tracePt t="4950" x="1717675" y="6729413"/>
          <p14:tracePt t="4957" x="1717675" y="6721475"/>
          <p14:tracePt t="4982" x="1689100" y="6648450"/>
          <p14:tracePt t="4989" x="1681163" y="6629400"/>
          <p14:tracePt t="5013" x="1671638" y="6602413"/>
          <p14:tracePt t="5014" x="1671638" y="6519863"/>
          <p14:tracePt t="5021" x="1652588" y="6492875"/>
          <p14:tracePt t="5044" x="1652588" y="6429375"/>
          <p14:tracePt t="5053" x="1652588" y="6419850"/>
          <p14:tracePt t="5061" x="1652588" y="6392863"/>
          <p14:tracePt t="5069" x="1644650" y="6364288"/>
          <p14:tracePt t="5090" x="1644650" y="6300788"/>
          <p14:tracePt t="5096" x="1644650" y="6264275"/>
          <p14:tracePt t="5101" x="1644650" y="6218238"/>
          <p14:tracePt t="5122" x="1644650" y="6164263"/>
          <p14:tracePt t="5125" x="1644650" y="6137275"/>
          <p14:tracePt t="5135" x="1644650" y="6100763"/>
          <p14:tracePt t="5165" x="1644650" y="6008688"/>
          <p14:tracePt t="5173" x="1644650" y="5991225"/>
          <p14:tracePt t="5181" x="1644650" y="5972175"/>
          <p14:tracePt t="5199" x="1644650" y="5926138"/>
          <p14:tracePt t="5205" x="1644650" y="5908675"/>
          <p14:tracePt t="5213" x="1644650" y="5889625"/>
          <p14:tracePt t="5232" x="1644650" y="5862638"/>
          <p14:tracePt t="5237" x="1644650" y="5853113"/>
          <p14:tracePt t="5245" x="1644650" y="5835650"/>
          <p14:tracePt t="5255" x="1644650" y="5816600"/>
          <p14:tracePt t="5262" x="1644650" y="5807075"/>
          <p14:tracePt t="5293" x="1644650" y="5780088"/>
          <p14:tracePt t="5301" x="1644650" y="5770563"/>
          <p14:tracePt t="5309" x="1644650" y="5762625"/>
          <p14:tracePt t="5317" x="1652588" y="5743575"/>
          <p14:tracePt t="5325" x="1652588" y="5734050"/>
          <p14:tracePt t="5352" x="1652588" y="5716588"/>
          <p14:tracePt t="5357" x="1662113" y="5707063"/>
          <p14:tracePt t="5373" x="1681163" y="5697538"/>
          <p14:tracePt t="5381" x="1689100" y="5689600"/>
          <p14:tracePt t="5398" x="1698625" y="5680075"/>
          <p14:tracePt t="5407" x="1708150" y="5670550"/>
          <p14:tracePt t="5447" x="1754188" y="5634038"/>
          <p14:tracePt t="5453" x="1771650" y="5634038"/>
          <p14:tracePt t="5461" x="1790700" y="5624513"/>
          <p14:tracePt t="5479" x="1835150" y="5588000"/>
          <p14:tracePt t="5485" x="1854200" y="5580063"/>
          <p14:tracePt t="5493" x="1881188" y="5570538"/>
          <p14:tracePt t="5501" x="1900238" y="5561013"/>
          <p14:tracePt t="5523" x="1944688" y="5543550"/>
          <p14:tracePt t="5525" x="1973263" y="5524500"/>
          <p14:tracePt t="5533" x="2009775" y="5514975"/>
          <p14:tracePt t="5555" x="2046288" y="5478463"/>
          <p14:tracePt t="5557" x="2073275" y="5470525"/>
          <p14:tracePt t="5565" x="2100263" y="5451475"/>
          <p14:tracePt t="5586" x="2155825" y="5434013"/>
          <p14:tracePt t="5589" x="2173288" y="5414963"/>
          <p14:tracePt t="5597" x="2192338" y="5405438"/>
          <p14:tracePt t="5617" x="2236788" y="5397500"/>
          <p14:tracePt t="5621" x="2255838" y="5378450"/>
          <p14:tracePt t="5630" x="2273300" y="5368925"/>
          <p14:tracePt t="5647" x="2292350" y="5360988"/>
          <p14:tracePt t="5653" x="2319338" y="5332413"/>
          <p14:tracePt t="5661" x="2346325" y="5324475"/>
          <p14:tracePt t="5678" x="2382838" y="5305425"/>
          <p14:tracePt t="5685" x="2411413" y="5287963"/>
          <p14:tracePt t="5693" x="2438400" y="5278438"/>
          <p14:tracePt t="5703" x="2457450" y="5259388"/>
          <p14:tracePt t="5709" x="2501900" y="5241925"/>
          <p14:tracePt t="5732" x="2611438" y="5205413"/>
          <p14:tracePt t="5733" x="2657475" y="5178425"/>
          <p14:tracePt t="5756" x="2757488" y="5132388"/>
          <p14:tracePt t="5757" x="2803525" y="5095875"/>
          <p14:tracePt t="5766" x="2886075" y="5049838"/>
          <p14:tracePt t="5786" x="3013075" y="4995863"/>
          <p14:tracePt t="5789" x="3059113" y="4959350"/>
          <p14:tracePt t="5797" x="3141663" y="4930775"/>
          <p14:tracePt t="5819" x="3251200" y="4867275"/>
          <p14:tracePt t="5821" x="3333750" y="4794250"/>
          <p14:tracePt t="5829" x="3416300" y="4767263"/>
          <p14:tracePt t="5850" x="3516313" y="4702175"/>
          <p14:tracePt t="5853" x="3598863" y="4657725"/>
          <p14:tracePt t="5861" x="3698875" y="4621213"/>
          <p14:tracePt t="5870" x="3789363" y="4575175"/>
          <p14:tracePt t="5880" x="3890963" y="4529138"/>
          <p14:tracePt t="5903" x="4219575" y="4402138"/>
          <p14:tracePt t="5909" x="4319588" y="4365625"/>
          <p14:tracePt t="5917" x="4402138" y="4319588"/>
          <p14:tracePt t="5928" x="4475163" y="4283075"/>
          <p14:tracePt t="5955" x="4703763" y="4191000"/>
          <p14:tracePt t="5956" x="4721225" y="4173538"/>
          <p14:tracePt t="5965" x="4757738" y="4164013"/>
          <p14:tracePt t="5973" x="4794250" y="4127500"/>
          <p14:tracePt t="5991" x="4830763" y="4100513"/>
          <p14:tracePt t="5997" x="4876800" y="4081463"/>
          <p14:tracePt t="6007" x="4886325" y="4073525"/>
          <p14:tracePt t="6014" x="4922838" y="4044950"/>
          <p14:tracePt t="6046" x="5049838" y="3944938"/>
          <p14:tracePt t="6053" x="5114925" y="3908425"/>
          <p14:tracePt t="6063" x="5178425" y="3871913"/>
          <p14:tracePt t="6095" x="5341938" y="3752850"/>
          <p14:tracePt t="6101" x="5370513" y="3735388"/>
          <p14:tracePt t="6109" x="5407025" y="3716338"/>
          <p14:tracePt t="6117" x="5414963" y="3706813"/>
          <p14:tracePt t="6127" x="5443538" y="3689350"/>
          <p14:tracePt t="6160" x="5524500" y="3625850"/>
          <p14:tracePt t="6165" x="5543550" y="3589338"/>
          <p14:tracePt t="6175" x="5553075" y="3579813"/>
          <p14:tracePt t="6195" x="5597525" y="3524250"/>
          <p14:tracePt t="6197" x="5616575" y="3506788"/>
          <p14:tracePt t="6206" x="5634038" y="3487738"/>
          <p14:tracePt t="6213" x="5670550" y="3443288"/>
          <p14:tracePt t="6223" x="5680075" y="3424238"/>
          <p14:tracePt t="6253" x="5735638" y="3360738"/>
          <p14:tracePt t="6255" x="5762625" y="3341688"/>
          <p14:tracePt t="6261" x="5762625" y="3333750"/>
          <p14:tracePt t="6269" x="5772150" y="3333750"/>
          <p14:tracePt t="6287" x="5789613" y="3305175"/>
          <p14:tracePt t="6293" x="5799138" y="3287713"/>
          <p14:tracePt t="6301" x="5808663" y="3278188"/>
          <p14:tracePt t="6319" x="5826125" y="3251200"/>
          <p14:tracePt t="6325" x="5835650" y="3232150"/>
          <p14:tracePt t="6333" x="5845175" y="3224213"/>
          <p14:tracePt t="6350" x="5862638" y="3195638"/>
          <p14:tracePt t="6359" x="5872163" y="3178175"/>
          <p14:tracePt t="6390" x="5881688" y="3159125"/>
          <p14:tracePt t="6390" x="5918200" y="3086100"/>
          <p14:tracePt t="6397" x="5918200" y="3068638"/>
          <p14:tracePt t="6405" x="5927725" y="3049588"/>
          <p14:tracePt t="6421" x="5935663" y="3032125"/>
          <p14:tracePt t="6442" x="5935663" y="3005138"/>
          <p14:tracePt t="6445" x="5935663" y="2995613"/>
          <p14:tracePt t="6453" x="5935663" y="2976563"/>
          <p14:tracePt t="6473" x="5935663" y="2959100"/>
          <p14:tracePt t="6477" x="5935663" y="2949575"/>
          <p14:tracePt t="6487" x="5935663" y="2940050"/>
          <p14:tracePt t="6504" x="5935663" y="2922588"/>
          <p14:tracePt t="6509" x="5935663" y="2903538"/>
          <p14:tracePt t="6518" x="5935663" y="2894013"/>
          <p14:tracePt t="6535" x="5935663" y="2876550"/>
          <p14:tracePt t="6565" x="5935663" y="2849563"/>
          <p14:tracePt t="6573" x="5935663" y="2840038"/>
          <p14:tracePt t="6595" x="5935663" y="2830513"/>
          <p14:tracePt t="6598" x="5935663" y="2820988"/>
          <p14:tracePt t="6626" x="5935663" y="2813050"/>
          <p14:tracePt t="6629" x="5935663" y="2803525"/>
          <p14:tracePt t="6656" x="5935663" y="2794000"/>
          <p14:tracePt t="6665" x="5935663" y="2784475"/>
          <p14:tracePt t="6707" x="5945188" y="2757488"/>
          <p14:tracePt t="6709" x="5945188" y="2747963"/>
          <p14:tracePt t="6717" x="5945188" y="2740025"/>
          <p14:tracePt t="6725" x="5945188" y="2730500"/>
          <p14:tracePt t="6734" x="5945188" y="2711450"/>
          <p14:tracePt t="6744" x="5945188" y="2703513"/>
          <p14:tracePt t="6790" x="5945188" y="2684463"/>
          <p14:tracePt t="6792" x="5945188" y="2657475"/>
          <p14:tracePt t="6797" x="5945188" y="2638425"/>
          <p14:tracePt t="6813" x="5945188" y="2630488"/>
          <p14:tracePt t="6826" x="5945188" y="2620963"/>
          <p14:tracePt t="6867" x="5935663" y="2601913"/>
          <p14:tracePt t="6869" x="5927725" y="2584450"/>
          <p14:tracePt t="6905" x="5927725" y="2574925"/>
          <p14:tracePt t="6909" x="5927725" y="2565400"/>
          <p14:tracePt t="6937" x="5927725" y="2557463"/>
          <p14:tracePt t="6949" x="5918200" y="2557463"/>
          <p14:tracePt t="6956" x="5918200" y="2547938"/>
          <p14:tracePt t="6967" x="5908675" y="2538413"/>
          <p14:tracePt t="6985" x="5899150" y="2520950"/>
          <p14:tracePt t="7013" x="5872163" y="2492375"/>
          <p14:tracePt t="7031" x="5854700" y="2484438"/>
          <p14:tracePt t="7038" x="5854700" y="2474913"/>
          <p14:tracePt t="7065" x="5835650" y="2455863"/>
          <p14:tracePt t="7070" x="5826125" y="2447925"/>
          <p14:tracePt t="7093" x="5808663" y="2438400"/>
          <p14:tracePt t="7101" x="5799138" y="2428875"/>
          <p14:tracePt t="7117" x="5789613" y="2419350"/>
          <p14:tracePt t="7137" x="5762625" y="2411413"/>
          <p14:tracePt t="7141" x="5753100" y="2411413"/>
          <p14:tracePt t="7152" x="5735638" y="2401888"/>
          <p14:tracePt t="7169" x="5708650" y="2392363"/>
          <p14:tracePt t="7174" x="5708650" y="2382838"/>
          <p14:tracePt t="7181" x="5680075" y="2374900"/>
          <p14:tracePt t="7200" x="5653088" y="2365375"/>
          <p14:tracePt t="7205" x="5626100" y="2355850"/>
          <p14:tracePt t="7243" x="5524500" y="2338388"/>
          <p14:tracePt t="7245" x="5507038" y="2319338"/>
          <p14:tracePt t="7261" x="5487988" y="2319338"/>
          <p14:tracePt t="7269" x="5480050" y="2319338"/>
          <p14:tracePt t="7291" x="5461000" y="2309813"/>
          <p14:tracePt t="7306" x="5443538" y="2309813"/>
          <p14:tracePt t="7343" x="5324475" y="2282825"/>
          <p14:tracePt t="7349" x="5297488" y="2282825"/>
          <p14:tracePt t="7357" x="5278438" y="2282825"/>
          <p14:tracePt t="7397" x="5224463" y="2282825"/>
          <p14:tracePt t="7405" x="5205413" y="2282825"/>
          <p14:tracePt t="7413" x="5187950" y="2282825"/>
          <p14:tracePt t="7422" x="5159375" y="2282825"/>
          <p14:tracePt t="7432" x="5122863" y="2282825"/>
          <p14:tracePt t="7459" x="5059363" y="2282825"/>
          <p14:tracePt t="7463" x="5049838" y="2282825"/>
          <p14:tracePt t="7469" x="5032375" y="2282825"/>
          <p14:tracePt t="7479" x="5013325" y="2282825"/>
          <p14:tracePt t="7487" x="5005388" y="2282825"/>
          <p14:tracePt t="7494" x="4986338" y="2282825"/>
          <p14:tracePt t="7522" x="4949825" y="2292350"/>
          <p14:tracePt t="7527" x="4932363" y="2301875"/>
          <p14:tracePt t="7533" x="4903788" y="2309813"/>
          <p14:tracePt t="7554" x="4857750" y="2328863"/>
          <p14:tracePt t="7557" x="4840288" y="2346325"/>
          <p14:tracePt t="7565" x="4830763" y="2346325"/>
          <p14:tracePt t="7587" x="4813300" y="2365375"/>
          <p14:tracePt t="7589" x="4794250" y="2382838"/>
          <p14:tracePt t="7597" x="4784725" y="2392363"/>
          <p14:tracePt t="7616" x="4767263" y="2411413"/>
          <p14:tracePt t="7621" x="4757738" y="2419350"/>
          <p14:tracePt t="7631" x="4748213" y="2428875"/>
          <p14:tracePt t="7649" x="4730750" y="2455863"/>
          <p14:tracePt t="7653" x="4711700" y="2484438"/>
          <p14:tracePt t="7670" x="4703763" y="2492375"/>
          <p14:tracePt t="7679" x="4703763" y="2501900"/>
          <p14:tracePt t="7702" x="4675188" y="2565400"/>
          <p14:tracePt t="7709" x="4675188" y="2601913"/>
          <p14:tracePt t="7717" x="4675188" y="2657475"/>
          <p14:tracePt t="7725" x="4675188" y="2711450"/>
          <p14:tracePt t="7733" x="4657725" y="2767013"/>
          <p14:tracePt t="7757" x="4657725" y="2976563"/>
          <p14:tracePt t="7767" x="4657725" y="3032125"/>
          <p14:tracePt t="7797" x="4657725" y="3086100"/>
          <p14:tracePt t="7798" x="4657725" y="3141663"/>
          <p14:tracePt t="7799" x="4657725" y="3241675"/>
          <p14:tracePt t="7805" x="4667250" y="3278188"/>
          <p14:tracePt t="7813" x="4667250" y="3324225"/>
          <p14:tracePt t="7822" x="4667250" y="3360738"/>
          <p14:tracePt t="7830" x="4684713" y="3397250"/>
          <p14:tracePt t="7863" x="4730750" y="3597275"/>
          <p14:tracePt t="7869" x="4730750" y="3633788"/>
          <p14:tracePt t="7877" x="4740275" y="3689350"/>
          <p14:tracePt t="7896" x="4767263" y="3789363"/>
          <p14:tracePt t="7901" x="4784725" y="3852863"/>
          <p14:tracePt t="7911" x="4794250" y="3898900"/>
          <p14:tracePt t="7918" x="4840288" y="3963988"/>
          <p14:tracePt t="7926" x="4849813" y="4000500"/>
          <p14:tracePt t="7950" x="4913313" y="4110038"/>
          <p14:tracePt t="7957" x="4932363" y="4146550"/>
          <p14:tracePt t="7965" x="4949825" y="4164013"/>
          <p14:tracePt t="7975" x="4959350" y="4173538"/>
          <p14:tracePt t="7982" x="4968875" y="4183063"/>
          <p14:tracePt t="8008" x="5032375" y="4256088"/>
          <p14:tracePt t="8013" x="5049838" y="4264025"/>
          <p14:tracePt t="8034" x="5095875" y="4300538"/>
          <p14:tracePt t="8037" x="5122863" y="4319588"/>
          <p14:tracePt t="8046" x="5141913" y="4319588"/>
          <p14:tracePt t="8065" x="5178425" y="4337050"/>
          <p14:tracePt t="8069" x="5187950" y="4337050"/>
          <p14:tracePt t="8077" x="5214938" y="4346575"/>
          <p14:tracePt t="8085" x="5232400" y="4346575"/>
          <p14:tracePt t="8093" x="5251450" y="4346575"/>
          <p14:tracePt t="8103" x="5278438" y="4346575"/>
          <p14:tracePt t="8110" x="5305425" y="4346575"/>
          <p14:tracePt t="8138" x="5397500" y="4346575"/>
          <p14:tracePt t="8141" x="5434013" y="4346575"/>
          <p14:tracePt t="8149" x="5461000" y="4356100"/>
          <p14:tracePt t="8172" x="5516563" y="4356100"/>
          <p14:tracePt t="8174" x="5524500" y="4356100"/>
          <p14:tracePt t="8181" x="5553075" y="4356100"/>
          <p14:tracePt t="8190" x="5580063" y="4356100"/>
          <p14:tracePt t="8199" x="5607050" y="4356100"/>
          <p14:tracePt t="8231" x="5762625" y="4337050"/>
          <p14:tracePt t="8237" x="5808663" y="4319588"/>
          <p14:tracePt t="8245" x="5854700" y="4319588"/>
          <p14:tracePt t="8265" x="5908675" y="4300538"/>
          <p14:tracePt t="8269" x="5954713" y="4292600"/>
          <p14:tracePt t="8278" x="5981700" y="4292600"/>
          <p14:tracePt t="8286" x="6008688" y="4283075"/>
          <p14:tracePt t="8296" x="6037263" y="4256088"/>
          <p14:tracePt t="8325" x="6100763" y="4210050"/>
          <p14:tracePt t="8333" x="6118225" y="4183063"/>
          <p14:tracePt t="8357" x="6146800" y="4154488"/>
          <p14:tracePt t="8358" x="6191250" y="4090988"/>
          <p14:tracePt t="8365" x="6227763" y="4064000"/>
          <p14:tracePt t="8373" x="6273800" y="4008438"/>
          <p14:tracePt t="8382" x="6310313" y="3981450"/>
          <p14:tracePt t="8413" x="6392863" y="3825875"/>
          <p14:tracePt t="8437" x="6465888" y="3689350"/>
          <p14:tracePt t="8445" x="6492875" y="3643313"/>
          <p14:tracePt t="8453" x="6492875" y="3616325"/>
          <p14:tracePt t="8462" x="6511925" y="3589338"/>
          <p14:tracePt t="8496" x="6529388" y="3443288"/>
          <p14:tracePt t="8501" x="6529388" y="3414713"/>
          <p14:tracePt t="8509" x="6538913" y="3387725"/>
          <p14:tracePt t="8533" x="6548438" y="3268663"/>
          <p14:tracePt t="8541" x="6548438" y="3241675"/>
          <p14:tracePt t="8549" x="6548438" y="3224213"/>
          <p14:tracePt t="8558" x="6548438" y="3195638"/>
          <p14:tracePt t="8567" x="6548438" y="3178175"/>
          <p14:tracePt t="8575" x="6548438" y="3159125"/>
          <p14:tracePt t="8608" x="6548438" y="3086100"/>
          <p14:tracePt t="8614" x="6548438" y="3078163"/>
          <p14:tracePt t="8629" x="6548438" y="3041650"/>
          <p14:tracePt t="8637" x="6548438" y="3032125"/>
          <p14:tracePt t="8658" x="6538913" y="3022600"/>
          <p14:tracePt t="8661" x="6538913" y="3005138"/>
          <p14:tracePt t="8670" x="6538913" y="2986088"/>
          <p14:tracePt t="8689" x="6521450" y="2959100"/>
          <p14:tracePt t="8693" x="6521450" y="2949575"/>
          <p14:tracePt t="8701" x="6521450" y="2930525"/>
          <p14:tracePt t="8724" x="6511925" y="2913063"/>
          <p14:tracePt t="8763" x="6465888" y="2840038"/>
          <p14:tracePt t="8766" x="6465888" y="2830513"/>
          <p14:tracePt t="8773" x="6446838" y="2803525"/>
          <p14:tracePt t="8781" x="6446838" y="2794000"/>
          <p14:tracePt t="8790" x="6438900" y="2784475"/>
          <p14:tracePt t="8819" x="6410325" y="2757488"/>
          <p14:tracePt t="8821" x="6410325" y="2747963"/>
          <p14:tracePt t="8844" x="6373813" y="2703513"/>
          <p14:tracePt t="8845" x="6356350" y="2674938"/>
          <p14:tracePt t="8853" x="6337300" y="2657475"/>
          <p14:tracePt t="8862" x="6319838" y="2638425"/>
          <p14:tracePt t="8873" x="6292850" y="2620963"/>
          <p14:tracePt t="8877" x="6292850" y="2611438"/>
          <p14:tracePt t="8907" x="6246813" y="2584450"/>
          <p14:tracePt t="8917" x="6237288" y="2557463"/>
          <p14:tracePt t="8937" x="6227763" y="2557463"/>
          <p14:tracePt t="8965" x="6210300" y="2538413"/>
          <p14:tracePt t="8997" x="6200775" y="2528888"/>
          <p14:tracePt t="9133" x="6173788" y="2511425"/>
          <p14:tracePt t="9141" x="6164263" y="2501900"/>
          <p14:tracePt t="9149" x="6154738" y="2501900"/>
          <p14:tracePt t="9172" x="6146800" y="2492375"/>
          <p14:tracePt t="9175" x="6137275" y="2492375"/>
          <p14:tracePt t="9189" x="6127750" y="2484438"/>
          <p14:tracePt t="9214" x="6110288" y="2465388"/>
          <p14:tracePt t="9246" x="6091238" y="2447925"/>
          <p14:tracePt t="9253" x="6081713" y="2447925"/>
          <p14:tracePt t="9262" x="6073775" y="2447925"/>
          <p14:tracePt t="9270" x="6064250" y="2438400"/>
          <p14:tracePt t="9301" x="6037263" y="2419350"/>
          <p14:tracePt t="9309" x="6018213" y="2411413"/>
          <p14:tracePt t="9317" x="6008688" y="2401888"/>
          <p14:tracePt t="9337" x="6008688" y="2392363"/>
          <p14:tracePt t="9569" x="6000750" y="2392363"/>
          <p14:tracePt t="9601" x="5991225" y="2382838"/>
          <p14:tracePt t="9625" x="5981700" y="2374900"/>
          <p14:tracePt t="9651" x="5972175" y="2374900"/>
          <p14:tracePt t="9709" x="5964238" y="2374900"/>
          <p14:tracePt t="9729" x="5954713" y="2365375"/>
          <p14:tracePt t="9741" x="5945188" y="2365375"/>
          <p14:tracePt t="9761" x="5927725" y="2346325"/>
          <p14:tracePt t="9765" x="5899150" y="2338388"/>
          <p14:tracePt t="9773" x="5854700" y="2319338"/>
          <p14:tracePt t="9781" x="5826125" y="2309813"/>
          <p14:tracePt t="9789" x="5781675" y="2292350"/>
          <p14:tracePt t="9806" x="5745163" y="2282825"/>
          <p14:tracePt t="9813" x="5716588" y="2273300"/>
          <p14:tracePt t="9838" x="5689600" y="2265363"/>
          <p14:tracePt t="9869" x="5662613" y="2265363"/>
          <p14:tracePt t="9886" x="5653088" y="2265363"/>
          <p14:tracePt t="9911" x="5643563" y="2265363"/>
          <p14:tracePt t="9917" x="5634038" y="2265363"/>
          <p14:tracePt t="9925" x="5626100" y="2265363"/>
          <p14:tracePt t="9946" x="5597525" y="2265363"/>
          <p14:tracePt t="9949" x="5589588" y="2265363"/>
          <p14:tracePt t="9959" x="5570538" y="2265363"/>
          <p14:tracePt t="9989" x="5497513" y="2265363"/>
          <p14:tracePt t="9997" x="5480050" y="2265363"/>
          <p14:tracePt t="10005" x="5461000" y="2265363"/>
          <p14:tracePt t="10015" x="5443538" y="2265363"/>
          <p14:tracePt t="10060" x="5297488" y="2273300"/>
          <p14:tracePt t="10061" x="5260975" y="2282825"/>
          <p14:tracePt t="10069" x="5232400" y="2282825"/>
          <p14:tracePt t="10090" x="5168900" y="2309813"/>
          <p14:tracePt t="10094" x="5141913" y="2309813"/>
          <p14:tracePt t="10101" x="5132388" y="2309813"/>
          <p14:tracePt t="10109" x="5105400" y="2328863"/>
          <p14:tracePt t="10118" x="5086350" y="2328863"/>
          <p14:tracePt t="10136" x="5068888" y="2338388"/>
          <p14:tracePt t="10141" x="5059363" y="2346325"/>
          <p14:tracePt t="10149" x="5049838" y="2355850"/>
          <p14:tracePt t="10167" x="5032375" y="2365375"/>
          <p14:tracePt t="10173" x="5022850" y="2382838"/>
          <p14:tracePt t="10181" x="5005388" y="2411413"/>
          <p14:tracePt t="10199" x="4959350" y="2474913"/>
          <p14:tracePt t="10205" x="4940300" y="2501900"/>
          <p14:tracePt t="10213" x="4932363" y="2520950"/>
          <p14:tracePt t="10221" x="4913313" y="2547938"/>
          <p14:tracePt t="10246" x="4886325" y="2630488"/>
          <p14:tracePt t="10253" x="4886325" y="2657475"/>
          <p14:tracePt t="10277" x="4849813" y="2784475"/>
          <p14:tracePt t="10285" x="4849813" y="2857500"/>
          <p14:tracePt t="10295" x="4849813" y="2930525"/>
          <p14:tracePt t="10302" x="4849813" y="2959100"/>
          <p14:tracePt t="10328" x="4849813" y="3013075"/>
          <p14:tracePt t="10329" x="4849813" y="3159125"/>
          <p14:tracePt t="10333" x="4849813" y="3232150"/>
          <p14:tracePt t="10356" x="4849813" y="3278188"/>
          <p14:tracePt t="10358" x="4849813" y="3314700"/>
          <p14:tracePt t="10387" x="4849813" y="3360738"/>
          <p14:tracePt t="10391" x="4849813" y="3370263"/>
          <p14:tracePt t="10397" x="4849813" y="3397250"/>
          <p14:tracePt t="10407" x="4849813" y="3414713"/>
          <p14:tracePt t="10415" x="4849813" y="3433763"/>
          <p14:tracePt t="10453" x="4876800" y="3506788"/>
          <p14:tracePt t="10461" x="4876800" y="3524250"/>
          <p14:tracePt t="10469" x="4895850" y="3560763"/>
          <p14:tracePt t="10477" x="4903788" y="3579813"/>
          <p14:tracePt t="10488" x="4913313" y="3589338"/>
          <p14:tracePt t="10541" x="5032375" y="3771900"/>
          <p14:tracePt t="10549" x="5049838" y="3808413"/>
          <p14:tracePt t="10557" x="5059363" y="3825875"/>
          <p14:tracePt t="10567" x="5095875" y="3852863"/>
          <p14:tracePt t="10574" x="5114925" y="3881438"/>
          <p14:tracePt t="10597" x="5168900" y="3954463"/>
          <p14:tracePt t="10621" x="5205413" y="3971925"/>
          <p14:tracePt t="10621" x="5224463" y="3990975"/>
          <p14:tracePt t="10629" x="5251450" y="4008438"/>
          <p14:tracePt t="10651" x="5268913" y="4017963"/>
          <p14:tracePt t="10661" x="5297488" y="4037013"/>
          <p14:tracePt t="10682" x="5314950" y="4037013"/>
          <p14:tracePt t="10685" x="5351463" y="4044950"/>
          <p14:tracePt t="10701" x="5370513" y="4054475"/>
          <p14:tracePt t="10711" x="5378450" y="4054475"/>
          <p14:tracePt t="10743" x="5434013" y="4073525"/>
          <p14:tracePt t="10749" x="5443538" y="4073525"/>
          <p14:tracePt t="10757" x="5461000" y="4081463"/>
          <p14:tracePt t="10765" x="5470525" y="4081463"/>
          <p14:tracePt t="10790" x="5516563" y="4090988"/>
          <p14:tracePt t="10797" x="5524500" y="4090988"/>
          <p14:tracePt t="10835" x="5597525" y="4090988"/>
          <p14:tracePt t="10837" x="5607050" y="4100513"/>
          <p14:tracePt t="10845" x="5634038" y="4100513"/>
          <p14:tracePt t="10853" x="5662613" y="4110038"/>
          <p14:tracePt t="10863" x="5699125" y="4110038"/>
          <p14:tracePt t="10901" x="5781675" y="4110038"/>
          <p14:tracePt t="10904" x="5789613" y="4110038"/>
          <p14:tracePt t="10909" x="5799138" y="4110038"/>
          <p14:tracePt t="10967" x="5881688" y="4090988"/>
          <p14:tracePt t="10973" x="5899150" y="4073525"/>
          <p14:tracePt t="11007" x="5908675" y="4073525"/>
          <p14:tracePt t="11013" x="5918200" y="4073525"/>
          <p14:tracePt t="11050" x="5935663" y="4064000"/>
          <p14:tracePt t="11053" x="5945188" y="4054475"/>
          <p14:tracePt t="11061" x="5954713" y="4054475"/>
          <p14:tracePt t="11069" x="5964238" y="4044950"/>
          <p14:tracePt t="11079" x="5972175" y="4027488"/>
          <p14:tracePt t="11113" x="6008688" y="4000500"/>
          <p14:tracePt t="11117" x="6018213" y="4000500"/>
          <p14:tracePt t="11125" x="6037263" y="3990975"/>
          <p14:tracePt t="11144" x="6045200" y="3981450"/>
          <p14:tracePt t="11149" x="6045200" y="3971925"/>
          <p14:tracePt t="11175" x="6054725" y="3963988"/>
          <p14:tracePt t="11176" x="6073775" y="3944938"/>
          <p14:tracePt t="11183" x="6081713" y="3935413"/>
          <p14:tracePt t="11189" x="6091238" y="3908425"/>
          <p14:tracePt t="11198" x="6110288" y="3889375"/>
          <p14:tracePt t="11205" x="6118225" y="3871913"/>
          <p14:tracePt t="11228" x="6137275" y="3816350"/>
          <p14:tracePt t="11229" x="6164263" y="3752850"/>
          <p14:tracePt t="11253" x="6183313" y="3662363"/>
          <p14:tracePt t="11262" x="6183313" y="3633788"/>
          <p14:tracePt t="11285" x="6200775" y="3543300"/>
          <p14:tracePt t="11293" x="6200775" y="3524250"/>
          <p14:tracePt t="11301" x="6200775" y="3516313"/>
          <p14:tracePt t="11309" x="6200775" y="3470275"/>
          <p14:tracePt t="11331" x="6200775" y="3397250"/>
          <p14:tracePt t="11334" x="6200775" y="3378200"/>
          <p14:tracePt t="11341" x="6200775" y="3351213"/>
          <p14:tracePt t="11361" x="6200775" y="3287713"/>
          <p14:tracePt t="11365" x="6200775" y="3278188"/>
          <p14:tracePt t="11373" x="6200775" y="3260725"/>
          <p14:tracePt t="11394" x="6200775" y="3224213"/>
          <p14:tracePt t="11398" x="6200775" y="3205163"/>
          <p14:tracePt t="11407" x="6183313" y="3178175"/>
          <p14:tracePt t="11414" x="6183313" y="3168650"/>
          <p14:tracePt t="11422" x="6173788" y="3141663"/>
          <p14:tracePt t="11443" x="6154738" y="3095625"/>
          <p14:tracePt t="11453" x="6146800" y="3059113"/>
          <p14:tracePt t="11461" x="6137275" y="3041650"/>
          <p14:tracePt t="11471" x="6137275" y="3032125"/>
          <p14:tracePt t="11498" x="6110288" y="2968625"/>
          <p14:tracePt t="11502" x="6100763" y="2959100"/>
          <p14:tracePt t="11509" x="6091238" y="2930525"/>
          <p14:tracePt t="11527" x="6073775" y="2886075"/>
          <p14:tracePt t="11534" x="6064250" y="2867025"/>
          <p14:tracePt t="11565" x="6000750" y="2794000"/>
          <p14:tracePt t="11573" x="5991225" y="2784475"/>
          <p14:tracePt t="11581" x="5991225" y="2767013"/>
          <p14:tracePt t="11589" x="5981700" y="2747963"/>
          <p14:tracePt t="11610" x="5964238" y="2740025"/>
          <p14:tracePt t="11625" x="5935663" y="2720975"/>
          <p14:tracePt t="11652" x="5908675" y="2693988"/>
          <p14:tracePt t="11661" x="5899150" y="2684463"/>
          <p14:tracePt t="11671" x="5891213" y="2674938"/>
          <p14:tracePt t="11678" x="5881688" y="2674938"/>
          <p14:tracePt t="11724" x="5835650" y="2657475"/>
          <p14:tracePt t="11726" x="5753100" y="2620963"/>
          <p14:tracePt t="11733" x="5735638" y="2620963"/>
          <p14:tracePt t="11741" x="5699125" y="2611438"/>
          <p14:tracePt t="11763" x="5580063" y="2584450"/>
          <p14:tracePt t="11765" x="5543550" y="2574925"/>
          <p14:tracePt t="11773" x="5461000" y="2547938"/>
          <p14:tracePt t="11794" x="5195888" y="2501900"/>
          <p14:tracePt t="11797" x="5032375" y="2474913"/>
          <p14:tracePt t="11805" x="4867275" y="2465388"/>
          <p14:tracePt t="11825" x="4484688" y="2401888"/>
          <p14:tracePt t="11829" x="4237038" y="2365375"/>
          <p14:tracePt t="11837" x="4000500" y="2346325"/>
          <p14:tracePt t="11845" x="3762375" y="2328863"/>
          <p14:tracePt t="11857" x="3489325" y="2309813"/>
          <p14:tracePt t="11884" x="2740025" y="2309813"/>
          <p14:tracePt t="11887" x="2538413" y="2309813"/>
          <p14:tracePt t="11893" x="2338388" y="2309813"/>
          <p14:tracePt t="11902" x="2155825" y="2309813"/>
          <p14:tracePt t="11920" x="1871663" y="2309813"/>
          <p14:tracePt t="11925" x="1762125" y="2309813"/>
          <p14:tracePt t="11962" x="1387475" y="2309813"/>
          <p14:tracePt t="11965" x="1296988" y="2309813"/>
          <p14:tracePt t="11973" x="1223963" y="2309813"/>
          <p14:tracePt t="11981" x="1196975" y="2309813"/>
          <p14:tracePt t="11998" x="1160463" y="2309813"/>
          <p14:tracePt t="12007" x="1131888" y="2309813"/>
          <p14:tracePt t="12046" x="1123950" y="2309813"/>
          <p14:tracePt t="12053" x="1114425" y="2309813"/>
          <p14:tracePt t="12070" x="1104900" y="2309813"/>
          <p14:tracePt t="12104" x="1087438" y="2309813"/>
          <p14:tracePt t="12136" x="1077913" y="2319338"/>
          <p14:tracePt t="12141" x="1058863" y="2319338"/>
          <p14:tracePt t="12152" x="1041400" y="2338388"/>
          <p14:tracePt t="12178" x="958850" y="2346325"/>
          <p14:tracePt t="12183" x="958850" y="2355850"/>
          <p14:tracePt t="12189" x="941388" y="2365375"/>
          <p14:tracePt t="12197" x="931863" y="2365375"/>
          <p14:tracePt t="12214" x="904875" y="2374900"/>
          <p14:tracePt t="12222" x="895350" y="2382838"/>
          <p14:tracePt t="12256" x="876300" y="2392363"/>
          <p14:tracePt t="12264" x="868363" y="2392363"/>
          <p14:tracePt t="12294" x="868363" y="2401888"/>
          <p14:tracePt t="12301" x="858838" y="2411413"/>
          <p14:tracePt t="12309" x="849313" y="2419350"/>
          <p14:tracePt t="12317" x="849313" y="2428875"/>
          <p14:tracePt t="12326" x="831850" y="2447925"/>
          <p14:tracePt t="12352" x="822325" y="2465388"/>
          <p14:tracePt t="12387" x="812800" y="2465388"/>
          <p14:tracePt t="12390" x="812800" y="2474913"/>
          <p14:tracePt t="12398" x="803275" y="2484438"/>
          <p14:tracePt t="12407" x="803275" y="2492375"/>
          <p14:tracePt t="12417" x="803275" y="2501900"/>
          <p14:tracePt t="12454" x="793750" y="2520950"/>
          <p14:tracePt t="12478" x="793750" y="2538413"/>
          <p14:tracePt t="12524" x="766763" y="2574925"/>
          <p14:tracePt t="12557" x="757238" y="2574925"/>
          <p14:tracePt t="12914" x="757238" y="2584450"/>
          <p14:tracePt t="12921" x="776288" y="2593975"/>
          <p14:tracePt t="12946" x="876300" y="2601913"/>
          <p14:tracePt t="12953" x="904875" y="2601913"/>
          <p14:tracePt t="12961" x="931863" y="2601913"/>
          <p14:tracePt t="12966" x="968375" y="2601913"/>
          <p14:tracePt t="12974" x="985838" y="2601913"/>
          <p14:tracePt t="12992" x="1004888" y="2601913"/>
          <p14:tracePt t="12997" x="1014413" y="2601913"/>
          <p14:tracePt t="13006" x="1022350" y="2601913"/>
          <p14:tracePt t="13014" x="1031875" y="2601913"/>
          <p14:tracePt t="13021" x="1041400" y="2601913"/>
          <p14:tracePt t="13038" x="1068388" y="2601913"/>
          <p14:tracePt t="13070" x="1087438" y="2601913"/>
          <p14:tracePt t="13071" x="1123950" y="2584450"/>
          <p14:tracePt t="13077" x="1150938" y="2574925"/>
          <p14:tracePt t="13085" x="1160463" y="2574925"/>
          <p14:tracePt t="13094" x="1177925" y="2574925"/>
          <p14:tracePt t="13116" x="1250950" y="2574925"/>
          <p14:tracePt t="13125" x="1277938" y="2574925"/>
          <p14:tracePt t="13148" x="1314450" y="2565400"/>
          <p14:tracePt t="13149" x="1333500" y="2565400"/>
          <p14:tracePt t="13157" x="1350963" y="2565400"/>
          <p14:tracePt t="13179" x="1360488" y="2565400"/>
          <p14:tracePt t="13189" x="1370013" y="2565400"/>
          <p14:tracePt t="13349" x="1323975" y="2574925"/>
          <p14:tracePt t="13357" x="1306513" y="2584450"/>
          <p14:tracePt t="13365" x="1287463" y="2593975"/>
          <p14:tracePt t="13373" x="1260475" y="2601913"/>
          <p14:tracePt t="13381" x="1241425" y="2611438"/>
          <p14:tracePt t="13389" x="1223963" y="2620963"/>
          <p14:tracePt t="13396" x="1204913" y="2620963"/>
          <p14:tracePt t="13408" x="1204913" y="2630488"/>
          <p14:tracePt t="13461" x="1058863" y="2703513"/>
          <p14:tracePt t="13469" x="1041400" y="2711450"/>
          <p14:tracePt t="13490" x="1004888" y="2730500"/>
          <p14:tracePt t="13493" x="995363" y="2730500"/>
          <p14:tracePt t="13502" x="977900" y="2730500"/>
          <p14:tracePt t="13509" x="977900" y="2740025"/>
          <p14:tracePt t="13534" x="958850" y="2740025"/>
          <p14:tracePt t="13535" x="949325" y="2740025"/>
          <p14:tracePt t="13541" x="922338" y="2747963"/>
          <p14:tracePt t="13578" x="876300" y="2767013"/>
          <p14:tracePt t="13581" x="858838" y="2767013"/>
          <p14:tracePt t="13589" x="839788" y="2776538"/>
          <p14:tracePt t="13597" x="831850" y="2776538"/>
          <p14:tracePt t="13607" x="822325" y="2784475"/>
          <p14:tracePt t="13614" x="812800" y="2784475"/>
          <p14:tracePt t="13645" x="757238" y="2794000"/>
          <p14:tracePt t="13661" x="757238" y="2803525"/>
          <p14:tracePt t="13669" x="749300" y="2803525"/>
          <p14:tracePt t="13689" x="739775" y="2813050"/>
          <p14:tracePt t="13831" x="749300" y="2813050"/>
          <p14:tracePt t="13840" x="757238" y="2813050"/>
          <p14:tracePt t="13848" x="766763" y="2803525"/>
          <p14:tracePt t="13853" x="803275" y="2803525"/>
          <p14:tracePt t="13879" x="904875" y="2776538"/>
          <p14:tracePt t="13885" x="931863" y="2776538"/>
          <p14:tracePt t="13906" x="995363" y="2767013"/>
          <p14:tracePt t="13909" x="1014413" y="2767013"/>
          <p14:tracePt t="13917" x="1031875" y="2767013"/>
          <p14:tracePt t="13937" x="1077913" y="2757488"/>
          <p14:tracePt t="13941" x="1095375" y="2757488"/>
          <p14:tracePt t="13949" x="1123950" y="2757488"/>
          <p14:tracePt t="13968" x="1160463" y="2757488"/>
          <p14:tracePt t="13973" x="1177925" y="2757488"/>
          <p14:tracePt t="13990" x="1187450" y="2757488"/>
          <p14:tracePt t="14109" x="1196975" y="2757488"/>
          <p14:tracePt t="14125" x="1196975" y="2767013"/>
          <p14:tracePt t="14135" x="1196975" y="2776538"/>
          <p14:tracePt t="14145" x="1196975" y="2803525"/>
          <p14:tracePt t="14149" x="1187450" y="2820988"/>
          <p14:tracePt t="14158" x="1168400" y="2840038"/>
          <p14:tracePt t="14169" x="1150938" y="2867025"/>
          <p14:tracePt t="14204" x="1104900" y="2913063"/>
          <p14:tracePt t="14213" x="1095375" y="2922588"/>
          <p14:tracePt t="14221" x="1087438" y="2930525"/>
          <p14:tracePt t="14232" x="1077913" y="2940050"/>
          <p14:tracePt t="14249" x="1041400" y="2968625"/>
          <p14:tracePt t="14253" x="1031875" y="2976563"/>
          <p14:tracePt t="14261" x="1022350" y="2976563"/>
          <p14:tracePt t="14270" x="1004888" y="2995613"/>
          <p14:tracePt t="14277" x="985838" y="2995613"/>
          <p14:tracePt t="14285" x="968375" y="3005138"/>
          <p14:tracePt t="14323" x="912813" y="3022600"/>
          <p14:tracePt t="14325" x="895350" y="3032125"/>
          <p14:tracePt t="14356" x="849313" y="3049588"/>
          <p14:tracePt t="14358" x="839788" y="3049588"/>
          <p14:tracePt t="14365" x="831850" y="3049588"/>
          <p14:tracePt t="14388" x="812800" y="3049588"/>
          <p14:tracePt t="14389" x="803275" y="3059113"/>
          <p14:tracePt t="14878" x="812800" y="3059113"/>
          <p14:tracePt t="14890" x="822325" y="3059113"/>
          <p14:tracePt t="14898" x="831850" y="3059113"/>
          <p14:tracePt t="14902" x="839788" y="3059113"/>
          <p14:tracePt t="14910" x="849313" y="3059113"/>
          <p14:tracePt t="14918" x="858838" y="3059113"/>
          <p14:tracePt t="14953" x="885825" y="3059113"/>
          <p14:tracePt t="14965" x="895350" y="3059113"/>
          <p14:tracePt t="15002" x="904875" y="3059113"/>
          <p14:tracePt t="15025" x="912813" y="3059113"/>
          <p14:tracePt t="15030" x="922338" y="3059113"/>
          <p14:tracePt t="15049" x="931863" y="3059113"/>
          <p14:tracePt t="15081" x="949325" y="3059113"/>
          <p14:tracePt t="15093" x="958850" y="3059113"/>
          <p14:tracePt t="15109" x="968375" y="3059113"/>
          <p14:tracePt t="15127" x="977900" y="3059113"/>
          <p14:tracePt t="15133" x="985838" y="3049588"/>
          <p14:tracePt t="15158" x="995363" y="3041650"/>
          <p14:tracePt t="15159" x="1022350" y="3013075"/>
          <p14:tracePt t="15165" x="1041400" y="3005138"/>
          <p14:tracePt t="15188" x="1095375" y="2959100"/>
          <p14:tracePt t="15197" x="1114425" y="2940050"/>
          <p14:tracePt t="15220" x="1141413" y="2903538"/>
          <p14:tracePt t="15221" x="1150938" y="2894013"/>
          <p14:tracePt t="15229" x="1160463" y="2857500"/>
          <p14:tracePt t="15252" x="1196975" y="2794000"/>
          <p14:tracePt t="15261" x="1204913" y="2767013"/>
          <p14:tracePt t="15269" x="1204913" y="2740025"/>
          <p14:tracePt t="15281" x="1214438" y="2730500"/>
          <p14:tracePt t="15288" x="1214438" y="2703513"/>
          <p14:tracePt t="15322" x="1223963" y="2601913"/>
          <p14:tracePt t="15327" x="1223963" y="2593975"/>
          <p14:tracePt t="15333" x="1223963" y="2574925"/>
          <p14:tracePt t="15341" x="1223963" y="2557463"/>
          <p14:tracePt t="15350" x="1223963" y="2547938"/>
          <p14:tracePt t="15395" x="1204913" y="2438400"/>
          <p14:tracePt t="15397" x="1187450" y="2419350"/>
          <p14:tracePt t="15405" x="1150938" y="2374900"/>
          <p14:tracePt t="15413" x="1141413" y="2365375"/>
          <p14:tracePt t="15421" x="1123950" y="2346325"/>
          <p14:tracePt t="15429" x="1114425" y="2328863"/>
          <p14:tracePt t="15451" x="1095375" y="2301875"/>
          <p14:tracePt t="15453" x="1077913" y="2282825"/>
          <p14:tracePt t="15461" x="1058863" y="2265363"/>
          <p14:tracePt t="15482" x="1041400" y="2246313"/>
          <p14:tracePt t="15485" x="1031875" y="2236788"/>
          <p14:tracePt t="15495" x="1022350" y="2228850"/>
          <p14:tracePt t="15526" x="985838" y="2209800"/>
          <p14:tracePt t="15534" x="977900" y="2209800"/>
          <p14:tracePt t="15541" x="949325" y="2209800"/>
          <p14:tracePt t="15549" x="941388" y="2209800"/>
          <p14:tracePt t="15560" x="931863" y="2209800"/>
          <p14:tracePt t="15586" x="876300" y="2200275"/>
          <p14:tracePt t="15590" x="858838" y="2200275"/>
          <p14:tracePt t="15597" x="849313" y="2200275"/>
          <p14:tracePt t="15605" x="822325" y="2200275"/>
          <p14:tracePt t="15615" x="793750" y="2209800"/>
          <p14:tracePt t="15653" x="730250" y="2236788"/>
          <p14:tracePt t="15657" x="620713" y="2292350"/>
          <p14:tracePt t="15661" x="584200" y="2301875"/>
          <p14:tracePt t="15669" x="557213" y="2319338"/>
          <p14:tracePt t="15677" x="501650" y="2355850"/>
          <p14:tracePt t="15685" x="457200" y="2392363"/>
          <p14:tracePt t="15711" x="420688" y="2411413"/>
          <p14:tracePt t="15712" x="365125" y="2455863"/>
          <p14:tracePt t="15717" x="328613" y="2484438"/>
          <p14:tracePt t="15725" x="282575" y="2520950"/>
          <p14:tracePt t="15735" x="255588" y="2547938"/>
          <p14:tracePt t="15745" x="219075" y="2574925"/>
          <p14:tracePt t="15779" x="100013" y="2711450"/>
          <p14:tracePt t="15783" x="82550" y="2747963"/>
          <p14:tracePt t="15789" x="73025" y="2767013"/>
          <p14:tracePt t="15797" x="63500" y="2794000"/>
          <p14:tracePt t="15806" x="55563" y="2813050"/>
          <p14:tracePt t="15817" x="46038" y="2830513"/>
          <p14:tracePt t="15857" x="9525" y="2930525"/>
          <p14:tracePt t="15861" x="9525" y="2949575"/>
          <p14:tracePt t="15882" x="0" y="3022600"/>
          <p14:tracePt t="16022" x="46038" y="3706813"/>
          <p14:tracePt t="16029" x="63500" y="3771900"/>
          <p14:tracePt t="16037" x="73025" y="3808413"/>
          <p14:tracePt t="16047" x="119063" y="3871913"/>
          <p14:tracePt t="16077" x="238125" y="4137025"/>
          <p14:tracePt t="16085" x="292100" y="4219575"/>
          <p14:tracePt t="16093" x="328613" y="4283075"/>
          <p14:tracePt t="16101" x="347663" y="4319588"/>
          <p14:tracePt t="16110" x="384175" y="4373563"/>
          <p14:tracePt t="16150" x="520700" y="4621213"/>
          <p14:tracePt t="16151" x="538163" y="4638675"/>
          <p14:tracePt t="16157" x="574675" y="4648200"/>
          <p14:tracePt t="16165" x="593725" y="4657725"/>
          <p14:tracePt t="16188" x="720725" y="4648200"/>
          <p14:tracePt t="16197" x="793750" y="4602163"/>
          <p14:tracePt t="16220" x="968375" y="4492625"/>
          <p14:tracePt t="16229" x="1068388" y="4438650"/>
          <p14:tracePt t="16237" x="1150938" y="4383088"/>
          <p14:tracePt t="16245" x="1233488" y="4310063"/>
          <p14:tracePt t="16266" x="1406525" y="4173538"/>
          <p14:tracePt t="16270" x="1460500" y="4110038"/>
          <p14:tracePt t="16279" x="1516063" y="4027488"/>
          <p14:tracePt t="16309" x="1689100" y="3533775"/>
          <p14:tracePt t="16317" x="1735138" y="3360738"/>
          <p14:tracePt t="16325" x="1781175" y="3195638"/>
          <p14:tracePt t="16334" x="1827213" y="3032125"/>
          <p14:tracePt t="16341" x="1854200" y="2876550"/>
          <p14:tracePt t="16366" x="1927225" y="2557463"/>
          <p14:tracePt t="16388" x="1936750" y="2411413"/>
          <p14:tracePt t="16389" x="1936750" y="2328863"/>
          <p14:tracePt t="16397" x="1936750" y="2273300"/>
          <p14:tracePt t="16419" x="1936750" y="2182813"/>
          <p14:tracePt t="16421" x="1936750" y="2136775"/>
          <p14:tracePt t="16429" x="1936750" y="2119313"/>
          <p14:tracePt t="16450" x="1917700" y="2054225"/>
          <p14:tracePt t="16453" x="1881188" y="2009775"/>
          <p14:tracePt t="16480" x="1871663" y="1981200"/>
          <p14:tracePt t="16480" x="1808163" y="1917700"/>
          <p14:tracePt t="16485" x="1771650" y="1871663"/>
          <p14:tracePt t="16511" x="1635125" y="1725613"/>
          <p14:tracePt t="16517" x="1570038" y="1662113"/>
          <p14:tracePt t="16525" x="1506538" y="1589088"/>
          <p14:tracePt t="16536" x="1397000" y="1506538"/>
          <p14:tracePt t="16578" x="812800" y="1123950"/>
          <p14:tracePt t="16581" x="730250" y="1077913"/>
          <p14:tracePt t="16589" x="703263" y="1058863"/>
          <p14:tracePt t="16597" x="684213" y="1050925"/>
          <p14:tracePt t="16617" x="657225" y="1041400"/>
          <p14:tracePt t="16621" x="639763" y="1031875"/>
          <p14:tracePt t="16631" x="630238" y="1022350"/>
          <p14:tracePt t="16659" x="547688" y="1014413"/>
          <p14:tracePt t="16661" x="511175" y="1014413"/>
          <p14:tracePt t="16669" x="474663" y="1014413"/>
          <p14:tracePt t="16677" x="457200" y="1014413"/>
          <p14:tracePt t="16687" x="428625" y="1014413"/>
          <p14:tracePt t="16696" x="392113" y="1022350"/>
          <p14:tracePt t="16726" x="292100" y="1077913"/>
          <p14:tracePt t="16769" x="282575" y="1077913"/>
          <p14:tracePt t="16797" x="274638" y="1077913"/>
          <p14:tracePt t="16832" x="192088" y="1077913"/>
          <p14:tracePt t="16837" x="173038" y="1077913"/>
          <p14:tracePt t="16845" x="146050" y="1095375"/>
          <p14:tracePt t="16866" x="109538" y="1104900"/>
          <p14:tracePt t="16869" x="100013" y="1104900"/>
          <p14:tracePt t="16886" x="92075" y="1104900"/>
          <p14:tracePt t="16917" x="73025" y="110490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4A3256A-40F3-45A7-9CFD-3DFB7AFFB0F6}"/>
              </a:ext>
            </a:extLst>
          </p:cNvPr>
          <p:cNvGraphicFramePr>
            <a:graphicFrameLocks noGrp="1"/>
          </p:cNvGraphicFramePr>
          <p:nvPr>
            <p:extLst>
              <p:ext uri="{D42A27DB-BD31-4B8C-83A1-F6EECF244321}">
                <p14:modId xmlns:p14="http://schemas.microsoft.com/office/powerpoint/2010/main" val="4102075707"/>
              </p:ext>
            </p:extLst>
          </p:nvPr>
        </p:nvGraphicFramePr>
        <p:xfrm>
          <a:off x="0" y="117909"/>
          <a:ext cx="11993077" cy="748364"/>
        </p:xfrm>
        <a:graphic>
          <a:graphicData uri="http://schemas.openxmlformats.org/drawingml/2006/table">
            <a:tbl>
              <a:tblPr/>
              <a:tblGrid>
                <a:gridCol w="11993077">
                  <a:extLst>
                    <a:ext uri="{9D8B030D-6E8A-4147-A177-3AD203B41FA5}">
                      <a16:colId xmlns:a16="http://schemas.microsoft.com/office/drawing/2014/main" val="3991794971"/>
                    </a:ext>
                  </a:extLst>
                </a:gridCol>
              </a:tblGrid>
              <a:tr h="748364">
                <a:tc>
                  <a:txBody>
                    <a:bodyPr/>
                    <a:lstStyle/>
                    <a:p>
                      <a:pPr algn="ctr" fontAlgn="b"/>
                      <a:r>
                        <a:rPr lang="en-US" sz="2400" b="1" i="0" u="none" strike="noStrike" dirty="0">
                          <a:solidFill>
                            <a:srgbClr val="FFFFFF"/>
                          </a:solidFill>
                          <a:effectLst/>
                          <a:latin typeface="Segoe UI" panose="020B0502040204020203" pitchFamily="34" charset="0"/>
                        </a:rPr>
                        <a:t>Aggregated LTV at Customer Acquisition Source Level</a:t>
                      </a:r>
                    </a:p>
                  </a:txBody>
                  <a:tcPr marL="4914" marR="4914" marT="4914" marB="0" anchor="b">
                    <a:lnL>
                      <a:noFill/>
                    </a:lnL>
                    <a:lnR>
                      <a:noFill/>
                    </a:lnR>
                    <a:lnT>
                      <a:noFill/>
                    </a:lnT>
                    <a:lnB>
                      <a:noFill/>
                    </a:lnB>
                    <a:solidFill>
                      <a:srgbClr val="203764"/>
                    </a:solidFill>
                  </a:tcPr>
                </a:tc>
                <a:extLst>
                  <a:ext uri="{0D108BD9-81ED-4DB2-BD59-A6C34878D82A}">
                    <a16:rowId xmlns:a16="http://schemas.microsoft.com/office/drawing/2014/main" val="27962778"/>
                  </a:ext>
                </a:extLst>
              </a:tr>
            </a:tbl>
          </a:graphicData>
        </a:graphic>
      </p:graphicFrame>
      <p:graphicFrame>
        <p:nvGraphicFramePr>
          <p:cNvPr id="5" name="Table 4">
            <a:extLst>
              <a:ext uri="{FF2B5EF4-FFF2-40B4-BE49-F238E27FC236}">
                <a16:creationId xmlns:a16="http://schemas.microsoft.com/office/drawing/2014/main" id="{F1F4821D-2710-4E63-98C9-875E01117495}"/>
              </a:ext>
            </a:extLst>
          </p:cNvPr>
          <p:cNvGraphicFramePr>
            <a:graphicFrameLocks noGrp="1"/>
          </p:cNvGraphicFramePr>
          <p:nvPr>
            <p:extLst>
              <p:ext uri="{D42A27DB-BD31-4B8C-83A1-F6EECF244321}">
                <p14:modId xmlns:p14="http://schemas.microsoft.com/office/powerpoint/2010/main" val="1307675141"/>
              </p:ext>
            </p:extLst>
          </p:nvPr>
        </p:nvGraphicFramePr>
        <p:xfrm>
          <a:off x="-1" y="1414914"/>
          <a:ext cx="11694695" cy="4774159"/>
        </p:xfrm>
        <a:graphic>
          <a:graphicData uri="http://schemas.openxmlformats.org/drawingml/2006/table">
            <a:tbl>
              <a:tblPr/>
              <a:tblGrid>
                <a:gridCol w="2474811">
                  <a:extLst>
                    <a:ext uri="{9D8B030D-6E8A-4147-A177-3AD203B41FA5}">
                      <a16:colId xmlns:a16="http://schemas.microsoft.com/office/drawing/2014/main" val="487987274"/>
                    </a:ext>
                  </a:extLst>
                </a:gridCol>
                <a:gridCol w="3372537">
                  <a:extLst>
                    <a:ext uri="{9D8B030D-6E8A-4147-A177-3AD203B41FA5}">
                      <a16:colId xmlns:a16="http://schemas.microsoft.com/office/drawing/2014/main" val="1520658155"/>
                    </a:ext>
                  </a:extLst>
                </a:gridCol>
                <a:gridCol w="3687952">
                  <a:extLst>
                    <a:ext uri="{9D8B030D-6E8A-4147-A177-3AD203B41FA5}">
                      <a16:colId xmlns:a16="http://schemas.microsoft.com/office/drawing/2014/main" val="1024607493"/>
                    </a:ext>
                  </a:extLst>
                </a:gridCol>
                <a:gridCol w="2159395">
                  <a:extLst>
                    <a:ext uri="{9D8B030D-6E8A-4147-A177-3AD203B41FA5}">
                      <a16:colId xmlns:a16="http://schemas.microsoft.com/office/drawing/2014/main" val="889141938"/>
                    </a:ext>
                  </a:extLst>
                </a:gridCol>
              </a:tblGrid>
              <a:tr h="481849">
                <a:tc>
                  <a:txBody>
                    <a:bodyPr/>
                    <a:lstStyle/>
                    <a:p>
                      <a:pPr algn="l" fontAlgn="b"/>
                      <a:r>
                        <a:rPr lang="en-IN" sz="1200" b="1" i="0" u="none" strike="noStrike" dirty="0">
                          <a:solidFill>
                            <a:srgbClr val="FFFFFF"/>
                          </a:solidFill>
                          <a:effectLst/>
                          <a:latin typeface="Calibri" panose="020F0502020204030204" pitchFamily="34" charset="0"/>
                        </a:rPr>
                        <a:t>Acquisition source</a:t>
                      </a:r>
                    </a:p>
                  </a:txBody>
                  <a:tcPr marL="6350" marR="6350" marT="6350" marB="0" anchor="b">
                    <a:lnL>
                      <a:noFill/>
                    </a:lnL>
                    <a:lnR>
                      <a:noFill/>
                    </a:lnR>
                    <a:lnT>
                      <a:noFill/>
                    </a:lnT>
                    <a:lnB>
                      <a:noFill/>
                    </a:lnB>
                    <a:solidFill>
                      <a:schemeClr val="accent1">
                        <a:lumMod val="50000"/>
                      </a:schemeClr>
                    </a:solidFill>
                  </a:tcPr>
                </a:tc>
                <a:tc>
                  <a:txBody>
                    <a:bodyPr/>
                    <a:lstStyle/>
                    <a:p>
                      <a:pPr algn="ctr" fontAlgn="b"/>
                      <a:r>
                        <a:rPr lang="en-IN" sz="1200" b="1" i="0" u="none" strike="noStrike" dirty="0">
                          <a:solidFill>
                            <a:srgbClr val="FFFFFF"/>
                          </a:solidFill>
                          <a:effectLst/>
                          <a:latin typeface="Calibri" panose="020F0502020204030204" pitchFamily="34" charset="0"/>
                        </a:rPr>
                        <a:t>No. of users</a:t>
                      </a:r>
                    </a:p>
                  </a:txBody>
                  <a:tcPr marL="6350" marR="6350" marT="6350" marB="0" anchor="b">
                    <a:lnL>
                      <a:noFill/>
                    </a:lnL>
                    <a:lnR>
                      <a:noFill/>
                    </a:lnR>
                    <a:lnT>
                      <a:noFill/>
                    </a:lnT>
                    <a:lnB>
                      <a:noFill/>
                    </a:lnB>
                    <a:solidFill>
                      <a:schemeClr val="accent1">
                        <a:lumMod val="50000"/>
                      </a:schemeClr>
                    </a:solidFill>
                  </a:tcPr>
                </a:tc>
                <a:tc>
                  <a:txBody>
                    <a:bodyPr/>
                    <a:lstStyle/>
                    <a:p>
                      <a:pPr algn="ctr" fontAlgn="b"/>
                      <a:r>
                        <a:rPr lang="en-IN" sz="1200" b="1" i="0" u="none" strike="noStrike" dirty="0">
                          <a:solidFill>
                            <a:srgbClr val="FFFFFF"/>
                          </a:solidFill>
                          <a:effectLst/>
                          <a:latin typeface="Calibri" panose="020F0502020204030204" pitchFamily="34" charset="0"/>
                        </a:rPr>
                        <a:t>LTV</a:t>
                      </a:r>
                    </a:p>
                  </a:txBody>
                  <a:tcPr marL="6350" marR="6350" marT="6350" marB="0" anchor="b">
                    <a:lnL>
                      <a:noFill/>
                    </a:lnL>
                    <a:lnR>
                      <a:noFill/>
                    </a:lnR>
                    <a:lnT>
                      <a:noFill/>
                    </a:lnT>
                    <a:lnB>
                      <a:noFill/>
                    </a:lnB>
                    <a:solidFill>
                      <a:schemeClr val="accent1">
                        <a:lumMod val="50000"/>
                      </a:schemeClr>
                    </a:solidFill>
                  </a:tcPr>
                </a:tc>
                <a:tc>
                  <a:txBody>
                    <a:bodyPr/>
                    <a:lstStyle/>
                    <a:p>
                      <a:pPr algn="ctr" fontAlgn="b"/>
                      <a:r>
                        <a:rPr lang="en-IN" sz="1200" b="1" i="0" u="none" strike="noStrike" dirty="0">
                          <a:solidFill>
                            <a:srgbClr val="FFFFFF"/>
                          </a:solidFill>
                          <a:effectLst/>
                          <a:latin typeface="Calibri" panose="020F0502020204030204" pitchFamily="34" charset="0"/>
                        </a:rPr>
                        <a:t>Aggregated LTV</a:t>
                      </a:r>
                    </a:p>
                  </a:txBody>
                  <a:tcPr marL="6350" marR="6350" marT="6350" marB="0" anchor="b">
                    <a:lnL>
                      <a:noFill/>
                    </a:lnL>
                    <a:lnR>
                      <a:noFill/>
                    </a:lnR>
                    <a:lnT>
                      <a:noFill/>
                    </a:lnT>
                    <a:lnB>
                      <a:noFill/>
                    </a:lnB>
                    <a:solidFill>
                      <a:schemeClr val="accent1">
                        <a:lumMod val="50000"/>
                      </a:schemeClr>
                    </a:solidFill>
                  </a:tcPr>
                </a:tc>
                <a:extLst>
                  <a:ext uri="{0D108BD9-81ED-4DB2-BD59-A6C34878D82A}">
                    <a16:rowId xmlns:a16="http://schemas.microsoft.com/office/drawing/2014/main" val="2828400149"/>
                  </a:ext>
                </a:extLst>
              </a:tr>
              <a:tr h="686504">
                <a:tc>
                  <a:txBody>
                    <a:bodyPr/>
                    <a:lstStyle/>
                    <a:p>
                      <a:pPr algn="l" fontAlgn="b"/>
                      <a:r>
                        <a:rPr lang="en-IN" sz="2800" b="1" i="0" u="none" strike="noStrike" dirty="0">
                          <a:solidFill>
                            <a:srgbClr val="FFFFFF"/>
                          </a:solidFill>
                          <a:effectLst/>
                          <a:latin typeface="Calibri" panose="020F0502020204030204" pitchFamily="34" charset="0"/>
                        </a:rPr>
                        <a:t>Facebook</a:t>
                      </a:r>
                    </a:p>
                  </a:txBody>
                  <a:tcPr marL="6350" marR="6350" marT="6350" marB="0" anchor="b">
                    <a:lnL>
                      <a:noFill/>
                    </a:lnL>
                    <a:lnR>
                      <a:noFill/>
                    </a:lnR>
                    <a:lnT>
                      <a:noFill/>
                    </a:lnT>
                    <a:lnB>
                      <a:noFill/>
                    </a:lnB>
                    <a:solidFill>
                      <a:schemeClr val="accent1">
                        <a:lumMod val="50000"/>
                      </a:schemeClr>
                    </a:solidFill>
                  </a:tcPr>
                </a:tc>
                <a:tc>
                  <a:txBody>
                    <a:bodyPr/>
                    <a:lstStyle/>
                    <a:p>
                      <a:pPr algn="r" fontAlgn="b"/>
                      <a:r>
                        <a:rPr lang="en-IN" sz="1600" b="0" i="0" u="none" strike="noStrike" dirty="0">
                          <a:solidFill>
                            <a:srgbClr val="000000"/>
                          </a:solidFill>
                          <a:effectLst/>
                          <a:latin typeface="Calibri" panose="020F0502020204030204" pitchFamily="34" charset="0"/>
                        </a:rPr>
                        <a:t>711</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9,21,851 </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a:solidFill>
                            <a:srgbClr val="000000"/>
                          </a:solidFill>
                          <a:effectLst/>
                          <a:latin typeface="Calibri" panose="020F0502020204030204" pitchFamily="34" charset="0"/>
                        </a:rPr>
                        <a:t>                       1,297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1024103432"/>
                  </a:ext>
                </a:extLst>
              </a:tr>
              <a:tr h="686504">
                <a:tc>
                  <a:txBody>
                    <a:bodyPr/>
                    <a:lstStyle/>
                    <a:p>
                      <a:pPr algn="l" fontAlgn="b"/>
                      <a:r>
                        <a:rPr lang="en-IN" sz="2800" b="1" i="0" u="none" strike="noStrike" dirty="0">
                          <a:solidFill>
                            <a:srgbClr val="FFFFFF"/>
                          </a:solidFill>
                          <a:effectLst/>
                          <a:latin typeface="Calibri" panose="020F0502020204030204" pitchFamily="34" charset="0"/>
                        </a:rPr>
                        <a:t>Google</a:t>
                      </a:r>
                    </a:p>
                  </a:txBody>
                  <a:tcPr marL="6350" marR="6350" marT="6350" marB="0" anchor="b">
                    <a:lnL>
                      <a:noFill/>
                    </a:lnL>
                    <a:lnR>
                      <a:noFill/>
                    </a:lnR>
                    <a:lnT>
                      <a:noFill/>
                    </a:lnT>
                    <a:lnB>
                      <a:noFill/>
                    </a:lnB>
                    <a:solidFill>
                      <a:schemeClr val="accent1">
                        <a:lumMod val="75000"/>
                      </a:schemeClr>
                    </a:solidFill>
                  </a:tcPr>
                </a:tc>
                <a:tc>
                  <a:txBody>
                    <a:bodyPr/>
                    <a:lstStyle/>
                    <a:p>
                      <a:pPr algn="r" fontAlgn="b"/>
                      <a:r>
                        <a:rPr lang="en-IN" sz="1600" b="0" i="0" u="none" strike="noStrike" dirty="0">
                          <a:solidFill>
                            <a:schemeClr val="bg1"/>
                          </a:solidFill>
                          <a:effectLst/>
                          <a:latin typeface="Calibri" panose="020F0502020204030204" pitchFamily="34" charset="0"/>
                        </a:rPr>
                        <a:t>428</a:t>
                      </a:r>
                    </a:p>
                  </a:txBody>
                  <a:tcPr marL="6350" marR="6350" marT="6350" marB="0" anchor="b">
                    <a:lnL>
                      <a:noFill/>
                    </a:lnL>
                    <a:lnR>
                      <a:noFill/>
                    </a:lnR>
                    <a:lnT>
                      <a:noFill/>
                    </a:lnT>
                    <a:lnB>
                      <a:noFill/>
                    </a:lnB>
                    <a:solidFill>
                      <a:schemeClr val="accent1">
                        <a:lumMod val="75000"/>
                      </a:schemeClr>
                    </a:solidFill>
                  </a:tcPr>
                </a:tc>
                <a:tc>
                  <a:txBody>
                    <a:bodyPr/>
                    <a:lstStyle/>
                    <a:p>
                      <a:pPr algn="l" fontAlgn="b"/>
                      <a:r>
                        <a:rPr lang="en-IN" sz="1600" b="0" i="0" u="none" strike="noStrike" dirty="0">
                          <a:solidFill>
                            <a:schemeClr val="bg1"/>
                          </a:solidFill>
                          <a:effectLst/>
                          <a:latin typeface="Calibri" panose="020F0502020204030204" pitchFamily="34" charset="0"/>
                        </a:rPr>
                        <a:t>                                        19,39,010 </a:t>
                      </a:r>
                    </a:p>
                  </a:txBody>
                  <a:tcPr marL="6350" marR="6350" marT="6350" marB="0" anchor="b">
                    <a:lnL>
                      <a:noFill/>
                    </a:lnL>
                    <a:lnR>
                      <a:noFill/>
                    </a:lnR>
                    <a:lnT>
                      <a:noFill/>
                    </a:lnT>
                    <a:lnB>
                      <a:noFill/>
                    </a:lnB>
                    <a:solidFill>
                      <a:schemeClr val="accent1">
                        <a:lumMod val="75000"/>
                      </a:schemeClr>
                    </a:solidFill>
                  </a:tcPr>
                </a:tc>
                <a:tc>
                  <a:txBody>
                    <a:bodyPr/>
                    <a:lstStyle/>
                    <a:p>
                      <a:pPr algn="l" fontAlgn="b"/>
                      <a:r>
                        <a:rPr lang="en-IN" sz="1600" b="0" i="0" u="none" strike="noStrike" dirty="0">
                          <a:solidFill>
                            <a:schemeClr val="bg1"/>
                          </a:solidFill>
                          <a:effectLst/>
                          <a:latin typeface="Calibri" panose="020F0502020204030204" pitchFamily="34" charset="0"/>
                        </a:rPr>
                        <a:t>                       4,530 </a:t>
                      </a:r>
                    </a:p>
                  </a:txBody>
                  <a:tcPr marL="6350" marR="6350" marT="6350" marB="0" anchor="b">
                    <a:lnL>
                      <a:noFill/>
                    </a:lnL>
                    <a:lnR>
                      <a:noFill/>
                    </a:lnR>
                    <a:lnT>
                      <a:noFill/>
                    </a:lnT>
                    <a:lnB>
                      <a:noFill/>
                    </a:lnB>
                    <a:solidFill>
                      <a:schemeClr val="accent1">
                        <a:lumMod val="75000"/>
                      </a:schemeClr>
                    </a:solidFill>
                  </a:tcPr>
                </a:tc>
                <a:extLst>
                  <a:ext uri="{0D108BD9-81ED-4DB2-BD59-A6C34878D82A}">
                    <a16:rowId xmlns:a16="http://schemas.microsoft.com/office/drawing/2014/main" val="4025522949"/>
                  </a:ext>
                </a:extLst>
              </a:tr>
              <a:tr h="686504">
                <a:tc>
                  <a:txBody>
                    <a:bodyPr/>
                    <a:lstStyle/>
                    <a:p>
                      <a:pPr algn="l" fontAlgn="b"/>
                      <a:r>
                        <a:rPr lang="en-IN" sz="2800" b="1" i="0" u="none" strike="noStrike" dirty="0">
                          <a:solidFill>
                            <a:srgbClr val="FFFFFF"/>
                          </a:solidFill>
                          <a:effectLst/>
                          <a:latin typeface="Calibri" panose="020F0502020204030204" pitchFamily="34" charset="0"/>
                        </a:rPr>
                        <a:t>Instagram</a:t>
                      </a:r>
                    </a:p>
                  </a:txBody>
                  <a:tcPr marL="6350" marR="6350" marT="6350" marB="0" anchor="b">
                    <a:lnL>
                      <a:noFill/>
                    </a:lnL>
                    <a:lnR>
                      <a:noFill/>
                    </a:lnR>
                    <a:lnT>
                      <a:noFill/>
                    </a:lnT>
                    <a:lnB>
                      <a:noFill/>
                    </a:lnB>
                    <a:solidFill>
                      <a:schemeClr val="accent1">
                        <a:lumMod val="50000"/>
                      </a:schemeClr>
                    </a:solidFill>
                  </a:tcPr>
                </a:tc>
                <a:tc>
                  <a:txBody>
                    <a:bodyPr/>
                    <a:lstStyle/>
                    <a:p>
                      <a:pPr algn="r" fontAlgn="b"/>
                      <a:r>
                        <a:rPr lang="en-IN" sz="1600" b="0" i="0" u="none" strike="noStrike">
                          <a:solidFill>
                            <a:srgbClr val="000000"/>
                          </a:solidFill>
                          <a:effectLst/>
                          <a:latin typeface="Calibri" panose="020F0502020204030204" pitchFamily="34" charset="0"/>
                        </a:rPr>
                        <a:t>713</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9,11,379 </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1,278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3337622500"/>
                  </a:ext>
                </a:extLst>
              </a:tr>
              <a:tr h="686504">
                <a:tc>
                  <a:txBody>
                    <a:bodyPr/>
                    <a:lstStyle/>
                    <a:p>
                      <a:pPr algn="l" fontAlgn="b"/>
                      <a:r>
                        <a:rPr lang="en-IN" sz="2800" b="1" i="0" u="none" strike="noStrike" dirty="0">
                          <a:solidFill>
                            <a:srgbClr val="FFFFFF"/>
                          </a:solidFill>
                          <a:effectLst/>
                          <a:latin typeface="Calibri" panose="020F0502020204030204" pitchFamily="34" charset="0"/>
                        </a:rPr>
                        <a:t>Offline Campaign</a:t>
                      </a:r>
                    </a:p>
                  </a:txBody>
                  <a:tcPr marL="6350" marR="6350" marT="6350" marB="0" anchor="b">
                    <a:lnL>
                      <a:noFill/>
                    </a:lnL>
                    <a:lnR>
                      <a:noFill/>
                    </a:lnR>
                    <a:lnT>
                      <a:noFill/>
                    </a:lnT>
                    <a:lnB>
                      <a:noFill/>
                    </a:lnB>
                    <a:solidFill>
                      <a:schemeClr val="accent1">
                        <a:lumMod val="50000"/>
                      </a:schemeClr>
                    </a:solidFill>
                  </a:tcPr>
                </a:tc>
                <a:tc>
                  <a:txBody>
                    <a:bodyPr/>
                    <a:lstStyle/>
                    <a:p>
                      <a:pPr algn="r" fontAlgn="b"/>
                      <a:r>
                        <a:rPr lang="en-IN" sz="1600" b="0" i="0" u="none" strike="noStrike">
                          <a:solidFill>
                            <a:srgbClr val="000000"/>
                          </a:solidFill>
                          <a:effectLst/>
                          <a:latin typeface="Calibri" panose="020F0502020204030204" pitchFamily="34" charset="0"/>
                        </a:rPr>
                        <a:t>738</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10,08,411 </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a:solidFill>
                            <a:srgbClr val="000000"/>
                          </a:solidFill>
                          <a:effectLst/>
                          <a:latin typeface="Calibri" panose="020F0502020204030204" pitchFamily="34" charset="0"/>
                        </a:rPr>
                        <a:t>                       1,366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3974140259"/>
                  </a:ext>
                </a:extLst>
              </a:tr>
              <a:tr h="686504">
                <a:tc>
                  <a:txBody>
                    <a:bodyPr/>
                    <a:lstStyle/>
                    <a:p>
                      <a:pPr algn="l" fontAlgn="b"/>
                      <a:r>
                        <a:rPr lang="en-IN" sz="2800" b="1" i="0" u="none" strike="noStrike" dirty="0">
                          <a:solidFill>
                            <a:schemeClr val="bg1"/>
                          </a:solidFill>
                          <a:effectLst/>
                          <a:latin typeface="Calibri" panose="020F0502020204030204" pitchFamily="34" charset="0"/>
                        </a:rPr>
                        <a:t>Organic</a:t>
                      </a:r>
                    </a:p>
                  </a:txBody>
                  <a:tcPr marL="6350" marR="6350" marT="6350" marB="0" anchor="b">
                    <a:lnL>
                      <a:noFill/>
                    </a:lnL>
                    <a:lnR>
                      <a:noFill/>
                    </a:lnR>
                    <a:lnT>
                      <a:noFill/>
                    </a:lnT>
                    <a:lnB>
                      <a:noFill/>
                    </a:lnB>
                    <a:solidFill>
                      <a:schemeClr val="accent1">
                        <a:lumMod val="75000"/>
                      </a:schemeClr>
                    </a:solidFill>
                  </a:tcPr>
                </a:tc>
                <a:tc>
                  <a:txBody>
                    <a:bodyPr/>
                    <a:lstStyle/>
                    <a:p>
                      <a:pPr algn="r" fontAlgn="b"/>
                      <a:r>
                        <a:rPr lang="en-IN" sz="1600" b="0" i="0" u="none" strike="noStrike" dirty="0">
                          <a:solidFill>
                            <a:schemeClr val="bg1"/>
                          </a:solidFill>
                          <a:effectLst/>
                          <a:latin typeface="Calibri" panose="020F0502020204030204" pitchFamily="34" charset="0"/>
                        </a:rPr>
                        <a:t>467</a:t>
                      </a:r>
                    </a:p>
                  </a:txBody>
                  <a:tcPr marL="6350" marR="6350" marT="6350" marB="0" anchor="b">
                    <a:lnL>
                      <a:noFill/>
                    </a:lnL>
                    <a:lnR>
                      <a:noFill/>
                    </a:lnR>
                    <a:lnT>
                      <a:noFill/>
                    </a:lnT>
                    <a:lnB>
                      <a:noFill/>
                    </a:lnB>
                    <a:solidFill>
                      <a:schemeClr val="accent1">
                        <a:lumMod val="75000"/>
                      </a:schemeClr>
                    </a:solidFill>
                  </a:tcPr>
                </a:tc>
                <a:tc>
                  <a:txBody>
                    <a:bodyPr/>
                    <a:lstStyle/>
                    <a:p>
                      <a:pPr algn="l" fontAlgn="b"/>
                      <a:r>
                        <a:rPr lang="en-IN" sz="1600" b="0" i="0" u="none" strike="noStrike" dirty="0">
                          <a:solidFill>
                            <a:schemeClr val="bg1"/>
                          </a:solidFill>
                          <a:effectLst/>
                          <a:latin typeface="Calibri" panose="020F0502020204030204" pitchFamily="34" charset="0"/>
                        </a:rPr>
                        <a:t>                                        22,87,431 </a:t>
                      </a:r>
                    </a:p>
                  </a:txBody>
                  <a:tcPr marL="6350" marR="6350" marT="6350" marB="0" anchor="b">
                    <a:lnL>
                      <a:noFill/>
                    </a:lnL>
                    <a:lnR>
                      <a:noFill/>
                    </a:lnR>
                    <a:lnT>
                      <a:noFill/>
                    </a:lnT>
                    <a:lnB>
                      <a:noFill/>
                    </a:lnB>
                    <a:solidFill>
                      <a:schemeClr val="accent1">
                        <a:lumMod val="75000"/>
                      </a:schemeClr>
                    </a:solidFill>
                  </a:tcPr>
                </a:tc>
                <a:tc>
                  <a:txBody>
                    <a:bodyPr/>
                    <a:lstStyle/>
                    <a:p>
                      <a:pPr algn="l" fontAlgn="b"/>
                      <a:r>
                        <a:rPr lang="en-IN" sz="1600" b="0" i="0" u="none" strike="noStrike" dirty="0">
                          <a:solidFill>
                            <a:schemeClr val="bg1"/>
                          </a:solidFill>
                          <a:effectLst/>
                          <a:latin typeface="Calibri" panose="020F0502020204030204" pitchFamily="34" charset="0"/>
                        </a:rPr>
                        <a:t>                       4,898 </a:t>
                      </a:r>
                    </a:p>
                  </a:txBody>
                  <a:tcPr marL="6350" marR="6350" marT="6350" marB="0" anchor="b">
                    <a:lnL>
                      <a:noFill/>
                    </a:lnL>
                    <a:lnR>
                      <a:noFill/>
                    </a:lnR>
                    <a:lnT>
                      <a:noFill/>
                    </a:lnT>
                    <a:lnB>
                      <a:noFill/>
                    </a:lnB>
                    <a:solidFill>
                      <a:schemeClr val="accent1">
                        <a:lumMod val="75000"/>
                      </a:schemeClr>
                    </a:solidFill>
                  </a:tcPr>
                </a:tc>
                <a:extLst>
                  <a:ext uri="{0D108BD9-81ED-4DB2-BD59-A6C34878D82A}">
                    <a16:rowId xmlns:a16="http://schemas.microsoft.com/office/drawing/2014/main" val="692707923"/>
                  </a:ext>
                </a:extLst>
              </a:tr>
              <a:tr h="686504">
                <a:tc>
                  <a:txBody>
                    <a:bodyPr/>
                    <a:lstStyle/>
                    <a:p>
                      <a:pPr algn="l" fontAlgn="b"/>
                      <a:r>
                        <a:rPr lang="en-IN" sz="2800" b="1" i="0" u="none" strike="noStrike" dirty="0">
                          <a:solidFill>
                            <a:srgbClr val="FFFFFF"/>
                          </a:solidFill>
                          <a:effectLst/>
                          <a:latin typeface="Calibri" panose="020F0502020204030204" pitchFamily="34" charset="0"/>
                        </a:rPr>
                        <a:t>Snapchat</a:t>
                      </a:r>
                    </a:p>
                  </a:txBody>
                  <a:tcPr marL="6350" marR="6350" marT="6350" marB="0" anchor="b">
                    <a:lnL>
                      <a:noFill/>
                    </a:lnL>
                    <a:lnR>
                      <a:noFill/>
                    </a:lnR>
                    <a:lnT>
                      <a:noFill/>
                    </a:lnT>
                    <a:lnB>
                      <a:noFill/>
                    </a:lnB>
                    <a:solidFill>
                      <a:schemeClr val="accent1">
                        <a:lumMod val="50000"/>
                      </a:schemeClr>
                    </a:solidFill>
                  </a:tcPr>
                </a:tc>
                <a:tc>
                  <a:txBody>
                    <a:bodyPr/>
                    <a:lstStyle/>
                    <a:p>
                      <a:pPr algn="r" fontAlgn="b"/>
                      <a:r>
                        <a:rPr lang="en-IN" sz="1600" b="0" i="0" u="none" strike="noStrike">
                          <a:solidFill>
                            <a:srgbClr val="000000"/>
                          </a:solidFill>
                          <a:effectLst/>
                          <a:latin typeface="Calibri" panose="020F0502020204030204" pitchFamily="34" charset="0"/>
                        </a:rPr>
                        <a:t>693</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9,36,767 </a:t>
                      </a:r>
                    </a:p>
                  </a:txBody>
                  <a:tcPr marL="6350" marR="6350" marT="6350" marB="0" anchor="b">
                    <a:lnL>
                      <a:noFill/>
                    </a:lnL>
                    <a:lnR>
                      <a:noFill/>
                    </a:lnR>
                    <a:lnT>
                      <a:noFill/>
                    </a:lnT>
                    <a:lnB>
                      <a:noFill/>
                    </a:lnB>
                    <a:solidFill>
                      <a:srgbClr val="DDEBF7"/>
                    </a:solidFill>
                  </a:tcPr>
                </a:tc>
                <a:tc>
                  <a:txBody>
                    <a:bodyPr/>
                    <a:lstStyle/>
                    <a:p>
                      <a:pPr algn="l" fontAlgn="b"/>
                      <a:r>
                        <a:rPr lang="en-IN" sz="1600" b="0" i="0" u="none" strike="noStrike" dirty="0">
                          <a:solidFill>
                            <a:srgbClr val="000000"/>
                          </a:solidFill>
                          <a:effectLst/>
                          <a:latin typeface="Calibri" panose="020F0502020204030204" pitchFamily="34" charset="0"/>
                        </a:rPr>
                        <a:t>                       1,352 </a:t>
                      </a:r>
                    </a:p>
                  </a:txBody>
                  <a:tcPr marL="6350" marR="6350" marT="6350" marB="0" anchor="b">
                    <a:lnL>
                      <a:noFill/>
                    </a:lnL>
                    <a:lnR>
                      <a:noFill/>
                    </a:lnR>
                    <a:lnT>
                      <a:noFill/>
                    </a:lnT>
                    <a:lnB>
                      <a:noFill/>
                    </a:lnB>
                    <a:solidFill>
                      <a:srgbClr val="DDEBF7"/>
                    </a:solidFill>
                  </a:tcPr>
                </a:tc>
                <a:extLst>
                  <a:ext uri="{0D108BD9-81ED-4DB2-BD59-A6C34878D82A}">
                    <a16:rowId xmlns:a16="http://schemas.microsoft.com/office/drawing/2014/main" val="2554694833"/>
                  </a:ext>
                </a:extLst>
              </a:tr>
            </a:tbl>
          </a:graphicData>
        </a:graphic>
      </p:graphicFrame>
      <p:sp>
        <p:nvSpPr>
          <p:cNvPr id="7" name="TextBox 6">
            <a:extLst>
              <a:ext uri="{FF2B5EF4-FFF2-40B4-BE49-F238E27FC236}">
                <a16:creationId xmlns:a16="http://schemas.microsoft.com/office/drawing/2014/main" id="{DE55A0F8-841D-4A65-A374-9600C4DEAC55}"/>
              </a:ext>
            </a:extLst>
          </p:cNvPr>
          <p:cNvSpPr txBox="1"/>
          <p:nvPr/>
        </p:nvSpPr>
        <p:spPr>
          <a:xfrm>
            <a:off x="-1604" y="1045582"/>
            <a:ext cx="6097604" cy="369332"/>
          </a:xfrm>
          <a:prstGeom prst="rect">
            <a:avLst/>
          </a:prstGeom>
          <a:noFill/>
        </p:spPr>
        <p:txBody>
          <a:bodyPr wrap="square">
            <a:spAutoFit/>
          </a:bodyPr>
          <a:lstStyle/>
          <a:p>
            <a:r>
              <a:rPr lang="en-IN" sz="1800" b="1" i="0" u="none" strike="noStrike" dirty="0">
                <a:solidFill>
                  <a:srgbClr val="FF0000"/>
                </a:solidFill>
                <a:effectLst/>
                <a:latin typeface="Calibri" panose="020F0502020204030204" pitchFamily="34" charset="0"/>
              </a:rPr>
              <a:t>(INCLUDES PRODUCT AMOUNT ONLY)</a:t>
            </a:r>
            <a:r>
              <a:rPr lang="en-IN" dirty="0"/>
              <a:t> </a:t>
            </a:r>
          </a:p>
        </p:txBody>
      </p:sp>
    </p:spTree>
    <p:extLst>
      <p:ext uri="{BB962C8B-B14F-4D97-AF65-F5344CB8AC3E}">
        <p14:creationId xmlns:p14="http://schemas.microsoft.com/office/powerpoint/2010/main" val="1955525452"/>
      </p:ext>
    </p:extLst>
  </p:cSld>
  <p:clrMapOvr>
    <a:masterClrMapping/>
  </p:clrMapOvr>
  <mc:AlternateContent xmlns:mc="http://schemas.openxmlformats.org/markup-compatibility/2006" xmlns:p159="http://schemas.microsoft.com/office/powerpoint/2015/09/main">
    <mc:Choice Requires="p159">
      <p:transition spd="slow" advTm="15734">
        <p159:morph option="byObject"/>
      </p:transition>
    </mc:Choice>
    <mc:Fallback xmlns="">
      <p:transition spd="slow" advTm="15734">
        <p:fade/>
      </p:transition>
    </mc:Fallback>
  </mc:AlternateContent>
  <p:extLst>
    <p:ext uri="{3A86A75C-4F4B-4683-9AE1-C65F6400EC91}">
      <p14:laserTraceLst xmlns:p14="http://schemas.microsoft.com/office/powerpoint/2010/main">
        <p14:tracePtLst>
          <p14:tracePt t="5493" x="19050" y="2273300"/>
          <p14:tracePt t="5516" x="109538" y="2365375"/>
          <p14:tracePt t="5524" x="136525" y="2411413"/>
          <p14:tracePt t="5532" x="165100" y="2438400"/>
          <p14:tracePt t="5540" x="192088" y="2474913"/>
          <p14:tracePt t="5564" x="265113" y="2565400"/>
          <p14:tracePt t="5572" x="282575" y="2584450"/>
          <p14:tracePt t="5580" x="292100" y="2620963"/>
          <p14:tracePt t="5589" x="301625" y="2620963"/>
          <p14:tracePt t="5610" x="338138" y="2667000"/>
          <p14:tracePt t="5611" x="365125" y="2703513"/>
          <p14:tracePt t="5620" x="374650" y="2720975"/>
          <p14:tracePt t="5629" x="392113" y="2747963"/>
          <p14:tracePt t="5637" x="420688" y="2784475"/>
          <p14:tracePt t="5657" x="465138" y="2840038"/>
          <p14:tracePt t="5660" x="493713" y="2867025"/>
          <p14:tracePt t="5669" x="511175" y="2886075"/>
          <p14:tracePt t="5687" x="538163" y="2922588"/>
          <p14:tracePt t="5692" x="547688" y="2922588"/>
          <p14:tracePt t="5702" x="557213" y="2930525"/>
          <p14:tracePt t="5709" x="566738" y="2940050"/>
          <p14:tracePt t="5717" x="593725" y="2968625"/>
          <p14:tracePt t="5738" x="620713" y="3005138"/>
          <p14:tracePt t="5740" x="630238" y="3013075"/>
          <p14:tracePt t="5765" x="703263" y="3068638"/>
          <p14:tracePt t="5772" x="720725" y="3095625"/>
          <p14:tracePt t="5780" x="739775" y="3114675"/>
          <p14:tracePt t="5788" x="749300" y="3122613"/>
          <p14:tracePt t="5811" x="766763" y="3141663"/>
          <p14:tracePt t="5822" x="785813" y="3168650"/>
          <p14:tracePt t="5837" x="793750" y="3178175"/>
          <p14:tracePt t="5864" x="803275" y="3195638"/>
          <p14:tracePt t="5892" x="803275" y="3205163"/>
          <p14:tracePt t="5921" x="812800" y="3214688"/>
          <p14:tracePt t="5973" x="831850" y="3251200"/>
          <p14:tracePt t="5980" x="839788" y="3251200"/>
          <p14:tracePt t="5988" x="839788" y="3260725"/>
          <p14:tracePt t="5998" x="849313" y="3268663"/>
          <p14:tracePt t="6005" x="858838" y="3278188"/>
          <p14:tracePt t="6013" x="868363" y="3287713"/>
          <p14:tracePt t="6033" x="876300" y="3297238"/>
          <p14:tracePt t="6036" x="885825" y="3305175"/>
          <p14:tracePt t="6061" x="904875" y="3324225"/>
          <p14:tracePt t="6068" x="922338" y="3333750"/>
          <p14:tracePt t="6078" x="931863" y="3341688"/>
          <p14:tracePt t="6088" x="949325" y="3351213"/>
          <p14:tracePt t="6098" x="968375" y="3360738"/>
          <p14:tracePt t="6128" x="1004888" y="3370263"/>
          <p14:tracePt t="6133" x="1014413" y="3370263"/>
          <p14:tracePt t="6140" x="1031875" y="3370263"/>
          <p14:tracePt t="6151" x="1050925" y="3370263"/>
          <p14:tracePt t="6181" x="1068388" y="3370263"/>
          <p14:tracePt t="6188" x="1087438" y="3370263"/>
          <p14:tracePt t="6215" x="1114425" y="3351213"/>
          <p14:tracePt t="6220" x="1131888" y="3351213"/>
          <p14:tracePt t="6258" x="1177925" y="3351213"/>
          <p14:tracePt t="6268" x="1187450" y="3351213"/>
          <p14:tracePt t="6280" x="1204913" y="3351213"/>
          <p14:tracePt t="6306" x="1233488" y="3360738"/>
          <p14:tracePt t="6308" x="1241425" y="3370263"/>
          <p14:tracePt t="6325" x="1250950" y="3397250"/>
          <p14:tracePt t="6343" x="1250950" y="3451225"/>
          <p14:tracePt t="6348" x="1241425" y="3524250"/>
          <p14:tracePt t="6357" x="1233488" y="3579813"/>
          <p14:tracePt t="6375" x="1168400" y="3743325"/>
          <p14:tracePt t="6380" x="1114425" y="3825875"/>
          <p14:tracePt t="6389" x="1068388" y="3908425"/>
          <p14:tracePt t="6407" x="968375" y="4054475"/>
          <p14:tracePt t="6412" x="949325" y="4081463"/>
          <p14:tracePt t="6420" x="931863" y="4146550"/>
          <p14:tracePt t="6430" x="904875" y="4219575"/>
          <p14:tracePt t="6441" x="895350" y="4319588"/>
          <p14:tracePt t="6447" x="858838" y="4429125"/>
          <p14:tracePt t="6454" x="849313" y="4538663"/>
          <p14:tracePt t="6480" x="849313" y="4848225"/>
          <p14:tracePt t="6484" x="849313" y="4949825"/>
          <p14:tracePt t="6492" x="849313" y="5022850"/>
          <p14:tracePt t="6516" x="849313" y="5195888"/>
          <p14:tracePt t="6524" x="849313" y="5222875"/>
          <p14:tracePt t="6532" x="849313" y="5259388"/>
          <p14:tracePt t="6542" x="858838" y="5295900"/>
          <p14:tracePt t="6574" x="876300" y="5324475"/>
          <p14:tracePt t="6575" x="895350" y="5351463"/>
          <p14:tracePt t="6580" x="904875" y="5368925"/>
          <p14:tracePt t="6590" x="912813" y="5387975"/>
          <p14:tracePt t="6598" x="922338" y="5397500"/>
          <p14:tracePt t="6606" x="931863" y="5414963"/>
          <p14:tracePt t="6613" x="931863" y="5424488"/>
          <p14:tracePt t="6641" x="949325" y="5478463"/>
          <p14:tracePt t="6644" x="958850" y="5497513"/>
          <p14:tracePt t="6653" x="958850" y="5507038"/>
          <p14:tracePt t="6671" x="977900" y="5561013"/>
          <p14:tracePt t="6676" x="985838" y="5597525"/>
          <p14:tracePt t="6684" x="1004888" y="5624513"/>
          <p14:tracePt t="6702" x="1022350" y="5661025"/>
          <p14:tracePt t="6708" x="1031875" y="5680075"/>
          <p14:tracePt t="6733" x="1050925" y="5697538"/>
          <p14:tracePt t="6734" x="1077913" y="5726113"/>
          <p14:tracePt t="6740" x="1095375" y="5743575"/>
          <p14:tracePt t="6761" x="1114425" y="5753100"/>
          <p14:tracePt t="6771" x="1141413" y="5770563"/>
          <p14:tracePt t="6805" x="1168400" y="5780088"/>
          <p14:tracePt t="6807" x="1270000" y="5835650"/>
          <p14:tracePt t="6820" x="1277938" y="5835650"/>
          <p14:tracePt t="6844" x="1296988" y="5835650"/>
          <p14:tracePt t="6852" x="1306513" y="5835650"/>
          <p14:tracePt t="6875" x="1350963" y="5835650"/>
          <p14:tracePt t="6884" x="1370013" y="5835650"/>
          <p14:tracePt t="6907" x="1423988" y="5816600"/>
          <p14:tracePt t="6916" x="1443038" y="5807075"/>
          <p14:tracePt t="6926" x="1452563" y="5799138"/>
          <p14:tracePt t="6936" x="1460500" y="5789613"/>
          <p14:tracePt t="6960" x="1489075" y="5762625"/>
          <p14:tracePt t="6972" x="1506538" y="5743575"/>
          <p14:tracePt t="6983" x="1516063" y="5734050"/>
          <p14:tracePt t="7012" x="1543050" y="5716588"/>
          <p14:tracePt t="7013" x="1562100" y="5707063"/>
          <p14:tracePt t="7020" x="1570038" y="5697538"/>
          <p14:tracePt t="7031" x="1589088" y="5689600"/>
          <p14:tracePt t="7037" x="1606550" y="5689600"/>
          <p14:tracePt t="7046" x="1616075" y="5680075"/>
          <p14:tracePt t="7069" x="1644650" y="5661025"/>
          <p14:tracePt t="7076" x="1652588" y="5661025"/>
          <p14:tracePt t="7086" x="1671638" y="5661025"/>
          <p14:tracePt t="7094" x="1681163" y="5661025"/>
          <p14:tracePt t="7132" x="1689100" y="5653088"/>
          <p14:tracePt t="7150" x="1698625" y="5643563"/>
          <p14:tracePt t="7188" x="1708150" y="5634038"/>
          <p14:tracePt t="7259" x="1717675" y="5624513"/>
          <p14:tracePt t="7261" x="1725613" y="5624513"/>
          <p14:tracePt t="7268" x="1735138" y="5616575"/>
          <p14:tracePt t="7493" x="1735138" y="5607050"/>
          <p14:tracePt t="7500" x="1754188" y="5597525"/>
          <p14:tracePt t="7508" x="1754188" y="5588000"/>
          <p14:tracePt t="7531" x="1771650" y="5570538"/>
          <p14:tracePt t="7532" x="1781175" y="5561013"/>
          <p14:tracePt t="7536" x="1781175" y="5551488"/>
          <p14:tracePt t="7546" x="1790700" y="5543550"/>
          <p14:tracePt t="7576" x="1798638" y="5534025"/>
          <p14:tracePt t="8129" x="1808163" y="5524500"/>
          <p14:tracePt t="8137" x="1827213" y="5514975"/>
          <p14:tracePt t="8145" x="1844675" y="5497513"/>
          <p14:tracePt t="8153" x="1871663" y="5487988"/>
          <p14:tracePt t="8188" x="1917700" y="5461000"/>
          <p14:tracePt t="8189" x="1973263" y="5434013"/>
          <p14:tracePt t="8194" x="1973263" y="5424488"/>
          <p14:tracePt t="8224" x="1990725" y="5414963"/>
          <p14:tracePt t="8232" x="2000250" y="5405438"/>
          <p14:tracePt t="8236" x="2017713" y="5387975"/>
          <p14:tracePt t="8255" x="2046288" y="5360988"/>
          <p14:tracePt t="8260" x="2063750" y="5341938"/>
          <p14:tracePt t="8268" x="2073275" y="5332413"/>
          <p14:tracePt t="8276" x="2090738" y="5314950"/>
          <p14:tracePt t="8285" x="2109788" y="5295900"/>
          <p14:tracePt t="8303" x="2136775" y="5268913"/>
          <p14:tracePt t="8309" x="2146300" y="5251450"/>
          <p14:tracePt t="8316" x="2163763" y="5232400"/>
          <p14:tracePt t="8324" x="2173288" y="5222875"/>
          <p14:tracePt t="8334" x="2192338" y="5214938"/>
          <p14:tracePt t="8344" x="2209800" y="5195888"/>
          <p14:tracePt t="8354" x="2228850" y="5178425"/>
          <p14:tracePt t="8384" x="2292350" y="5105400"/>
          <p14:tracePt t="8389" x="2301875" y="5095875"/>
          <p14:tracePt t="8397" x="2319338" y="5068888"/>
          <p14:tracePt t="8404" x="2328863" y="5049838"/>
          <p14:tracePt t="8426" x="2346325" y="5022850"/>
          <p14:tracePt t="8428" x="2355850" y="5003800"/>
          <p14:tracePt t="8436" x="2355850" y="4986338"/>
          <p14:tracePt t="8444" x="2365375" y="4967288"/>
          <p14:tracePt t="8455" x="2365375" y="4949825"/>
          <p14:tracePt t="8486" x="2374900" y="4867275"/>
          <p14:tracePt t="8492" x="2374900" y="4848225"/>
          <p14:tracePt t="8501" x="2374900" y="4821238"/>
          <p14:tracePt t="8522" x="2374900" y="4767263"/>
          <p14:tracePt t="8525" x="2374900" y="4730750"/>
          <p14:tracePt t="8532" x="2374900" y="4711700"/>
          <p14:tracePt t="8540" x="2374900" y="4702175"/>
          <p14:tracePt t="8581" x="2374900" y="4694238"/>
          <p14:tracePt t="8582" x="2365375" y="4657725"/>
          <p14:tracePt t="8596" x="2365375" y="4648200"/>
          <p14:tracePt t="8624" x="2365375" y="4638675"/>
          <p14:tracePt t="8637" x="2355850" y="4629150"/>
          <p14:tracePt t="8682" x="2346325" y="4602163"/>
          <p14:tracePt t="8734" x="2338388" y="4592638"/>
          <p14:tracePt t="8750" x="2338388" y="4584700"/>
          <p14:tracePt t="8786" x="2338388" y="4575175"/>
          <p14:tracePt t="8789" x="2338388" y="4565650"/>
          <p14:tracePt t="8796" x="2338388" y="4556125"/>
          <p14:tracePt t="8821" x="2338388" y="4548188"/>
          <p14:tracePt t="8822" x="2328863" y="4529138"/>
          <p14:tracePt t="8828" x="2328863" y="4519613"/>
          <p14:tracePt t="8867" x="2319338" y="4502150"/>
          <p14:tracePt t="8876" x="2319338" y="4492625"/>
          <p14:tracePt t="8936" x="2309813" y="4465638"/>
          <p14:tracePt t="8937" x="2309813" y="4446588"/>
          <p14:tracePt t="8963" x="2301875" y="4419600"/>
          <p14:tracePt t="8966" x="2292350" y="4410075"/>
          <p14:tracePt t="8972" x="2292350" y="4402138"/>
          <p14:tracePt t="8994" x="2265363" y="4373563"/>
          <p14:tracePt t="8996" x="2265363" y="4365625"/>
          <p14:tracePt t="9006" x="2246313" y="4346575"/>
          <p14:tracePt t="9038" x="2219325" y="4300538"/>
          <p14:tracePt t="9044" x="2209800" y="4292600"/>
          <p14:tracePt t="9052" x="2192338" y="4283075"/>
          <p14:tracePt t="9071" x="2182813" y="4264025"/>
          <p14:tracePt t="9084" x="2163763" y="4256088"/>
          <p14:tracePt t="9109" x="2155825" y="4246563"/>
          <p14:tracePt t="9141" x="2127250" y="4227513"/>
          <p14:tracePt t="9166" x="2119313" y="4210050"/>
          <p14:tracePt t="9196" x="2100263" y="4200525"/>
          <p14:tracePt t="9197" x="2063750" y="4173538"/>
          <p14:tracePt t="9228" x="2036763" y="4146550"/>
          <p14:tracePt t="9236" x="2017713" y="4127500"/>
          <p14:tracePt t="9264" x="2000250" y="4117975"/>
          <p14:tracePt t="9299" x="1954213" y="4073525"/>
          <p14:tracePt t="9301" x="1944688" y="4064000"/>
          <p14:tracePt t="9308" x="1936750" y="4054475"/>
          <p14:tracePt t="9324" x="1927225" y="4044950"/>
          <p14:tracePt t="9332" x="1908175" y="4027488"/>
          <p14:tracePt t="9352" x="1881188" y="4000500"/>
          <p14:tracePt t="9356" x="1863725" y="3971925"/>
          <p14:tracePt t="9367" x="1844675" y="3954463"/>
          <p14:tracePt t="9396" x="1817688" y="3927475"/>
          <p14:tracePt t="9397" x="1808163" y="3917950"/>
          <p14:tracePt t="9404" x="1798638" y="3908425"/>
          <p14:tracePt t="9412" x="1781175" y="3898900"/>
          <p14:tracePt t="9431" x="1754188" y="3871913"/>
          <p14:tracePt t="9436" x="1735138" y="3862388"/>
          <p14:tracePt t="9444" x="1708150" y="3852863"/>
          <p14:tracePt t="9452" x="1662113" y="3835400"/>
          <p14:tracePt t="9461" x="1635125" y="3825875"/>
          <p14:tracePt t="9478" x="1579563" y="3789363"/>
          <p14:tracePt t="9484" x="1525588" y="3779838"/>
          <p14:tracePt t="9508" x="1460500" y="3752850"/>
          <p14:tracePt t="9516" x="1452563" y="3743325"/>
          <p14:tracePt t="9539" x="1416050" y="3725863"/>
          <p14:tracePt t="9540" x="1397000" y="3716338"/>
          <p14:tracePt t="9550" x="1360488" y="3698875"/>
          <p14:tracePt t="9579" x="1343025" y="3689350"/>
          <p14:tracePt t="9580" x="1323975" y="3679825"/>
          <p14:tracePt t="9582" x="1306513" y="3662363"/>
          <p14:tracePt t="9588" x="1270000" y="3643313"/>
          <p14:tracePt t="9596" x="1241425" y="3625850"/>
          <p14:tracePt t="9620" x="1160463" y="3560763"/>
          <p14:tracePt t="9628" x="1123950" y="3543300"/>
          <p14:tracePt t="9638" x="1095375" y="3516313"/>
          <p14:tracePt t="9645" x="1087438" y="3506788"/>
          <p14:tracePt t="9673" x="1077913" y="3506788"/>
          <p14:tracePt t="9678" x="1068388" y="3506788"/>
          <p14:tracePt t="9774" x="1068388" y="3487738"/>
          <p14:tracePt t="9780" x="1077913" y="3479800"/>
          <p14:tracePt t="9788" x="1095375" y="3470275"/>
          <p14:tracePt t="9808" x="1123950" y="3443288"/>
          <p14:tracePt t="9812" x="1150938" y="3433763"/>
          <p14:tracePt t="9822" x="1177925" y="3424238"/>
          <p14:tracePt t="9829" x="1196975" y="3406775"/>
          <p14:tracePt t="9839" x="1223963" y="3397250"/>
          <p14:tracePt t="9866" x="1343025" y="3341688"/>
          <p14:tracePt t="9869" x="1406525" y="3341688"/>
          <p14:tracePt t="9876" x="1479550" y="3341688"/>
          <p14:tracePt t="9885" x="1525588" y="3341688"/>
          <p14:tracePt t="9902" x="1606550" y="3341688"/>
          <p14:tracePt t="9908" x="1635125" y="3333750"/>
          <p14:tracePt t="9916" x="1662113" y="3333750"/>
          <p14:tracePt t="9934" x="1717675" y="3324225"/>
          <p14:tracePt t="9940" x="1725613" y="3324225"/>
          <p14:tracePt t="9951" x="1762125" y="3324225"/>
          <p14:tracePt t="9978" x="1827213" y="3314700"/>
          <p14:tracePt t="9981" x="1835150" y="3314700"/>
          <p14:tracePt t="9988" x="1871663" y="3314700"/>
          <p14:tracePt t="10011" x="1917700" y="3314700"/>
          <p14:tracePt t="10012" x="1944688" y="3314700"/>
          <p14:tracePt t="10023" x="1973263" y="3314700"/>
          <p14:tracePt t="10028" x="2027238" y="3314700"/>
          <p14:tracePt t="10055" x="2228850" y="3370263"/>
          <p14:tracePt t="10060" x="2255838" y="3370263"/>
          <p14:tracePt t="10069" x="2319338" y="3397250"/>
          <p14:tracePt t="10088" x="2484438" y="3433763"/>
          <p14:tracePt t="10092" x="2584450" y="3470275"/>
          <p14:tracePt t="10105" x="2703513" y="3516313"/>
          <p14:tracePt t="10131" x="3049588" y="3643313"/>
          <p14:tracePt t="10132" x="3159125" y="3689350"/>
          <p14:tracePt t="10140" x="3278188" y="3735388"/>
          <p14:tracePt t="10164" x="3387725" y="3779838"/>
          <p14:tracePt t="10165" x="3616325" y="3844925"/>
          <p14:tracePt t="10172" x="3716338" y="3871913"/>
          <p14:tracePt t="10180" x="3798888" y="3898900"/>
          <p14:tracePt t="10198" x="3917950" y="3935413"/>
          <p14:tracePt t="10204" x="3963988" y="3944938"/>
          <p14:tracePt t="10229" x="4017963" y="3944938"/>
          <p14:tracePt t="10229" x="4173538" y="4000500"/>
          <p14:tracePt t="10236" x="4283075" y="4017963"/>
          <p14:tracePt t="10244" x="4411663" y="4027488"/>
          <p14:tracePt t="10252" x="4548188" y="4044950"/>
          <p14:tracePt t="10276" x="5022850" y="4073525"/>
          <p14:tracePt t="10284" x="5205413" y="4073525"/>
          <p14:tracePt t="10307" x="5524500" y="4073525"/>
          <p14:tracePt t="10310" x="5670550" y="4073525"/>
          <p14:tracePt t="10316" x="5799138" y="4073525"/>
          <p14:tracePt t="10338" x="6054725" y="4073525"/>
          <p14:tracePt t="10340" x="6183313" y="4073525"/>
          <p14:tracePt t="10350" x="6292850" y="4073525"/>
          <p14:tracePt t="10358" x="6419850" y="4073525"/>
          <p14:tracePt t="10384" x="6850063" y="4037013"/>
          <p14:tracePt t="10388" x="7013575" y="4008438"/>
          <p14:tracePt t="10396" x="7178675" y="3944938"/>
          <p14:tracePt t="10416" x="7534275" y="3871913"/>
          <p14:tracePt t="10420" x="7680325" y="3825875"/>
          <p14:tracePt t="10428" x="7845425" y="3798888"/>
          <p14:tracePt t="10436" x="8027988" y="3762375"/>
          <p14:tracePt t="10446" x="8174038" y="3752850"/>
          <p14:tracePt t="10479" x="8748713" y="3689350"/>
          <p14:tracePt t="10484" x="8858250" y="3679825"/>
          <p14:tracePt t="10492" x="8950325" y="3662363"/>
          <p14:tracePt t="10510" x="9142413" y="3652838"/>
          <p14:tracePt t="10516" x="9232900" y="3633788"/>
          <p14:tracePt t="10524" x="9332913" y="3625850"/>
          <p14:tracePt t="10543" x="9515475" y="3597275"/>
          <p14:tracePt t="10548" x="9625013" y="3579813"/>
          <p14:tracePt t="10559" x="9734550" y="3579813"/>
          <p14:tracePt t="10586" x="10036175" y="3552825"/>
          <p14:tracePt t="10588" x="10128250" y="3552825"/>
          <p14:tracePt t="10596" x="10218738" y="3552825"/>
          <p14:tracePt t="10620" x="10383838" y="3543300"/>
          <p14:tracePt t="10628" x="10420350" y="3543300"/>
          <p14:tracePt t="10636" x="10466388" y="3543300"/>
          <p14:tracePt t="10644" x="10493375" y="3543300"/>
          <p14:tracePt t="10667" x="10593388" y="3543300"/>
          <p14:tracePt t="10668" x="10666413" y="3543300"/>
          <p14:tracePt t="10676" x="10721975" y="3543300"/>
          <p14:tracePt t="10698" x="10841038" y="3533775"/>
          <p14:tracePt t="10700" x="10858500" y="3524250"/>
          <p14:tracePt t="10730" x="10868025" y="3524250"/>
          <p14:tracePt t="10749" x="10868025" y="3516313"/>
          <p14:tracePt t="10837" x="10904538" y="3506788"/>
          <p14:tracePt t="10844" x="10914063" y="3506788"/>
          <p14:tracePt t="11561" x="10922000" y="3506788"/>
          <p14:tracePt t="11600" x="10721975" y="3506788"/>
          <p14:tracePt t="11604" x="10648950" y="3516313"/>
          <p14:tracePt t="11613" x="10612438" y="3524250"/>
          <p14:tracePt t="11621" x="10556875" y="3552825"/>
          <p14:tracePt t="11640" x="10347325" y="3633788"/>
          <p14:tracePt t="11644" x="10174288" y="3698875"/>
          <p14:tracePt t="11648" x="9955213" y="3779838"/>
          <p14:tracePt t="11656" x="9717088" y="3898900"/>
          <p14:tracePt t="11665" x="9478963" y="3981450"/>
          <p14:tracePt t="11686" x="9050338" y="4137025"/>
          <p14:tracePt t="11689" x="8877300" y="4219575"/>
          <p14:tracePt t="11697" x="8731250" y="4283075"/>
          <p14:tracePt t="11704" x="8575675" y="4337050"/>
          <p14:tracePt t="11712" x="8429625" y="4402138"/>
          <p14:tracePt t="11733" x="8072438" y="4511675"/>
          <p14:tracePt t="11736" x="7826375" y="4575175"/>
          <p14:tracePt t="11744" x="7534275" y="4657725"/>
          <p14:tracePt t="11765" x="6977063" y="4811713"/>
          <p14:tracePt t="11769" x="6711950" y="4884738"/>
          <p14:tracePt t="11776" x="6483350" y="4949825"/>
          <p14:tracePt t="11789" x="6246813" y="5040313"/>
          <p14:tracePt t="11811" x="5799138" y="5195888"/>
          <p14:tracePt t="11821" x="5680075" y="5251450"/>
          <p14:tracePt t="11842" x="5434013" y="5351463"/>
          <p14:tracePt t="11844" x="5297488" y="5414963"/>
          <p14:tracePt t="11852" x="5151438" y="5461000"/>
          <p14:tracePt t="11874" x="4830763" y="5570538"/>
          <p14:tracePt t="11876" x="4638675" y="5624513"/>
          <p14:tracePt t="11884" x="4438650" y="5716588"/>
          <p14:tracePt t="11892" x="4246563" y="5780088"/>
          <p14:tracePt t="11902" x="4083050" y="5826125"/>
          <p14:tracePt t="11921" x="3798888" y="5899150"/>
          <p14:tracePt t="11924" x="3679825" y="5926138"/>
          <p14:tracePt t="11934" x="3570288" y="5935663"/>
          <p14:tracePt t="11942" x="3479800" y="5954713"/>
          <p14:tracePt t="11954" x="3351213" y="5972175"/>
          <p14:tracePt t="11983" x="2620963" y="5972175"/>
          <p14:tracePt t="11989" x="2419350" y="5972175"/>
          <p14:tracePt t="11996" x="2228850" y="5972175"/>
          <p14:tracePt t="12015" x="1844675" y="5972175"/>
          <p14:tracePt t="12020" x="1662113" y="5962650"/>
          <p14:tracePt t="12028" x="1516063" y="5962650"/>
          <p14:tracePt t="12046" x="1296988" y="5935663"/>
          <p14:tracePt t="12052" x="1214438" y="5918200"/>
          <p14:tracePt t="12063" x="1196975" y="5908675"/>
          <p14:tracePt t="12214" x="1187450" y="5908675"/>
          <p14:tracePt t="12353" x="1177925" y="5889625"/>
          <p14:tracePt t="12364" x="1160463" y="5843588"/>
          <p14:tracePt t="12370" x="1150938" y="5816600"/>
          <p14:tracePt t="12380" x="1131888" y="5789613"/>
          <p14:tracePt t="12413" x="1131888" y="5780088"/>
          <p14:tracePt t="12420" x="1131888" y="5770563"/>
          <p14:tracePt t="12452" x="1131888" y="5753100"/>
          <p14:tracePt t="12461" x="1131888" y="5743575"/>
          <p14:tracePt t="12501" x="1131888" y="5734050"/>
          <p14:tracePt t="12532" x="1131888" y="5726113"/>
          <p14:tracePt t="12556" x="1131888" y="5716588"/>
          <p14:tracePt t="12579" x="1123950" y="5707063"/>
          <p14:tracePt t="13562" x="1168400" y="5707063"/>
          <p14:tracePt t="13569" x="1223963" y="5726113"/>
          <p14:tracePt t="13577" x="1314450" y="5734050"/>
          <p14:tracePt t="13602" x="1652588" y="5780088"/>
          <p14:tracePt t="13608" x="1762125" y="5780088"/>
          <p14:tracePt t="13617" x="1871663" y="5789613"/>
          <p14:tracePt t="13641" x="2136775" y="5816600"/>
          <p14:tracePt t="13644" x="2265363" y="5835650"/>
          <p14:tracePt t="13653" x="2411413" y="5843588"/>
          <p14:tracePt t="13673" x="2720975" y="5881688"/>
          <p14:tracePt t="13676" x="2886075" y="5889625"/>
          <p14:tracePt t="13684" x="3049588" y="5908675"/>
          <p14:tracePt t="13692" x="3195638" y="5908675"/>
          <p14:tracePt t="13701" x="3343275" y="5908675"/>
          <p14:tracePt t="13720" x="3616325" y="5908675"/>
          <p14:tracePt t="13724" x="3725863" y="5908675"/>
          <p14:tracePt t="13734" x="3817938" y="5908675"/>
          <p14:tracePt t="13741" x="3890963" y="5908675"/>
          <p14:tracePt t="13749" x="3963988" y="5908675"/>
          <p14:tracePt t="13770" x="4192588" y="5908675"/>
          <p14:tracePt t="13773" x="4319588" y="5926138"/>
          <p14:tracePt t="13780" x="4465638" y="5935663"/>
          <p14:tracePt t="13788" x="4648200" y="5935663"/>
          <p14:tracePt t="13798" x="4840288" y="5935663"/>
          <p14:tracePt t="13806" x="5068888" y="5935663"/>
          <p14:tracePt t="13816" x="5370513" y="5935663"/>
          <p14:tracePt t="13852" x="6118225" y="5935663"/>
          <p14:tracePt t="13860" x="6146800" y="5935663"/>
          <p14:tracePt t="13868" x="6183313" y="5935663"/>
          <p14:tracePt t="13889" x="6237288" y="5926138"/>
          <p14:tracePt t="13892" x="6310313" y="5918200"/>
          <p14:tracePt t="13901" x="6346825" y="5918200"/>
          <p14:tracePt t="13922" x="6529388" y="5918200"/>
          <p14:tracePt t="13925" x="6657975" y="5918200"/>
          <p14:tracePt t="13963" x="6784975" y="5918200"/>
          <p14:tracePt t="13965" x="7251700" y="5862638"/>
          <p14:tracePt t="13972" x="7324725" y="5843588"/>
          <p14:tracePt t="13980" x="7388225" y="5835650"/>
          <p14:tracePt t="13999" x="7480300" y="5799138"/>
          <p14:tracePt t="14004" x="7534275" y="5789613"/>
          <p14:tracePt t="14015" x="7580313" y="5780088"/>
          <p14:tracePt t="14042" x="7726363" y="5743575"/>
          <p14:tracePt t="14045" x="7816850" y="5716588"/>
          <p14:tracePt t="14052" x="7899400" y="5707063"/>
          <p14:tracePt t="14077" x="7972425" y="5680075"/>
          <p14:tracePt t="14078" x="8108950" y="5653088"/>
          <p14:tracePt t="14085" x="8174038" y="5643563"/>
          <p14:tracePt t="14109" x="8228013" y="5634038"/>
          <p14:tracePt t="14110" x="8310563" y="5597525"/>
          <p14:tracePt t="14117" x="8320088" y="5597525"/>
          <p14:tracePt t="14140" x="8329613" y="5580063"/>
          <p14:tracePt t="14172" x="8347075" y="5570538"/>
          <p14:tracePt t="14180" x="8347075" y="5561013"/>
          <p14:tracePt t="14188" x="8347075" y="5543550"/>
          <p14:tracePt t="14199" x="8347075" y="5534025"/>
          <p14:tracePt t="14233" x="8347075" y="5514975"/>
          <p14:tracePt t="14234" x="8347075" y="5368925"/>
          <p14:tracePt t="14236" x="8347075" y="5295900"/>
          <p14:tracePt t="14244" x="8347075" y="5251450"/>
          <p14:tracePt t="14254" x="8320088" y="5195888"/>
          <p14:tracePt t="14262" x="8293100" y="5113338"/>
          <p14:tracePt t="14294" x="8081963" y="4738688"/>
          <p14:tracePt t="14300" x="8008938" y="4621213"/>
          <p14:tracePt t="14309" x="7954963" y="4519613"/>
          <p14:tracePt t="14328" x="7835900" y="4310063"/>
          <p14:tracePt t="14332" x="7762875" y="4210050"/>
          <p14:tracePt t="14340" x="7699375" y="4110038"/>
          <p14:tracePt t="14350" x="7626350" y="4000500"/>
          <p14:tracePt t="14361" x="7553325" y="3898900"/>
          <p14:tracePt t="14390" x="7169150" y="3497263"/>
          <p14:tracePt t="14396" x="7050088" y="3370263"/>
          <p14:tracePt t="14405" x="6913563" y="3232150"/>
          <p14:tracePt t="14422" x="6565900" y="2867025"/>
          <p14:tracePt t="14428" x="6392863" y="2693988"/>
          <p14:tracePt t="14454" x="5699125" y="2063750"/>
          <p14:tracePt t="14460" x="5424488" y="1854200"/>
          <p14:tracePt t="14484" x="4675188" y="1343025"/>
          <p14:tracePt t="14492" x="4456113" y="1214438"/>
          <p14:tracePt t="14500" x="4283075" y="1114425"/>
          <p14:tracePt t="14510" x="4164013" y="1041400"/>
          <p14:tracePt t="14540" x="4064000" y="968375"/>
          <p14:tracePt t="14541" x="3817938" y="693738"/>
          <p14:tracePt t="14548" x="3744913" y="611188"/>
          <p14:tracePt t="14562" x="3679825" y="511175"/>
          <p14:tracePt t="14588" x="3287713" y="73025"/>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412732-6EDA-497E-96E8-E57107A48C28}"/>
              </a:ext>
            </a:extLst>
          </p:cNvPr>
          <p:cNvSpPr txBox="1"/>
          <p:nvPr/>
        </p:nvSpPr>
        <p:spPr>
          <a:xfrm>
            <a:off x="1" y="240631"/>
            <a:ext cx="11944952" cy="1200329"/>
          </a:xfrm>
          <a:prstGeom prst="rect">
            <a:avLst/>
          </a:prstGeom>
          <a:solidFill>
            <a:schemeClr val="accent6">
              <a:lumMod val="60000"/>
              <a:lumOff val="40000"/>
            </a:schemeClr>
          </a:solidFill>
        </p:spPr>
        <p:txBody>
          <a:bodyPr wrap="square" rtlCol="0">
            <a:spAutoFit/>
          </a:bodyPr>
          <a:lstStyle/>
          <a:p>
            <a:r>
              <a:rPr lang="en-US" sz="7200" b="1" u="sng" dirty="0"/>
              <a:t>DELIVERY LEVEL ANALYSIS</a:t>
            </a:r>
            <a:endParaRPr lang="en-IN" sz="7200" b="1" u="sng" dirty="0"/>
          </a:p>
        </p:txBody>
      </p:sp>
      <p:pic>
        <p:nvPicPr>
          <p:cNvPr id="4" name="Picture 3">
            <a:extLst>
              <a:ext uri="{FF2B5EF4-FFF2-40B4-BE49-F238E27FC236}">
                <a16:creationId xmlns:a16="http://schemas.microsoft.com/office/drawing/2014/main" id="{163DA965-AC0A-4888-B21C-ECB8DF5C43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61106" y="1684420"/>
            <a:ext cx="5980763" cy="5823283"/>
          </a:xfrm>
          <a:prstGeom prst="rect">
            <a:avLst/>
          </a:prstGeom>
        </p:spPr>
      </p:pic>
    </p:spTree>
    <p:extLst>
      <p:ext uri="{BB962C8B-B14F-4D97-AF65-F5344CB8AC3E}">
        <p14:creationId xmlns:p14="http://schemas.microsoft.com/office/powerpoint/2010/main" val="2848171458"/>
      </p:ext>
    </p:extLst>
  </p:cSld>
  <p:clrMapOvr>
    <a:masterClrMapping/>
  </p:clrMapOvr>
  <mc:AlternateContent xmlns:mc="http://schemas.openxmlformats.org/markup-compatibility/2006" xmlns:p159="http://schemas.microsoft.com/office/powerpoint/2015/09/main">
    <mc:Choice Requires="p159">
      <p:transition spd="slow" advTm="4515">
        <p159:morph option="byObject"/>
      </p:transition>
    </mc:Choice>
    <mc:Fallback xmlns="">
      <p:transition spd="slow" advTm="4515">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9ADF69-1978-4738-8F1C-10AA2F623CD7}"/>
              </a:ext>
            </a:extLst>
          </p:cNvPr>
          <p:cNvGraphicFramePr>
            <a:graphicFrameLocks noGrp="1"/>
          </p:cNvGraphicFramePr>
          <p:nvPr>
            <p:extLst>
              <p:ext uri="{D42A27DB-BD31-4B8C-83A1-F6EECF244321}">
                <p14:modId xmlns:p14="http://schemas.microsoft.com/office/powerpoint/2010/main" val="3921651183"/>
              </p:ext>
            </p:extLst>
          </p:nvPr>
        </p:nvGraphicFramePr>
        <p:xfrm>
          <a:off x="301752" y="173736"/>
          <a:ext cx="11521440" cy="978408"/>
        </p:xfrm>
        <a:graphic>
          <a:graphicData uri="http://schemas.openxmlformats.org/drawingml/2006/table">
            <a:tbl>
              <a:tblPr/>
              <a:tblGrid>
                <a:gridCol w="11521440">
                  <a:extLst>
                    <a:ext uri="{9D8B030D-6E8A-4147-A177-3AD203B41FA5}">
                      <a16:colId xmlns:a16="http://schemas.microsoft.com/office/drawing/2014/main" val="436618083"/>
                    </a:ext>
                  </a:extLst>
                </a:gridCol>
              </a:tblGrid>
              <a:tr h="978408">
                <a:tc>
                  <a:txBody>
                    <a:bodyPr/>
                    <a:lstStyle/>
                    <a:p>
                      <a:pPr algn="ctr" fontAlgn="b"/>
                      <a:r>
                        <a:rPr lang="en-US" sz="2400" b="1" i="0" u="none" strike="noStrike" dirty="0">
                          <a:solidFill>
                            <a:srgbClr val="202B45"/>
                          </a:solidFill>
                          <a:effectLst/>
                          <a:latin typeface="Arial" panose="020B0604020202020204" pitchFamily="34" charset="0"/>
                        </a:rPr>
                        <a:t>Average Overall Delivery Time at Month and Delivery Area Level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364314748"/>
                  </a:ext>
                </a:extLst>
              </a:tr>
            </a:tbl>
          </a:graphicData>
        </a:graphic>
      </p:graphicFrame>
      <p:graphicFrame>
        <p:nvGraphicFramePr>
          <p:cNvPr id="5" name="Table 4">
            <a:extLst>
              <a:ext uri="{FF2B5EF4-FFF2-40B4-BE49-F238E27FC236}">
                <a16:creationId xmlns:a16="http://schemas.microsoft.com/office/drawing/2014/main" id="{D57D08DE-019E-4625-B9B0-42E57417BF32}"/>
              </a:ext>
            </a:extLst>
          </p:cNvPr>
          <p:cNvGraphicFramePr>
            <a:graphicFrameLocks noGrp="1"/>
          </p:cNvGraphicFramePr>
          <p:nvPr>
            <p:extLst>
              <p:ext uri="{D42A27DB-BD31-4B8C-83A1-F6EECF244321}">
                <p14:modId xmlns:p14="http://schemas.microsoft.com/office/powerpoint/2010/main" val="2113695691"/>
              </p:ext>
            </p:extLst>
          </p:nvPr>
        </p:nvGraphicFramePr>
        <p:xfrm>
          <a:off x="173736" y="1609344"/>
          <a:ext cx="2935224" cy="2535350"/>
        </p:xfrm>
        <a:graphic>
          <a:graphicData uri="http://schemas.openxmlformats.org/drawingml/2006/table">
            <a:tbl>
              <a:tblPr/>
              <a:tblGrid>
                <a:gridCol w="1408907">
                  <a:extLst>
                    <a:ext uri="{9D8B030D-6E8A-4147-A177-3AD203B41FA5}">
                      <a16:colId xmlns:a16="http://schemas.microsoft.com/office/drawing/2014/main" val="938283045"/>
                    </a:ext>
                  </a:extLst>
                </a:gridCol>
                <a:gridCol w="1526317">
                  <a:extLst>
                    <a:ext uri="{9D8B030D-6E8A-4147-A177-3AD203B41FA5}">
                      <a16:colId xmlns:a16="http://schemas.microsoft.com/office/drawing/2014/main" val="1277450063"/>
                    </a:ext>
                  </a:extLst>
                </a:gridCol>
              </a:tblGrid>
              <a:tr h="80089">
                <a:tc>
                  <a:txBody>
                    <a:bodyPr/>
                    <a:lstStyle/>
                    <a:p>
                      <a:pPr algn="l" fontAlgn="b"/>
                      <a:r>
                        <a:rPr lang="en-IN" sz="1100" b="0" i="0" u="none" strike="noStrike">
                          <a:solidFill>
                            <a:srgbClr val="000000"/>
                          </a:solidFill>
                          <a:effectLst/>
                          <a:latin typeface="Calibri" panose="020F0502020204030204" pitchFamily="34" charset="0"/>
                        </a:rPr>
                        <a:t>Order drop geo</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IN" sz="1100" b="0" i="0" u="none" strike="noStrike">
                          <a:solidFill>
                            <a:srgbClr val="000000"/>
                          </a:solidFill>
                          <a:effectLst/>
                          <a:latin typeface="Calibri" panose="020F0502020204030204" pitchFamily="34" charset="0"/>
                        </a:rPr>
                        <a:t>(All)</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11407537"/>
                  </a:ext>
                </a:extLst>
              </a:tr>
              <a:tr h="199184">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196608894"/>
                  </a:ext>
                </a:extLst>
              </a:tr>
              <a:tr h="369520">
                <a:tc>
                  <a:txBody>
                    <a:bodyPr/>
                    <a:lstStyle/>
                    <a:p>
                      <a:pPr algn="l" fontAlgn="b"/>
                      <a:r>
                        <a:rPr lang="en-IN" sz="1100" b="0" i="0" u="none" strike="noStrike">
                          <a:solidFill>
                            <a:srgbClr val="FFFFFF"/>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C6E0B4"/>
                      </a:solidFill>
                      <a:prstDash val="solid"/>
                      <a:round/>
                      <a:headEnd type="none" w="med" len="med"/>
                      <a:tailEnd type="none" w="med" len="med"/>
                    </a:lnB>
                    <a:solidFill>
                      <a:srgbClr val="000000"/>
                    </a:solidFill>
                  </a:tcPr>
                </a:tc>
                <a:tc>
                  <a:txBody>
                    <a:bodyPr/>
                    <a:lstStyle/>
                    <a:p>
                      <a:pPr algn="l" fontAlgn="b"/>
                      <a:r>
                        <a:rPr lang="en-US" sz="1100" b="0" i="0" u="none" strike="noStrike">
                          <a:solidFill>
                            <a:srgbClr val="FFFFFF"/>
                          </a:solidFill>
                          <a:effectLst/>
                          <a:latin typeface="Calibri" panose="020F0502020204030204" pitchFamily="34" charset="0"/>
                        </a:rPr>
                        <a:t>Average of Time taken for delivery</a:t>
                      </a:r>
                    </a:p>
                  </a:txBody>
                  <a:tcPr marL="6350" marR="6350" marT="6350" marB="0" anchor="b">
                    <a:lnL>
                      <a:noFill/>
                    </a:lnL>
                    <a:lnR>
                      <a:noFill/>
                    </a:lnR>
                    <a:lnT>
                      <a:noFill/>
                    </a:lnT>
                    <a:lnB w="6350" cap="flat" cmpd="sng" algn="ctr">
                      <a:solidFill>
                        <a:srgbClr val="C6E0B4"/>
                      </a:solidFill>
                      <a:prstDash val="solid"/>
                      <a:round/>
                      <a:headEnd type="none" w="med" len="med"/>
                      <a:tailEnd type="none" w="med" len="med"/>
                    </a:lnB>
                    <a:solidFill>
                      <a:srgbClr val="000000"/>
                    </a:solidFill>
                  </a:tcPr>
                </a:tc>
                <a:extLst>
                  <a:ext uri="{0D108BD9-81ED-4DB2-BD59-A6C34878D82A}">
                    <a16:rowId xmlns:a16="http://schemas.microsoft.com/office/drawing/2014/main" val="1973189537"/>
                  </a:ext>
                </a:extLst>
              </a:tr>
              <a:tr h="199184">
                <a:tc>
                  <a:txBody>
                    <a:bodyPr/>
                    <a:lstStyle/>
                    <a:p>
                      <a:pPr algn="l" fontAlgn="b"/>
                      <a:r>
                        <a:rPr lang="en-IN" sz="1100" b="0" i="0" u="none" strike="noStrike">
                          <a:solidFill>
                            <a:srgbClr val="000000"/>
                          </a:solidFill>
                          <a:effectLst/>
                          <a:latin typeface="Calibri" panose="020F0502020204030204" pitchFamily="34" charset="0"/>
                        </a:rPr>
                        <a:t>January</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00:22:10</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3300381443"/>
                  </a:ext>
                </a:extLst>
              </a:tr>
              <a:tr h="199184">
                <a:tc>
                  <a:txBody>
                    <a:bodyPr/>
                    <a:lstStyle/>
                    <a:p>
                      <a:pPr algn="l" fontAlgn="b"/>
                      <a:r>
                        <a:rPr lang="en-IN" sz="1100" b="0" i="0" u="none" strike="noStrike">
                          <a:solidFill>
                            <a:srgbClr val="000000"/>
                          </a:solidFill>
                          <a:effectLst/>
                          <a:latin typeface="Calibri" panose="020F0502020204030204" pitchFamily="34" charset="0"/>
                        </a:rPr>
                        <a:t>February</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00:19:21</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1825739928"/>
                  </a:ext>
                </a:extLst>
              </a:tr>
              <a:tr h="199184">
                <a:tc>
                  <a:txBody>
                    <a:bodyPr/>
                    <a:lstStyle/>
                    <a:p>
                      <a:pPr algn="l" fontAlgn="b"/>
                      <a:r>
                        <a:rPr lang="en-IN" sz="1100" b="0" i="0" u="none" strike="noStrike">
                          <a:solidFill>
                            <a:srgbClr val="000000"/>
                          </a:solidFill>
                          <a:effectLst/>
                          <a:latin typeface="Calibri" panose="020F0502020204030204" pitchFamily="34" charset="0"/>
                        </a:rPr>
                        <a:t>March</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00:20:17</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386593260"/>
                  </a:ext>
                </a:extLst>
              </a:tr>
              <a:tr h="199184">
                <a:tc>
                  <a:txBody>
                    <a:bodyPr/>
                    <a:lstStyle/>
                    <a:p>
                      <a:pPr algn="l" fontAlgn="b"/>
                      <a:r>
                        <a:rPr lang="en-IN" sz="1100" b="0" i="0" u="none" strike="noStrike">
                          <a:solidFill>
                            <a:srgbClr val="000000"/>
                          </a:solidFill>
                          <a:effectLst/>
                          <a:latin typeface="Calibri" panose="020F0502020204030204" pitchFamily="34" charset="0"/>
                        </a:rPr>
                        <a:t>April</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00:27:56</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2143859111"/>
                  </a:ext>
                </a:extLst>
              </a:tr>
              <a:tr h="199184">
                <a:tc>
                  <a:txBody>
                    <a:bodyPr/>
                    <a:lstStyle/>
                    <a:p>
                      <a:pPr algn="l" fontAlgn="b"/>
                      <a:r>
                        <a:rPr lang="en-IN" sz="1100" b="0" i="0" u="none" strike="noStrike">
                          <a:solidFill>
                            <a:srgbClr val="000000"/>
                          </a:solidFill>
                          <a:effectLst/>
                          <a:latin typeface="Calibri" panose="020F0502020204030204" pitchFamily="34" charset="0"/>
                        </a:rPr>
                        <a:t>May</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00:44:35</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281819755"/>
                  </a:ext>
                </a:extLst>
              </a:tr>
              <a:tr h="199184">
                <a:tc>
                  <a:txBody>
                    <a:bodyPr/>
                    <a:lstStyle/>
                    <a:p>
                      <a:pPr algn="l" fontAlgn="b"/>
                      <a:r>
                        <a:rPr lang="en-IN" sz="1100" b="0" i="0" u="none" strike="noStrike">
                          <a:solidFill>
                            <a:srgbClr val="000000"/>
                          </a:solidFill>
                          <a:effectLst/>
                          <a:latin typeface="Calibri" panose="020F0502020204030204" pitchFamily="34" charset="0"/>
                        </a:rPr>
                        <a:t>June</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a:solidFill>
                            <a:srgbClr val="000000"/>
                          </a:solidFill>
                          <a:effectLst/>
                          <a:latin typeface="Calibri" panose="020F0502020204030204" pitchFamily="34" charset="0"/>
                        </a:rPr>
                        <a:t>00:22:54</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864095051"/>
                  </a:ext>
                </a:extLst>
              </a:tr>
              <a:tr h="199184">
                <a:tc>
                  <a:txBody>
                    <a:bodyPr/>
                    <a:lstStyle/>
                    <a:p>
                      <a:pPr algn="l" fontAlgn="b"/>
                      <a:r>
                        <a:rPr lang="en-IN" sz="1100" b="0" i="0" u="none" strike="noStrike">
                          <a:solidFill>
                            <a:srgbClr val="000000"/>
                          </a:solidFill>
                          <a:effectLst/>
                          <a:latin typeface="Calibri" panose="020F0502020204030204" pitchFamily="34" charset="0"/>
                        </a:rPr>
                        <a:t>July</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dirty="0">
                          <a:solidFill>
                            <a:srgbClr val="000000"/>
                          </a:solidFill>
                          <a:effectLst/>
                          <a:latin typeface="Calibri" panose="020F0502020204030204" pitchFamily="34" charset="0"/>
                        </a:rPr>
                        <a:t>00:19:52</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914565316"/>
                  </a:ext>
                </a:extLst>
              </a:tr>
              <a:tr h="199184">
                <a:tc>
                  <a:txBody>
                    <a:bodyPr/>
                    <a:lstStyle/>
                    <a:p>
                      <a:pPr algn="l" fontAlgn="b"/>
                      <a:r>
                        <a:rPr lang="en-IN" sz="1100" b="0" i="0" u="none" strike="noStrike">
                          <a:solidFill>
                            <a:srgbClr val="000000"/>
                          </a:solidFill>
                          <a:effectLst/>
                          <a:latin typeface="Calibri" panose="020F0502020204030204" pitchFamily="34" charset="0"/>
                        </a:rPr>
                        <a:t>August</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dirty="0">
                          <a:solidFill>
                            <a:srgbClr val="000000"/>
                          </a:solidFill>
                          <a:effectLst/>
                          <a:latin typeface="Calibri" panose="020F0502020204030204" pitchFamily="34" charset="0"/>
                        </a:rPr>
                        <a:t>00:22:42</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465573833"/>
                  </a:ext>
                </a:extLst>
              </a:tr>
              <a:tr h="199184">
                <a:tc>
                  <a:txBody>
                    <a:bodyPr/>
                    <a:lstStyle/>
                    <a:p>
                      <a:pPr algn="l" fontAlgn="b"/>
                      <a:r>
                        <a:rPr lang="en-IN" sz="1100" b="0" i="0" u="none" strike="noStrike">
                          <a:solidFill>
                            <a:srgbClr val="000000"/>
                          </a:solidFill>
                          <a:effectLst/>
                          <a:latin typeface="Calibri" panose="020F0502020204030204" pitchFamily="34" charset="0"/>
                        </a:rPr>
                        <a:t>September</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tc>
                  <a:txBody>
                    <a:bodyPr/>
                    <a:lstStyle/>
                    <a:p>
                      <a:pPr algn="r" fontAlgn="b"/>
                      <a:r>
                        <a:rPr lang="en-IN" sz="1100" b="0" i="0" u="none" strike="noStrike" dirty="0">
                          <a:solidFill>
                            <a:srgbClr val="000000"/>
                          </a:solidFill>
                          <a:effectLst/>
                          <a:latin typeface="Calibri" panose="020F0502020204030204" pitchFamily="34" charset="0"/>
                        </a:rPr>
                        <a:t>00:19:36</a:t>
                      </a:r>
                    </a:p>
                  </a:txBody>
                  <a:tcPr marL="6350" marR="6350" marT="6350" marB="0" anchor="b">
                    <a:lnL w="6350" cap="flat" cmpd="sng" algn="ctr">
                      <a:solidFill>
                        <a:srgbClr val="C6E0B4"/>
                      </a:solidFill>
                      <a:prstDash val="solid"/>
                      <a:round/>
                      <a:headEnd type="none" w="med" len="med"/>
                      <a:tailEnd type="none" w="med" len="med"/>
                    </a:lnL>
                    <a:lnR w="6350" cap="flat" cmpd="sng" algn="ctr">
                      <a:solidFill>
                        <a:srgbClr val="C6E0B4"/>
                      </a:solidFill>
                      <a:prstDash val="solid"/>
                      <a:round/>
                      <a:headEnd type="none" w="med" len="med"/>
                      <a:tailEnd type="none" w="med" len="med"/>
                    </a:lnR>
                    <a:lnT w="6350" cap="flat" cmpd="sng" algn="ctr">
                      <a:solidFill>
                        <a:srgbClr val="C6E0B4"/>
                      </a:solidFill>
                      <a:prstDash val="solid"/>
                      <a:round/>
                      <a:headEnd type="none" w="med" len="med"/>
                      <a:tailEnd type="none" w="med" len="med"/>
                    </a:lnT>
                    <a:lnB w="6350" cap="flat" cmpd="sng" algn="ctr">
                      <a:solidFill>
                        <a:srgbClr val="C6E0B4"/>
                      </a:solidFill>
                      <a:prstDash val="solid"/>
                      <a:round/>
                      <a:headEnd type="none" w="med" len="med"/>
                      <a:tailEnd type="none" w="med" len="med"/>
                    </a:lnB>
                    <a:solidFill>
                      <a:srgbClr val="E2EFDA"/>
                    </a:solidFill>
                  </a:tcPr>
                </a:tc>
                <a:extLst>
                  <a:ext uri="{0D108BD9-81ED-4DB2-BD59-A6C34878D82A}">
                    <a16:rowId xmlns:a16="http://schemas.microsoft.com/office/drawing/2014/main" val="3733807207"/>
                  </a:ext>
                </a:extLst>
              </a:tr>
            </a:tbl>
          </a:graphicData>
        </a:graphic>
      </p:graphicFrame>
      <p:graphicFrame>
        <p:nvGraphicFramePr>
          <p:cNvPr id="6" name="Chart 5">
            <a:extLst>
              <a:ext uri="{FF2B5EF4-FFF2-40B4-BE49-F238E27FC236}">
                <a16:creationId xmlns:a16="http://schemas.microsoft.com/office/drawing/2014/main" id="{5D14A897-5EDC-471D-9E15-49BDA0432D98}"/>
              </a:ext>
            </a:extLst>
          </p:cNvPr>
          <p:cNvGraphicFramePr>
            <a:graphicFrameLocks/>
          </p:cNvGraphicFramePr>
          <p:nvPr>
            <p:extLst>
              <p:ext uri="{D42A27DB-BD31-4B8C-83A1-F6EECF244321}">
                <p14:modId xmlns:p14="http://schemas.microsoft.com/office/powerpoint/2010/main" val="3661978025"/>
              </p:ext>
            </p:extLst>
          </p:nvPr>
        </p:nvGraphicFramePr>
        <p:xfrm>
          <a:off x="3628571" y="1398262"/>
          <a:ext cx="6951037" cy="265252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1">
            <a:extLst>
              <a:ext uri="{FF2B5EF4-FFF2-40B4-BE49-F238E27FC236}">
                <a16:creationId xmlns:a16="http://schemas.microsoft.com/office/drawing/2014/main" id="{F6FF9A45-6363-41DA-9459-DE8928AD9801}"/>
              </a:ext>
            </a:extLst>
          </p:cNvPr>
          <p:cNvSpPr txBox="1"/>
          <p:nvPr/>
        </p:nvSpPr>
        <p:spPr>
          <a:xfrm>
            <a:off x="301752" y="4394462"/>
            <a:ext cx="11365992" cy="2198362"/>
          </a:xfrm>
          <a:prstGeom prst="rect">
            <a:avLst/>
          </a:prstGeom>
          <a:solidFill>
            <a:schemeClr val="accent6">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1" i="0" u="sng" dirty="0">
                <a:solidFill>
                  <a:schemeClr val="accent6"/>
                </a:solidFill>
                <a:effectLst/>
                <a:latin typeface="+mn-lt"/>
                <a:ea typeface="+mn-ea"/>
                <a:cs typeface="+mn-cs"/>
              </a:rPr>
              <a:t>Seasonal Patterns</a:t>
            </a:r>
            <a:r>
              <a:rPr lang="en-IN" sz="1400" b="1" i="0" dirty="0">
                <a:solidFill>
                  <a:schemeClr val="accent6"/>
                </a:solidFill>
                <a:effectLst/>
                <a:latin typeface="+mn-lt"/>
                <a:ea typeface="+mn-ea"/>
                <a:cs typeface="+mn-cs"/>
              </a:rPr>
              <a:t>:</a:t>
            </a:r>
            <a:r>
              <a:rPr lang="en-IN" sz="1400" b="0" i="0" dirty="0">
                <a:solidFill>
                  <a:schemeClr val="accent6"/>
                </a:solidFill>
                <a:effectLst/>
                <a:latin typeface="+mn-lt"/>
                <a:ea typeface="+mn-ea"/>
                <a:cs typeface="+mn-cs"/>
              </a:rPr>
              <a:t> </a:t>
            </a:r>
            <a:r>
              <a:rPr lang="en-IN" sz="1400" b="0" i="0" dirty="0">
                <a:solidFill>
                  <a:schemeClr val="dk1"/>
                </a:solidFill>
                <a:effectLst/>
                <a:latin typeface="+mn-lt"/>
                <a:ea typeface="+mn-ea"/>
                <a:cs typeface="+mn-cs"/>
              </a:rPr>
              <a:t>There is a clear seasonal pattern in the average delivery times</a:t>
            </a:r>
            <a:r>
              <a:rPr lang="en-IN" sz="1400" b="1" i="0" dirty="0">
                <a:solidFill>
                  <a:schemeClr val="dk1"/>
                </a:solidFill>
                <a:effectLst/>
                <a:latin typeface="+mn-lt"/>
                <a:ea typeface="+mn-ea"/>
                <a:cs typeface="+mn-cs"/>
              </a:rPr>
              <a:t>.</a:t>
            </a:r>
          </a:p>
          <a:p>
            <a:r>
              <a:rPr lang="en-IN" sz="1400" b="1" i="0" dirty="0">
                <a:solidFill>
                  <a:schemeClr val="dk1"/>
                </a:solidFill>
                <a:effectLst/>
                <a:latin typeface="+mn-lt"/>
                <a:ea typeface="+mn-ea"/>
                <a:cs typeface="+mn-cs"/>
              </a:rPr>
              <a:t> May </a:t>
            </a:r>
            <a:r>
              <a:rPr lang="en-IN" sz="1400" b="0" i="0" dirty="0">
                <a:solidFill>
                  <a:schemeClr val="dk1"/>
                </a:solidFill>
                <a:effectLst/>
                <a:latin typeface="+mn-lt"/>
                <a:ea typeface="+mn-ea"/>
                <a:cs typeface="+mn-cs"/>
              </a:rPr>
              <a:t>has the longest average delivery time (</a:t>
            </a:r>
            <a:r>
              <a:rPr lang="en-IN" sz="1400" b="1" i="0" dirty="0">
                <a:solidFill>
                  <a:schemeClr val="dk1"/>
                </a:solidFill>
                <a:effectLst/>
                <a:latin typeface="+mn-lt"/>
                <a:ea typeface="+mn-ea"/>
                <a:cs typeface="+mn-cs"/>
              </a:rPr>
              <a:t>44 minutes and 35 seconds</a:t>
            </a:r>
            <a:r>
              <a:rPr lang="en-IN" sz="1400" b="0" i="0" dirty="0">
                <a:solidFill>
                  <a:schemeClr val="dk1"/>
                </a:solidFill>
                <a:effectLst/>
                <a:latin typeface="+mn-lt"/>
                <a:ea typeface="+mn-ea"/>
                <a:cs typeface="+mn-cs"/>
              </a:rPr>
              <a:t>), while the months of </a:t>
            </a:r>
            <a:r>
              <a:rPr lang="en-IN" sz="1400" b="1" i="0" dirty="0">
                <a:solidFill>
                  <a:schemeClr val="dk1"/>
                </a:solidFill>
                <a:effectLst/>
                <a:latin typeface="+mn-lt"/>
                <a:ea typeface="+mn-ea"/>
                <a:cs typeface="+mn-cs"/>
              </a:rPr>
              <a:t>February, July, and September </a:t>
            </a:r>
            <a:r>
              <a:rPr lang="en-IN" sz="1400" b="0" i="0" dirty="0">
                <a:solidFill>
                  <a:schemeClr val="dk1"/>
                </a:solidFill>
                <a:effectLst/>
                <a:latin typeface="+mn-lt"/>
                <a:ea typeface="+mn-ea"/>
                <a:cs typeface="+mn-cs"/>
              </a:rPr>
              <a:t>have the shortest average delivery times (</a:t>
            </a:r>
            <a:r>
              <a:rPr lang="en-IN" sz="1400" b="1" i="0" dirty="0">
                <a:solidFill>
                  <a:schemeClr val="dk1"/>
                </a:solidFill>
                <a:effectLst/>
                <a:latin typeface="+mn-lt"/>
                <a:ea typeface="+mn-ea"/>
                <a:cs typeface="+mn-cs"/>
              </a:rPr>
              <a:t>around 19 to 20 minutes</a:t>
            </a:r>
            <a:r>
              <a:rPr lang="en-IN" sz="1400" b="0" i="0" dirty="0">
                <a:solidFill>
                  <a:schemeClr val="dk1"/>
                </a:solidFill>
                <a:effectLst/>
                <a:latin typeface="+mn-lt"/>
                <a:ea typeface="+mn-ea"/>
                <a:cs typeface="+mn-cs"/>
              </a:rPr>
              <a:t>). This suggests that there may be seasonal factors, such as holidays or weather conditions, impacting delivery times.</a:t>
            </a:r>
          </a:p>
          <a:p>
            <a:r>
              <a:rPr lang="en-IN" sz="1800" b="1" i="0" u="sng" dirty="0">
                <a:solidFill>
                  <a:schemeClr val="accent6"/>
                </a:solidFill>
                <a:effectLst/>
                <a:latin typeface="+mn-lt"/>
                <a:ea typeface="+mn-ea"/>
                <a:cs typeface="+mn-cs"/>
              </a:rPr>
              <a:t>Consistency and Efficiency:</a:t>
            </a:r>
            <a:r>
              <a:rPr lang="en-IN" sz="1800" b="0" i="0" u="sng" dirty="0">
                <a:solidFill>
                  <a:schemeClr val="accent6"/>
                </a:solidFill>
                <a:effectLst/>
                <a:latin typeface="+mn-lt"/>
                <a:ea typeface="+mn-ea"/>
                <a:cs typeface="+mn-cs"/>
              </a:rPr>
              <a:t> </a:t>
            </a:r>
            <a:r>
              <a:rPr lang="en-IN" sz="1400" b="0" i="0" dirty="0">
                <a:solidFill>
                  <a:schemeClr val="dk1"/>
                </a:solidFill>
                <a:effectLst/>
                <a:latin typeface="+mn-lt"/>
                <a:ea typeface="+mn-ea"/>
                <a:cs typeface="+mn-cs"/>
              </a:rPr>
              <a:t>February, July, and September consistently maintain shorter delivery times. This suggests that these months might have more efficient processes in place.</a:t>
            </a:r>
          </a:p>
          <a:p>
            <a:r>
              <a:rPr lang="en-IN" sz="1800" b="1" i="0" u="sng" dirty="0">
                <a:solidFill>
                  <a:schemeClr val="accent6"/>
                </a:solidFill>
                <a:effectLst/>
                <a:latin typeface="+mn-lt"/>
                <a:ea typeface="+mn-ea"/>
                <a:cs typeface="+mn-cs"/>
              </a:rPr>
              <a:t>Improvement Opportunities:</a:t>
            </a:r>
            <a:r>
              <a:rPr lang="en-IN" sz="1800" b="0" i="0" u="sng" dirty="0">
                <a:solidFill>
                  <a:schemeClr val="accent6"/>
                </a:solidFill>
                <a:effectLst/>
                <a:latin typeface="+mn-lt"/>
                <a:ea typeface="+mn-ea"/>
                <a:cs typeface="+mn-cs"/>
              </a:rPr>
              <a:t> </a:t>
            </a:r>
            <a:r>
              <a:rPr lang="en-IN" sz="1400" b="0" i="0" dirty="0">
                <a:solidFill>
                  <a:schemeClr val="dk1"/>
                </a:solidFill>
                <a:effectLst/>
                <a:latin typeface="+mn-lt"/>
                <a:ea typeface="+mn-ea"/>
                <a:cs typeface="+mn-cs"/>
              </a:rPr>
              <a:t>The data indicates that there is room for improvement in the delivery process. Months like April and May have significantly longer average delivery times, which may be indicative of operational inefficiencies.</a:t>
            </a:r>
            <a:endParaRPr lang="en-IN" sz="1400" dirty="0"/>
          </a:p>
        </p:txBody>
      </p:sp>
    </p:spTree>
    <p:extLst>
      <p:ext uri="{BB962C8B-B14F-4D97-AF65-F5344CB8AC3E}">
        <p14:creationId xmlns:p14="http://schemas.microsoft.com/office/powerpoint/2010/main" val="2502857206"/>
      </p:ext>
    </p:extLst>
  </p:cSld>
  <p:clrMapOvr>
    <a:masterClrMapping/>
  </p:clrMapOvr>
  <mc:AlternateContent xmlns:mc="http://schemas.openxmlformats.org/markup-compatibility/2006" xmlns:p159="http://schemas.microsoft.com/office/powerpoint/2015/09/main">
    <mc:Choice Requires="p159">
      <p:transition spd="slow" advTm="21961">
        <p159:morph option="byObject"/>
      </p:transition>
    </mc:Choice>
    <mc:Fallback xmlns="">
      <p:transition spd="slow" advTm="21961">
        <p:fade/>
      </p:transition>
    </mc:Fallback>
  </mc:AlternateContent>
  <p:extLst>
    <p:ext uri="{3A86A75C-4F4B-4683-9AE1-C65F6400EC91}">
      <p14:laserTraceLst xmlns:p14="http://schemas.microsoft.com/office/powerpoint/2010/main">
        <p14:tracePtLst>
          <p14:tracePt t="1073" x="3238500" y="6153150"/>
          <p14:tracePt t="1534" x="2119313" y="6838950"/>
          <p14:tracePt t="1546" x="2119313" y="6831013"/>
          <p14:tracePt t="1562" x="2119313" y="6821488"/>
          <p14:tracePt t="1590" x="2119313" y="6811963"/>
          <p14:tracePt t="1594" x="2119313" y="6802438"/>
          <p14:tracePt t="1622" x="2119313" y="6794500"/>
          <p14:tracePt t="1828" x="2109788" y="6784975"/>
          <p14:tracePt t="2130" x="2100263" y="6775450"/>
          <p14:tracePt t="2487" x="2100263" y="6765925"/>
          <p14:tracePt t="2522" x="2109788" y="6757988"/>
          <p14:tracePt t="2593" x="2109788" y="6748463"/>
          <p14:tracePt t="2626" x="2119313" y="6738938"/>
          <p14:tracePt t="2656" x="2127250" y="6721475"/>
          <p14:tracePt t="2688" x="2136775" y="6711950"/>
          <p14:tracePt t="2706" x="2146300" y="6702425"/>
          <p14:tracePt t="2735" x="2146300" y="6692900"/>
          <p14:tracePt t="2766" x="2155825" y="6692900"/>
          <p14:tracePt t="2778" x="2155825" y="6684963"/>
          <p14:tracePt t="2842" x="2155825" y="6675438"/>
          <p14:tracePt t="2906" x="2163763" y="6656388"/>
          <p14:tracePt t="2922" x="2163763" y="6648450"/>
          <p14:tracePt t="2938" x="2163763" y="6629400"/>
          <p14:tracePt t="2946" x="2173288" y="6629400"/>
          <p14:tracePt t="2967" x="2182813" y="6611938"/>
          <p14:tracePt t="2970" x="2182813" y="6602413"/>
          <p14:tracePt t="2986" x="2182813" y="6592888"/>
          <p14:tracePt t="2995" x="2192338" y="6575425"/>
          <p14:tracePt t="3015" x="2192338" y="6565900"/>
          <p14:tracePt t="3023" x="2192338" y="6556375"/>
          <p14:tracePt t="3031" x="2200275" y="6546850"/>
          <p14:tracePt t="3039" x="2209800" y="6546850"/>
          <p14:tracePt t="3046" x="2219325" y="6538913"/>
          <p14:tracePt t="3064" x="2219325" y="6529388"/>
          <p14:tracePt t="3070" x="2228850" y="6519863"/>
          <p14:tracePt t="3138" x="2228850" y="6510338"/>
          <p14:tracePt t="3163" x="2228850" y="6502400"/>
          <p14:tracePt t="3171" x="2228850" y="6492875"/>
          <p14:tracePt t="3193" x="2228850" y="6483350"/>
          <p14:tracePt t="3234" x="2228850" y="6473825"/>
          <p14:tracePt t="3238" x="2228850" y="6465888"/>
          <p14:tracePt t="3278" x="2228850" y="6446838"/>
          <p14:tracePt t="3298" x="2228850" y="6437313"/>
          <p14:tracePt t="3330" x="2228850" y="6429375"/>
          <p14:tracePt t="3359" x="2228850" y="6419850"/>
          <p14:tracePt t="3362" x="2228850" y="6410325"/>
          <p14:tracePt t="3394" x="2228850" y="6400800"/>
          <p14:tracePt t="3406" x="2228850" y="6392863"/>
          <p14:tracePt t="3439" x="2236788" y="6364288"/>
          <p14:tracePt t="3469" x="2246313" y="6356350"/>
          <p14:tracePt t="3483" x="2246313" y="6346825"/>
          <p14:tracePt t="3500" x="2255838" y="6337300"/>
          <p14:tracePt t="3531" x="2273300" y="6319838"/>
          <p14:tracePt t="3533" x="2282825" y="6310313"/>
          <p14:tracePt t="3550" x="2282825" y="6300788"/>
          <p14:tracePt t="3561" x="2301875" y="6283325"/>
          <p14:tracePt t="3598" x="2346325" y="6254750"/>
          <p14:tracePt t="3620" x="2355850" y="6254750"/>
          <p14:tracePt t="3651" x="2382838" y="6237288"/>
          <p14:tracePt t="3652" x="2411413" y="6218238"/>
          <p14:tracePt t="3659" x="2411413" y="6210300"/>
          <p14:tracePt t="3666" x="2428875" y="6200775"/>
          <p14:tracePt t="3673" x="2447925" y="6191250"/>
          <p14:tracePt t="3683" x="2465388" y="6181725"/>
          <p14:tracePt t="3690" x="2484438" y="6173788"/>
          <p14:tracePt t="3730" x="2511425" y="6154738"/>
          <p14:tracePt t="3731" x="2566988" y="6118225"/>
          <p14:tracePt t="3734" x="2593975" y="6108700"/>
          <p14:tracePt t="3742" x="2593975" y="6100763"/>
          <p14:tracePt t="3764" x="2620963" y="6081713"/>
          <p14:tracePt t="3767" x="2640013" y="6064250"/>
          <p14:tracePt t="3773" x="2647950" y="6054725"/>
          <p14:tracePt t="3781" x="2657475" y="6045200"/>
          <p14:tracePt t="3810" x="2667000" y="6045200"/>
          <p14:tracePt t="3811" x="2693988" y="6018213"/>
          <p14:tracePt t="3854" x="2713038" y="6008688"/>
          <p14:tracePt t="3857" x="2720975" y="6008688"/>
          <p14:tracePt t="4158" x="2730500" y="5999163"/>
          <p14:tracePt t="4315" x="2740025" y="5999163"/>
          <p14:tracePt t="4322" x="2749550" y="5991225"/>
          <p14:tracePt t="4355" x="2767013" y="5981700"/>
          <p14:tracePt t="4390" x="2767013" y="5972175"/>
          <p14:tracePt t="4418" x="2776538" y="5972175"/>
          <p14:tracePt t="4436" x="2794000" y="5962650"/>
          <p14:tracePt t="4442" x="2813050" y="5962650"/>
          <p14:tracePt t="4467" x="2822575" y="5954713"/>
          <p14:tracePt t="4468" x="2830513" y="5954713"/>
          <p14:tracePt t="4482" x="2840038" y="5954713"/>
          <p14:tracePt t="4490" x="2859088" y="5945188"/>
          <p14:tracePt t="4514" x="2895600" y="5926138"/>
          <p14:tracePt t="4518" x="2903538" y="5926138"/>
          <p14:tracePt t="4527" x="2913063" y="5926138"/>
          <p14:tracePt t="4545" x="2940050" y="5918200"/>
          <p14:tracePt t="4561" x="2949575" y="5908675"/>
          <p14:tracePt t="4589" x="2986088" y="5899150"/>
          <p14:tracePt t="4592" x="3005138" y="5899150"/>
          <p14:tracePt t="4602" x="3022600" y="5889625"/>
          <p14:tracePt t="4609" x="3032125" y="5881688"/>
          <p14:tracePt t="4621" x="3041650" y="5881688"/>
          <p14:tracePt t="4629" x="3059113" y="5872163"/>
          <p14:tracePt t="4667" x="3141663" y="5843588"/>
          <p14:tracePt t="4671" x="3159125" y="5835650"/>
          <p14:tracePt t="4677" x="3168650" y="5826125"/>
          <p14:tracePt t="4700" x="3232150" y="5799138"/>
          <p14:tracePt t="4703" x="3270250" y="5780088"/>
          <p14:tracePt t="4712" x="3324225" y="5753100"/>
          <p14:tracePt t="4719" x="3387725" y="5716588"/>
          <p14:tracePt t="4727" x="3470275" y="5680075"/>
          <p14:tracePt t="4753" x="3671888" y="5588000"/>
          <p14:tracePt t="4761" x="3752850" y="5561013"/>
          <p14:tracePt t="4771" x="3817938" y="5551488"/>
          <p14:tracePt t="4778" x="3862388" y="5524500"/>
          <p14:tracePt t="4786" x="3935413" y="5487988"/>
          <p14:tracePt t="4809" x="4090988" y="5405438"/>
          <p14:tracePt t="4818" x="4137025" y="5378450"/>
          <p14:tracePt t="4822" x="4173538" y="5368925"/>
          <p14:tracePt t="4840" x="4229100" y="5341938"/>
          <p14:tracePt t="4845" x="4265613" y="5324475"/>
          <p14:tracePt t="4854" x="4283075" y="5305425"/>
          <p14:tracePt t="4861" x="4302125" y="5305425"/>
          <p14:tracePt t="4885" x="4346575" y="5278438"/>
          <p14:tracePt t="4917" x="4392613" y="5251450"/>
          <p14:tracePt t="4926" x="4411663" y="5241925"/>
          <p14:tracePt t="4948" x="4438650" y="5222875"/>
          <p14:tracePt t="4949" x="4465638" y="5205413"/>
          <p14:tracePt t="4957" x="4502150" y="5178425"/>
          <p14:tracePt t="4974" x="4538663" y="5168900"/>
          <p14:tracePt t="4983" x="4557713" y="5149850"/>
          <p14:tracePt t="5018" x="4730750" y="5059363"/>
          <p14:tracePt t="5022" x="4748213" y="5049838"/>
          <p14:tracePt t="5029" x="4767263" y="5032375"/>
          <p14:tracePt t="5037" x="4794250" y="5003800"/>
          <p14:tracePt t="5047" x="4830763" y="4995863"/>
          <p14:tracePt t="5079" x="4857750" y="4986338"/>
          <p14:tracePt t="5080" x="4922838" y="4930775"/>
          <p14:tracePt t="5086" x="4959350" y="4913313"/>
          <p14:tracePt t="5094" x="5005388" y="4876800"/>
          <p14:tracePt t="5101" x="5022850" y="4867275"/>
          <p14:tracePt t="5114" x="5068888" y="4821238"/>
          <p14:tracePt t="5123" x="5114925" y="4794250"/>
          <p14:tracePt t="5157" x="5378450" y="4629150"/>
          <p14:tracePt t="5165" x="5424488" y="4611688"/>
          <p14:tracePt t="5173" x="5543550" y="4575175"/>
          <p14:tracePt t="5183" x="5670550" y="4538663"/>
          <p14:tracePt t="5191" x="5818188" y="4502150"/>
          <p14:tracePt t="5198" x="5954713" y="4456113"/>
          <p14:tracePt t="5206" x="6081713" y="4419600"/>
          <p14:tracePt t="5217" x="6183313" y="4373563"/>
          <p14:tracePt t="5262" x="6300788" y="4337050"/>
          <p14:tracePt t="5270" x="6300788" y="4329113"/>
          <p14:tracePt t="5286" x="6310313" y="4310063"/>
          <p14:tracePt t="5294" x="6319838" y="4292600"/>
          <p14:tracePt t="5303" x="6329363" y="4283075"/>
          <p14:tracePt t="5312" x="6346825" y="4256088"/>
          <p14:tracePt t="5349" x="6373813" y="4210050"/>
          <p14:tracePt t="5362" x="6373813" y="4200525"/>
          <p14:tracePt t="5372" x="6392863" y="4183063"/>
          <p14:tracePt t="5410" x="6410325" y="4154488"/>
          <p14:tracePt t="5413" x="6429375" y="4137025"/>
          <p14:tracePt t="5422" x="6446838" y="4137025"/>
          <p14:tracePt t="5431" x="6465888" y="4117975"/>
          <p14:tracePt t="5438" x="6492875" y="4081463"/>
          <p14:tracePt t="5446" x="6529388" y="4064000"/>
          <p14:tracePt t="5455" x="6565900" y="4037013"/>
          <p14:tracePt t="5473" x="6638925" y="4000500"/>
          <p14:tracePt t="5478" x="6667500" y="3981450"/>
          <p14:tracePt t="5501" x="6757988" y="3917950"/>
          <p14:tracePt t="5509" x="6767513" y="3908425"/>
          <p14:tracePt t="5532" x="6794500" y="3889375"/>
          <p14:tracePt t="5538" x="6813550" y="3881438"/>
          <p14:tracePt t="5545" x="6821488" y="3862388"/>
          <p14:tracePt t="5555" x="6850063" y="3852863"/>
          <p14:tracePt t="5584" x="6877050" y="3835400"/>
          <p14:tracePt t="5585" x="6886575" y="3835400"/>
          <p14:tracePt t="5609" x="6931025" y="3798888"/>
          <p14:tracePt t="5614" x="6940550" y="3789363"/>
          <p14:tracePt t="5626" x="6940550" y="3779838"/>
          <p14:tracePt t="5652" x="6967538" y="3752850"/>
          <p14:tracePt t="5654" x="6977063" y="3752850"/>
          <p14:tracePt t="5662" x="6986588" y="3743325"/>
          <p14:tracePt t="5670" x="7004050" y="3725863"/>
          <p14:tracePt t="5687" x="7004050" y="3716338"/>
          <p14:tracePt t="5693" x="7023100" y="3698875"/>
          <p14:tracePt t="5703" x="7050088" y="3679825"/>
          <p14:tracePt t="5730" x="7096125" y="3633788"/>
          <p14:tracePt t="5738" x="7113588" y="3616325"/>
          <p14:tracePt t="5746" x="7132638" y="3589338"/>
          <p14:tracePt t="5755" x="7142163" y="3570288"/>
          <p14:tracePt t="5769" x="7150100" y="3570288"/>
          <p14:tracePt t="5802" x="7196138" y="3506788"/>
          <p14:tracePt t="5806" x="7205663" y="3497263"/>
          <p14:tracePt t="5814" x="7205663" y="3487738"/>
          <p14:tracePt t="5821" x="7215188" y="3470275"/>
          <p14:tracePt t="5878" x="7251700" y="3414713"/>
          <p14:tracePt t="5882" x="7259638" y="3414713"/>
          <p14:tracePt t="5890" x="7259638" y="3406775"/>
          <p14:tracePt t="5917" x="7278688" y="3378200"/>
          <p14:tracePt t="5921" x="7278688" y="3370263"/>
          <p14:tracePt t="5932" x="7288213" y="3351213"/>
          <p14:tracePt t="5950" x="7288213" y="3333750"/>
          <p14:tracePt t="5953" x="7288213" y="3324225"/>
          <p14:tracePt t="5963" x="7296150" y="3305175"/>
          <p14:tracePt t="5971" x="7305675" y="3297238"/>
          <p14:tracePt t="5979" x="7305675" y="3278188"/>
          <p14:tracePt t="6002" x="7305675" y="3268663"/>
          <p14:tracePt t="6006" x="7305675" y="3260725"/>
          <p14:tracePt t="6027" x="7305675" y="3251200"/>
          <p14:tracePt t="6030" x="7305675" y="3241675"/>
          <p14:tracePt t="6038" x="7305675" y="3232150"/>
          <p14:tracePt t="6058" x="7315200" y="3205163"/>
          <p14:tracePt t="6089" x="7324725" y="3151188"/>
          <p14:tracePt t="6097" x="7324725" y="3141663"/>
          <p14:tracePt t="6119" x="7324725" y="3114675"/>
          <p14:tracePt t="6126" x="7324725" y="3105150"/>
          <p14:tracePt t="6150" x="7324725" y="3086100"/>
          <p14:tracePt t="6153" x="7324725" y="3059113"/>
          <p14:tracePt t="6159" x="7324725" y="3049588"/>
          <p14:tracePt t="6167" x="7324725" y="3041650"/>
          <p14:tracePt t="6177" x="7324725" y="3022600"/>
          <p14:tracePt t="6182" x="7324725" y="3013075"/>
          <p14:tracePt t="6210" x="7324725" y="2986088"/>
          <p14:tracePt t="6222" x="7324725" y="2976563"/>
          <p14:tracePt t="6242" x="7324725" y="2940050"/>
          <p14:tracePt t="6253" x="7315200" y="2930525"/>
          <p14:tracePt t="6263" x="7315200" y="2913063"/>
          <p14:tracePt t="6270" x="7315200" y="2903538"/>
          <p14:tracePt t="6302" x="7305675" y="2867025"/>
          <p14:tracePt t="6305" x="7305675" y="2857500"/>
          <p14:tracePt t="6316" x="7305675" y="2849563"/>
          <p14:tracePt t="6351" x="7296150" y="2813050"/>
          <p14:tracePt t="6354" x="7296150" y="2803525"/>
          <p14:tracePt t="6366" x="7296150" y="2794000"/>
          <p14:tracePt t="6383" x="7288213" y="2776538"/>
          <p14:tracePt t="6398" x="7278688" y="2757488"/>
          <p14:tracePt t="6414" x="7269163" y="2740025"/>
          <p14:tracePt t="6457" x="7242175" y="2703513"/>
          <p14:tracePt t="6462" x="7242175" y="2693988"/>
          <p14:tracePt t="6474" x="7232650" y="2674938"/>
          <p14:tracePt t="6494" x="7196138" y="2647950"/>
          <p14:tracePt t="6501" x="7186613" y="2647950"/>
          <p14:tracePt t="6511" x="7178675" y="2630488"/>
          <p14:tracePt t="6518" x="7178675" y="2620963"/>
          <p14:tracePt t="6546" x="7142163" y="2593975"/>
          <p14:tracePt t="6550" x="7123113" y="2565400"/>
          <p14:tracePt t="6567" x="7113588" y="2557463"/>
          <p14:tracePt t="6598" x="7096125" y="2538413"/>
          <p14:tracePt t="6605" x="7077075" y="2520950"/>
          <p14:tracePt t="6634" x="7059613" y="2520950"/>
          <p14:tracePt t="6641" x="7050088" y="2520950"/>
          <p14:tracePt t="6666" x="7023100" y="2511425"/>
          <p14:tracePt t="6674" x="7004050" y="2511425"/>
          <p14:tracePt t="6683" x="6996113" y="2511425"/>
          <p14:tracePt t="6709" x="6904038" y="2501900"/>
          <p14:tracePt t="6718" x="6886575" y="2501900"/>
          <p14:tracePt t="6726" x="6831013" y="2484438"/>
          <p14:tracePt t="6744" x="6794500" y="2484438"/>
          <p14:tracePt t="6749" x="6767513" y="2484438"/>
          <p14:tracePt t="6761" x="6740525" y="2484438"/>
          <p14:tracePt t="6787" x="6684963" y="2492375"/>
          <p14:tracePt t="6791" x="6667500" y="2520950"/>
          <p14:tracePt t="6797" x="6648450" y="2528888"/>
          <p14:tracePt t="6805" x="6621463" y="2547938"/>
          <p14:tracePt t="6815" x="6584950" y="2574925"/>
          <p14:tracePt t="6855" x="6492875" y="2657475"/>
          <p14:tracePt t="6858" x="6475413" y="2674938"/>
          <p14:tracePt t="6865" x="6465888" y="2703513"/>
          <p14:tracePt t="6875" x="6438900" y="2740025"/>
          <p14:tracePt t="6878" x="6419850" y="2767013"/>
          <p14:tracePt t="6886" x="6402388" y="2803525"/>
          <p14:tracePt t="6908" x="6373813" y="2857500"/>
          <p14:tracePt t="6911" x="6365875" y="2894013"/>
          <p14:tracePt t="6931" x="6346825" y="2940050"/>
          <p14:tracePt t="6933" x="6337300" y="2976563"/>
          <p14:tracePt t="6943" x="6329363" y="2986088"/>
          <p14:tracePt t="6950" x="6329363" y="3013075"/>
          <p14:tracePt t="6988" x="6329363" y="3041650"/>
          <p14:tracePt t="6990" x="6319838" y="3105150"/>
          <p14:tracePt t="6994" x="6319838" y="3141663"/>
          <p14:tracePt t="7001" x="6319838" y="3187700"/>
          <p14:tracePt t="7005" x="6319838" y="3224213"/>
          <p14:tracePt t="7015" x="6337300" y="3287713"/>
          <p14:tracePt t="7027" x="6365875" y="3341688"/>
          <p14:tracePt t="7056" x="6483350" y="3579813"/>
          <p14:tracePt t="7061" x="6538913" y="3643313"/>
          <p14:tracePt t="7086" x="6648450" y="3825875"/>
          <p14:tracePt t="7094" x="6694488" y="3889375"/>
          <p14:tracePt t="7117" x="6821488" y="4027488"/>
          <p14:tracePt t="7126" x="6850063" y="4064000"/>
          <p14:tracePt t="7149" x="6931025" y="4127500"/>
          <p14:tracePt t="7154" x="6967538" y="4164013"/>
          <p14:tracePt t="7163" x="6996113" y="4183063"/>
          <p14:tracePt t="7194" x="7059613" y="4227513"/>
          <p14:tracePt t="7197" x="7077075" y="4237038"/>
          <p14:tracePt t="7205" x="7105650" y="4256088"/>
          <p14:tracePt t="7215" x="7113588" y="4256088"/>
          <p14:tracePt t="7222" x="7123113" y="4256088"/>
          <p14:tracePt t="7247" x="7186613" y="4256088"/>
          <p14:tracePt t="7254" x="7205663" y="4256088"/>
          <p14:tracePt t="7276" x="7251700" y="4256088"/>
          <p14:tracePt t="7277" x="7278688" y="4246563"/>
          <p14:tracePt t="7287" x="7296150" y="4237038"/>
          <p14:tracePt t="7295" x="7342188" y="4191000"/>
          <p14:tracePt t="7304" x="7361238" y="4173538"/>
          <p14:tracePt t="7327" x="7480300" y="4054475"/>
          <p14:tracePt t="7329" x="7507288" y="4027488"/>
          <p14:tracePt t="7352" x="7553325" y="3944938"/>
          <p14:tracePt t="7353" x="7570788" y="3917950"/>
          <p14:tracePt t="7364" x="7607300" y="3889375"/>
          <p14:tracePt t="7396" x="7616825" y="3852863"/>
          <p14:tracePt t="7397" x="7662863" y="3725863"/>
          <p14:tracePt t="7406" x="7689850" y="3679825"/>
          <p14:tracePt t="7428" x="7699375" y="3597275"/>
          <p14:tracePt t="7430" x="7699375" y="3543300"/>
          <p14:tracePt t="7437" x="7699375" y="3497263"/>
          <p14:tracePt t="7459" x="7699375" y="3406775"/>
          <p14:tracePt t="7462" x="7699375" y="3351213"/>
          <p14:tracePt t="7470" x="7699375" y="3324225"/>
          <p14:tracePt t="7489" x="7699375" y="3214688"/>
          <p14:tracePt t="7493" x="7699375" y="3168650"/>
          <p14:tracePt t="7519" x="7699375" y="3086100"/>
          <p14:tracePt t="7521" x="7699375" y="3041650"/>
          <p14:tracePt t="7530" x="7699375" y="3005138"/>
          <p14:tracePt t="7551" x="7680325" y="2930525"/>
          <p14:tracePt t="7555" x="7680325" y="2886075"/>
          <p14:tracePt t="7562" x="7662863" y="2849563"/>
          <p14:tracePt t="7582" x="7616825" y="2747963"/>
          <p14:tracePt t="7589" x="7607300" y="2711450"/>
          <p14:tracePt t="7613" x="7543800" y="2620963"/>
          <p14:tracePt t="7621" x="7507288" y="2574925"/>
          <p14:tracePt t="7645" x="7451725" y="2520950"/>
          <p14:tracePt t="7646" x="7451725" y="2511425"/>
          <p14:tracePt t="7654" x="7434263" y="2501900"/>
          <p14:tracePt t="7674" x="7424738" y="2484438"/>
          <p14:tracePt t="7681" x="7407275" y="2474913"/>
          <p14:tracePt t="7705" x="7378700" y="2455863"/>
          <p14:tracePt t="7713" x="7361238" y="2447925"/>
          <p14:tracePt t="7737" x="7334250" y="2438400"/>
          <p14:tracePt t="7746" x="7315200" y="2438400"/>
          <p14:tracePt t="7755" x="7305675" y="2438400"/>
          <p14:tracePt t="7764" x="7288213" y="2438400"/>
          <p14:tracePt t="7800" x="7150100" y="2438400"/>
          <p14:tracePt t="7805" x="7105650" y="2438400"/>
          <p14:tracePt t="7813" x="7077075" y="2438400"/>
          <p14:tracePt t="7828" x="7040563" y="2438400"/>
          <p14:tracePt t="7858" x="6850063" y="2484438"/>
          <p14:tracePt t="7866" x="6794500" y="2492375"/>
          <p14:tracePt t="7873" x="6740525" y="2528888"/>
          <p14:tracePt t="7883" x="6675438" y="2574925"/>
          <p14:tracePt t="7933" x="6402388" y="2747963"/>
          <p14:tracePt t="7934" x="6383338" y="2757488"/>
          <p14:tracePt t="7941" x="6346825" y="2784475"/>
          <p14:tracePt t="7951" x="6319838" y="2803525"/>
          <p14:tracePt t="7970" x="6292850" y="2830513"/>
          <p14:tracePt t="7974" x="6264275" y="2867025"/>
          <p14:tracePt t="7981" x="6227763" y="2894013"/>
          <p14:tracePt t="7989" x="6210300" y="2922588"/>
          <p14:tracePt t="7998" x="6191250" y="2949575"/>
          <p14:tracePt t="8016" x="6173788" y="2976563"/>
          <p14:tracePt t="8018" x="6146800" y="3005138"/>
          <p14:tracePt t="8025" x="6137275" y="3022600"/>
          <p14:tracePt t="8030" x="6137275" y="3041650"/>
          <p14:tracePt t="8040" x="6127750" y="3078163"/>
          <p14:tracePt t="8050" x="6118225" y="3114675"/>
          <p14:tracePt t="8087" x="6110288" y="3333750"/>
          <p14:tracePt t="8094" x="6110288" y="3397250"/>
          <p14:tracePt t="8101" x="6110288" y="3451225"/>
          <p14:tracePt t="8123" x="6118225" y="3533775"/>
          <p14:tracePt t="8125" x="6146800" y="3579813"/>
          <p14:tracePt t="8134" x="6164263" y="3625850"/>
          <p14:tracePt t="8155" x="6210300" y="3735388"/>
          <p14:tracePt t="8161" x="6237288" y="3752850"/>
          <p14:tracePt t="8170" x="6246813" y="3779838"/>
          <p14:tracePt t="8178" x="6264275" y="3816350"/>
          <p14:tracePt t="8201" x="6310313" y="3862388"/>
          <p14:tracePt t="8201" x="6346825" y="3908425"/>
          <p14:tracePt t="8212" x="6365875" y="3927475"/>
          <p14:tracePt t="8243" x="6483350" y="4017963"/>
          <p14:tracePt t="8247" x="6502400" y="4027488"/>
          <p14:tracePt t="8253" x="6538913" y="4054475"/>
          <p14:tracePt t="8276" x="6602413" y="4073525"/>
          <p14:tracePt t="8278" x="6630988" y="4090988"/>
          <p14:tracePt t="8286" x="6667500" y="4100513"/>
          <p14:tracePt t="8308" x="6740525" y="4117975"/>
          <p14:tracePt t="8310" x="6777038" y="4137025"/>
          <p14:tracePt t="8348" x="6804025" y="4137025"/>
          <p14:tracePt t="8349" x="6931025" y="4137025"/>
          <p14:tracePt t="8357" x="6967538" y="4137025"/>
          <p14:tracePt t="8368" x="7004050" y="4137025"/>
          <p14:tracePt t="8398" x="7077075" y="4137025"/>
          <p14:tracePt t="8405" x="7105650" y="4127500"/>
          <p14:tracePt t="8413" x="7132638" y="4110038"/>
          <p14:tracePt t="8423" x="7169150" y="4100513"/>
          <p14:tracePt t="8432" x="7205663" y="4081463"/>
          <p14:tracePt t="8459" x="7315200" y="4037013"/>
          <p14:tracePt t="8461" x="7334250" y="4017963"/>
          <p14:tracePt t="8469" x="7370763" y="4000500"/>
          <p14:tracePt t="8477" x="7370763" y="3990975"/>
          <p14:tracePt t="8485" x="7415213" y="3963988"/>
          <p14:tracePt t="8508" x="7443788" y="3935413"/>
          <p14:tracePt t="8513" x="7461250" y="3917950"/>
          <p14:tracePt t="8523" x="7480300" y="3889375"/>
          <p14:tracePt t="8539" x="7534275" y="3825875"/>
          <p14:tracePt t="8541" x="7543800" y="3808413"/>
          <p14:tracePt t="8551" x="7570788" y="3771900"/>
          <p14:tracePt t="8569" x="7607300" y="3706813"/>
          <p14:tracePt t="8573" x="7626350" y="3670300"/>
          <p14:tracePt t="8583" x="7634288" y="3606800"/>
          <p14:tracePt t="8600" x="7662863" y="3524250"/>
          <p14:tracePt t="8605" x="7670800" y="3460750"/>
          <p14:tracePt t="8643" x="7699375" y="3333750"/>
          <p14:tracePt t="8645" x="7707313" y="3278188"/>
          <p14:tracePt t="8654" x="7707313" y="3260725"/>
          <p14:tracePt t="8661" x="7707313" y="3205163"/>
          <p14:tracePt t="8674" x="7707313" y="3178175"/>
          <p14:tracePt t="8690" x="7707313" y="3095625"/>
          <p14:tracePt t="8697" x="7707313" y="3049588"/>
          <p14:tracePt t="8722" x="7707313" y="2995613"/>
          <p14:tracePt t="8723" x="7699375" y="2913063"/>
          <p14:tracePt t="8729" x="7680325" y="2867025"/>
          <p14:tracePt t="8735" x="7653338" y="2840038"/>
          <p14:tracePt t="8753" x="7626350" y="2784475"/>
          <p14:tracePt t="8757" x="7607300" y="2757488"/>
          <p14:tracePt t="8795" x="7561263" y="2684463"/>
          <p14:tracePt t="8797" x="7553325" y="2667000"/>
          <p14:tracePt t="8805" x="7516813" y="2630488"/>
          <p14:tracePt t="8813" x="7516813" y="2611438"/>
          <p14:tracePt t="8823" x="7497763" y="2593975"/>
          <p14:tracePt t="8853" x="7424738" y="2511425"/>
          <p14:tracePt t="8865" x="7415213" y="2501900"/>
          <p14:tracePt t="8890" x="7378700" y="2465388"/>
          <p14:tracePt t="8898" x="7370763" y="2455863"/>
          <p14:tracePt t="8921" x="7351713" y="2447925"/>
          <p14:tracePt t="8953" x="7342188" y="2447925"/>
          <p14:tracePt t="8959" x="7324725" y="2438400"/>
          <p14:tracePt t="8986" x="7315200" y="2438400"/>
          <p14:tracePt t="9015" x="7296150" y="2428875"/>
          <p14:tracePt t="9022" x="7269163" y="2428875"/>
          <p14:tracePt t="9030" x="7251700" y="2428875"/>
          <p14:tracePt t="9039" x="7232650" y="2428875"/>
          <p14:tracePt t="9069" x="7196138" y="2428875"/>
          <p14:tracePt t="9070" x="7096125" y="2428875"/>
          <p14:tracePt t="9074" x="7059613" y="2428875"/>
          <p14:tracePt t="9081" x="6996113" y="2419350"/>
          <p14:tracePt t="9090" x="6959600" y="2419350"/>
          <p14:tracePt t="9101" x="6931025" y="2419350"/>
          <p14:tracePt t="9141" x="6767513" y="2419350"/>
          <p14:tracePt t="9150" x="6748463" y="2419350"/>
          <p14:tracePt t="9157" x="6704013" y="2428875"/>
          <p14:tracePt t="9167" x="6657975" y="2447925"/>
          <p14:tracePt t="9175" x="6630988" y="2465388"/>
          <p14:tracePt t="9218" x="6584950" y="2484438"/>
          <p14:tracePt t="9220" x="6446838" y="2547938"/>
          <p14:tracePt t="9222" x="6419850" y="2565400"/>
          <p14:tracePt t="9229" x="6402388" y="2574925"/>
          <p14:tracePt t="9237" x="6373813" y="2584450"/>
          <p14:tracePt t="9245" x="6337300" y="2611438"/>
          <p14:tracePt t="9253" x="6310313" y="2630488"/>
          <p14:tracePt t="9277" x="6256338" y="2667000"/>
          <p14:tracePt t="9282" x="6227763" y="2684463"/>
          <p14:tracePt t="9292" x="6210300" y="2693988"/>
          <p14:tracePt t="9298" x="6191250" y="2720975"/>
          <p14:tracePt t="9308" x="6146800" y="2740025"/>
          <p14:tracePt t="9331" x="6081713" y="2784475"/>
          <p14:tracePt t="9334" x="6037263" y="2820988"/>
          <p14:tracePt t="9341" x="6027738" y="2820988"/>
          <p14:tracePt t="9352" x="6000750" y="2849563"/>
          <p14:tracePt t="9359" x="5964238" y="2886075"/>
          <p14:tracePt t="9366" x="5945188" y="2894013"/>
          <p14:tracePt t="9391" x="5899150" y="2930525"/>
          <p14:tracePt t="9398" x="5891213" y="2930525"/>
          <p14:tracePt t="9419" x="5872163" y="2940050"/>
          <p14:tracePt t="9446" x="5845175" y="2986088"/>
          <p14:tracePt t="9453" x="5835650" y="2986088"/>
          <p14:tracePt t="9463" x="5818188" y="3005138"/>
          <p14:tracePt t="9473" x="5799138" y="3022600"/>
          <p14:tracePt t="9485" x="5789613" y="3032125"/>
          <p14:tracePt t="9519" x="5781675" y="3041650"/>
          <p14:tracePt t="9557" x="5772150" y="3049588"/>
          <p14:tracePt t="9562" x="5753100" y="3068638"/>
          <p14:tracePt t="9600" x="5745163" y="3068638"/>
          <p14:tracePt t="9601" x="5689600" y="3114675"/>
          <p14:tracePt t="9606" x="5670550" y="3132138"/>
          <p14:tracePt t="9622" x="5662613" y="3141663"/>
          <p14:tracePt t="9672" x="5653088" y="3141663"/>
          <p14:tracePt t="9678" x="5643563" y="3141663"/>
          <p14:tracePt t="9685" x="5626100" y="3141663"/>
          <p14:tracePt t="9695" x="5589588" y="3141663"/>
          <p14:tracePt t="9713" x="5516563" y="3132138"/>
          <p14:tracePt t="9717" x="5443538" y="3095625"/>
          <p14:tracePt t="9726" x="5305425" y="3041650"/>
          <p14:tracePt t="9746" x="4949825" y="2913063"/>
          <p14:tracePt t="9754" x="4721225" y="2840038"/>
          <p14:tracePt t="9779" x="4492625" y="2776538"/>
          <p14:tracePt t="9780" x="4090988" y="2693988"/>
          <p14:tracePt t="9786" x="3927475" y="2657475"/>
          <p14:tracePt t="9794" x="3789363" y="2630488"/>
          <p14:tracePt t="9798" x="3679825" y="2601913"/>
          <p14:tracePt t="9808" x="3589338" y="2593975"/>
          <p14:tracePt t="9825" x="3470275" y="2565400"/>
          <p14:tracePt t="9830" x="3424238" y="2557463"/>
          <p14:tracePt t="9839" x="3397250" y="2547938"/>
          <p14:tracePt t="9857" x="3287713" y="2484438"/>
          <p14:tracePt t="9861" x="3260725" y="2474913"/>
          <p14:tracePt t="9870" x="3187700" y="2447925"/>
          <p14:tracePt t="9888" x="3049588" y="2447925"/>
          <p14:tracePt t="9894" x="2976563" y="2438400"/>
          <p14:tracePt t="9901" x="2903538" y="2438400"/>
          <p14:tracePt t="9910" x="2830513" y="2438400"/>
          <p14:tracePt t="9917" x="2757488" y="2438400"/>
          <p14:tracePt t="9932" x="2676525" y="2438400"/>
          <p14:tracePt t="9950" x="2530475" y="2438400"/>
          <p14:tracePt t="9956" x="2457450" y="2438400"/>
          <p14:tracePt t="9961" x="2382838" y="2438400"/>
          <p14:tracePt t="9970" x="2355850" y="2438400"/>
          <p14:tracePt t="9979" x="2301875" y="2438400"/>
          <p14:tracePt t="9998" x="2054225" y="2438400"/>
          <p14:tracePt t="10006" x="1944688" y="2438400"/>
          <p14:tracePt t="10013" x="1854200" y="2438400"/>
          <p14:tracePt t="10025" x="1744663" y="2438400"/>
          <p14:tracePt t="10031" x="1652588" y="2438400"/>
          <p14:tracePt t="10060" x="1343025" y="2438400"/>
          <p14:tracePt t="10063" x="1250950" y="2438400"/>
          <p14:tracePt t="10070" x="1160463" y="2438400"/>
          <p14:tracePt t="10077" x="1068388" y="2438400"/>
          <p14:tracePt t="10092" x="995363" y="2438400"/>
          <p14:tracePt t="10099" x="912813" y="2438400"/>
          <p14:tracePt t="10142" x="401638" y="2438400"/>
          <p14:tracePt t="10149" x="311150" y="2438400"/>
          <p14:tracePt t="10157" x="238125" y="2438400"/>
          <p14:tracePt t="10167" x="155575" y="2438400"/>
          <p14:tracePt t="10175" x="82550" y="2455863"/>
          <p14:tracePt t="10209" x="0" y="2465388"/>
          <p14:tracePt t="10615" x="128588" y="3378200"/>
          <p14:tracePt t="10622" x="201613" y="3378200"/>
          <p14:tracePt t="10631" x="255588" y="3378200"/>
          <p14:tracePt t="10638" x="338138" y="3378200"/>
          <p14:tracePt t="10650" x="365125" y="3378200"/>
          <p14:tracePt t="10659" x="420688" y="3378200"/>
          <p14:tracePt t="10686" x="603250" y="3378200"/>
          <p14:tracePt t="10690" x="657225" y="3378200"/>
          <p14:tracePt t="10694" x="693738" y="3378200"/>
          <p14:tracePt t="10701" x="757238" y="3378200"/>
          <p14:tracePt t="10710" x="803275" y="3378200"/>
          <p14:tracePt t="10728" x="904875" y="3370263"/>
          <p14:tracePt t="10734" x="941388" y="3360738"/>
          <p14:tracePt t="10742" x="1022350" y="3333750"/>
          <p14:tracePt t="10760" x="1141413" y="3305175"/>
          <p14:tracePt t="10765" x="1223963" y="3278188"/>
          <p14:tracePt t="10774" x="1277938" y="3278188"/>
          <p14:tracePt t="10793" x="1433513" y="3268663"/>
          <p14:tracePt t="10799" x="1489075" y="3260725"/>
          <p14:tracePt t="10805" x="1533525" y="3260725"/>
          <p14:tracePt t="10814" x="1570038" y="3260725"/>
          <p14:tracePt t="10822" x="1589088" y="3260725"/>
          <p14:tracePt t="10829" x="1606550" y="3260725"/>
          <p14:tracePt t="10853" x="1644650" y="3260725"/>
          <p14:tracePt t="10857" x="1662113" y="3251200"/>
          <p14:tracePt t="10866" x="1681163" y="3251200"/>
          <p14:tracePt t="10886" x="1717675" y="3241675"/>
          <p14:tracePt t="10894" x="1725613" y="3232150"/>
          <p14:tracePt t="10918" x="1735138" y="3232150"/>
          <p14:tracePt t="10926" x="1744663" y="3224213"/>
          <p14:tracePt t="10978" x="1754188" y="3224213"/>
          <p14:tracePt t="11018" x="1762125" y="3205163"/>
          <p14:tracePt t="11098" x="1762125" y="3195638"/>
          <p14:tracePt t="11120" x="1762125" y="3187700"/>
          <p14:tracePt t="11123" x="1744663" y="3141663"/>
          <p14:tracePt t="11129" x="1717675" y="3114675"/>
          <p14:tracePt t="11151" x="1635125" y="3049588"/>
          <p14:tracePt t="11157" x="1598613" y="3041650"/>
          <p14:tracePt t="11167" x="1579563" y="3022600"/>
          <p14:tracePt t="11175" x="1543050" y="3013075"/>
          <p14:tracePt t="11184" x="1479550" y="2986088"/>
          <p14:tracePt t="11220" x="1270000" y="2940050"/>
          <p14:tracePt t="11221" x="1214438" y="2930525"/>
          <p14:tracePt t="11230" x="1168400" y="2930525"/>
          <p14:tracePt t="11237" x="1141413" y="2922588"/>
          <p14:tracePt t="11247" x="1087438" y="2922588"/>
          <p14:tracePt t="11254" x="1050925" y="2922588"/>
          <p14:tracePt t="11280" x="831850" y="2922588"/>
          <p14:tracePt t="11286" x="757238" y="2922588"/>
          <p14:tracePt t="11308" x="603250" y="2922588"/>
          <p14:tracePt t="11311" x="574675" y="2922588"/>
          <p14:tracePt t="11317" x="538163" y="2922588"/>
          <p14:tracePt t="11327" x="501650" y="2922588"/>
          <p14:tracePt t="11337" x="474663" y="2922588"/>
          <p14:tracePt t="11360" x="428625" y="2922588"/>
          <p14:tracePt t="11383" x="374650" y="2930525"/>
          <p14:tracePt t="11385" x="355600" y="2930525"/>
          <p14:tracePt t="11394" x="328613" y="2940050"/>
          <p14:tracePt t="11414" x="282575" y="2959100"/>
          <p14:tracePt t="11423" x="265113" y="2968625"/>
          <p14:tracePt t="11456" x="219075" y="2986088"/>
          <p14:tracePt t="11462" x="192088" y="2986088"/>
          <p14:tracePt t="11469" x="182563" y="2995613"/>
          <p14:tracePt t="11479" x="165100" y="3013075"/>
          <p14:tracePt t="11489" x="146050" y="3022600"/>
          <p14:tracePt t="11496" x="128588" y="3041650"/>
          <p14:tracePt t="11528" x="100013" y="3068638"/>
          <p14:tracePt t="11538" x="92075" y="3078163"/>
          <p14:tracePt t="11567" x="82550" y="3086100"/>
          <p14:tracePt t="11570" x="82550" y="3105150"/>
          <p14:tracePt t="11610" x="82550" y="3187700"/>
          <p14:tracePt t="11614" x="82550" y="3205163"/>
          <p14:tracePt t="11622" x="82550" y="3251200"/>
          <p14:tracePt t="11631" x="82550" y="3268663"/>
          <p14:tracePt t="11639" x="82550" y="3287713"/>
          <p14:tracePt t="11671" x="109538" y="3360738"/>
          <p14:tracePt t="11681" x="128588" y="3378200"/>
          <p14:tracePt t="11691" x="146050" y="3397250"/>
          <p14:tracePt t="11698" x="165100" y="3414713"/>
          <p14:tracePt t="11725" x="374650" y="3497263"/>
          <p14:tracePt t="11734" x="457200" y="3497263"/>
          <p14:tracePt t="11751" x="603250" y="3524250"/>
          <p14:tracePt t="11757" x="684213" y="3524250"/>
          <p14:tracePt t="11781" x="858838" y="3533775"/>
          <p14:tracePt t="11789" x="912813" y="3533775"/>
          <p14:tracePt t="11812" x="1050925" y="3533775"/>
          <p14:tracePt t="11815" x="1104900" y="3533775"/>
          <p14:tracePt t="11821" x="1160463" y="3533775"/>
          <p14:tracePt t="11844" x="1204913" y="3533775"/>
          <p14:tracePt t="11850" x="1214438" y="3533775"/>
          <p14:tracePt t="11854" x="1233488" y="3533775"/>
          <p14:tracePt t="11874" x="1270000" y="3533775"/>
          <p14:tracePt t="11878" x="1296988" y="3533775"/>
          <p14:tracePt t="11890" x="1323975" y="3533775"/>
          <p14:tracePt t="11917" x="1460500" y="3533775"/>
          <p14:tracePt t="11925" x="1506538" y="3533775"/>
          <p14:tracePt t="11934" x="1543050" y="3533775"/>
          <p14:tracePt t="11952" x="1644650" y="3533775"/>
          <p14:tracePt t="11957" x="1698625" y="3533775"/>
          <p14:tracePt t="11965" x="1771650" y="3533775"/>
          <p14:tracePt t="11975" x="1827213" y="3533775"/>
          <p14:tracePt t="11983" x="1881188" y="3533775"/>
          <p14:tracePt t="12014" x="2127250" y="3533775"/>
          <p14:tracePt t="12026" x="2200275" y="3533775"/>
          <p14:tracePt t="12035" x="2265363" y="3533775"/>
          <p14:tracePt t="12043" x="2292350" y="3533775"/>
          <p14:tracePt t="12047" x="2319338" y="3524250"/>
          <p14:tracePt t="12055" x="2365375" y="3516313"/>
          <p14:tracePt t="12087" x="2438400" y="3487738"/>
          <p14:tracePt t="12093" x="2457450" y="3487738"/>
          <p14:tracePt t="12103" x="2474913" y="3479800"/>
          <p14:tracePt t="12120" x="2511425" y="3451225"/>
          <p14:tracePt t="12126" x="2530475" y="3451225"/>
          <p14:tracePt t="12135" x="2557463" y="3433763"/>
          <p14:tracePt t="12152" x="2603500" y="3424238"/>
          <p14:tracePt t="12157" x="2640013" y="3414713"/>
          <p14:tracePt t="12167" x="2657475" y="3406775"/>
          <p14:tracePt t="12174" x="2676525" y="3406775"/>
          <p14:tracePt t="12182" x="2693988" y="3397250"/>
          <p14:tracePt t="12205" x="2740025" y="3378200"/>
          <p14:tracePt t="12230" x="2767013" y="3370263"/>
          <p14:tracePt t="12241" x="2786063" y="3370263"/>
          <p14:tracePt t="12249" x="2794000" y="3360738"/>
          <p14:tracePt t="12261" x="2803525" y="3360738"/>
          <p14:tracePt t="12289" x="2830513" y="3351213"/>
          <p14:tracePt t="12298" x="2849563" y="3341688"/>
          <p14:tracePt t="12302" x="2859088" y="3341688"/>
          <p14:tracePt t="12309" x="2867025" y="3341688"/>
          <p14:tracePt t="12318" x="2876550" y="3333750"/>
          <p14:tracePt t="12335" x="2876550" y="3324225"/>
          <p14:tracePt t="12380" x="2895600" y="3305175"/>
          <p14:tracePt t="12382" x="2903538" y="3297238"/>
          <p14:tracePt t="12398" x="2913063" y="3287713"/>
          <p14:tracePt t="12446" x="2913063" y="3195638"/>
          <p14:tracePt t="12453" x="2913063" y="3178175"/>
          <p14:tracePt t="12461" x="2913063" y="3168650"/>
          <p14:tracePt t="12471" x="2913063" y="3151188"/>
          <p14:tracePt t="12499" x="2903538" y="3095625"/>
          <p14:tracePt t="12502" x="2895600" y="3086100"/>
          <p14:tracePt t="12509" x="2876550" y="3059113"/>
          <p14:tracePt t="12517" x="2876550" y="3041650"/>
          <p14:tracePt t="12527" x="2867025" y="3041650"/>
          <p14:tracePt t="12534" x="2859088" y="3022600"/>
          <p14:tracePt t="12561" x="2830513" y="2976563"/>
          <p14:tracePt t="12565" x="2822575" y="2968625"/>
          <p14:tracePt t="12573" x="2813050" y="2940050"/>
          <p14:tracePt t="12581" x="2813050" y="2930525"/>
          <p14:tracePt t="12589" x="2794000" y="2922588"/>
          <p14:tracePt t="12612" x="2757488" y="2894013"/>
          <p14:tracePt t="12617" x="2713038" y="2886075"/>
          <p14:tracePt t="12621" x="2684463" y="2876550"/>
          <p14:tracePt t="12644" x="2603500" y="2867025"/>
          <p14:tracePt t="12650" x="2584450" y="2857500"/>
          <p14:tracePt t="12658" x="2547938" y="2857500"/>
          <p14:tracePt t="12677" x="2520950" y="2849563"/>
          <p14:tracePt t="12681" x="2511425" y="2849563"/>
          <p14:tracePt t="12685" x="2493963" y="2849563"/>
          <p14:tracePt t="12707" x="2428875" y="2840038"/>
          <p14:tracePt t="12709" x="2401888" y="2830513"/>
          <p14:tracePt t="12718" x="2365375" y="2830513"/>
          <p14:tracePt t="12739" x="2246313" y="2813050"/>
          <p14:tracePt t="12742" x="2173288" y="2813050"/>
          <p14:tracePt t="12750" x="2100263" y="2813050"/>
          <p14:tracePt t="12768" x="2017713" y="2813050"/>
          <p14:tracePt t="12773" x="1944688" y="2813050"/>
          <p14:tracePt t="12784" x="1854200" y="2813050"/>
          <p14:tracePt t="12800" x="1698625" y="2813050"/>
          <p14:tracePt t="12809" x="1644650" y="2813050"/>
          <p14:tracePt t="12815" x="1606550" y="2813050"/>
          <p14:tracePt t="12831" x="1533525" y="2813050"/>
          <p14:tracePt t="12837" x="1506538" y="2813050"/>
          <p14:tracePt t="12861" x="1406525" y="2813050"/>
          <p14:tracePt t="12869" x="1379538" y="2813050"/>
          <p14:tracePt t="12892" x="1287463" y="2840038"/>
          <p14:tracePt t="12893" x="1260475" y="2840038"/>
          <p14:tracePt t="12904" x="1214438" y="2849563"/>
          <p14:tracePt t="12934" x="1123950" y="2867025"/>
          <p14:tracePt t="12935" x="1104900" y="2876550"/>
          <p14:tracePt t="12942" x="1087438" y="2886075"/>
          <p14:tracePt t="12952" x="1077913" y="2894013"/>
          <p14:tracePt t="12994" x="1068388" y="2903538"/>
          <p14:tracePt t="13152" x="1058863" y="3041650"/>
          <p14:tracePt t="13157" x="1058863" y="3059113"/>
          <p14:tracePt t="13165" x="1058863" y="3078163"/>
          <p14:tracePt t="13174" x="1077913" y="3095625"/>
          <p14:tracePt t="13184" x="1104900" y="3122613"/>
          <p14:tracePt t="13214" x="1177925" y="3214688"/>
          <p14:tracePt t="13222" x="1204913" y="3232150"/>
          <p14:tracePt t="13232" x="1241425" y="3241675"/>
          <p14:tracePt t="13262" x="1452563" y="3287713"/>
          <p14:tracePt t="13269" x="1525588" y="3305175"/>
          <p14:tracePt t="13278" x="1562100" y="3305175"/>
          <p14:tracePt t="13298" x="1698625" y="3305175"/>
          <p14:tracePt t="13301" x="1790700" y="3305175"/>
          <p14:tracePt t="13309" x="1900238" y="3305175"/>
          <p14:tracePt t="13317" x="2017713" y="3305175"/>
          <p14:tracePt t="13326" x="2109788" y="3305175"/>
          <p14:tracePt t="13345" x="2273300" y="3305175"/>
          <p14:tracePt t="13357" x="2346325" y="3297238"/>
          <p14:tracePt t="13363" x="2411413" y="3287713"/>
          <p14:tracePt t="13374" x="2465388" y="3278188"/>
          <p14:tracePt t="13412" x="2713038" y="3205163"/>
          <p14:tracePt t="13414" x="2740025" y="3195638"/>
          <p14:tracePt t="13422" x="2767013" y="3178175"/>
          <p14:tracePt t="13430" x="2776538" y="3178175"/>
          <p14:tracePt t="13454" x="2794000" y="3168650"/>
          <p14:tracePt t="13454" x="2813050" y="3159125"/>
          <p14:tracePt t="13462" x="2822575" y="3159125"/>
          <p14:tracePt t="13469" x="2830513" y="3151188"/>
          <p14:tracePt t="13697" x="2830513" y="3141663"/>
          <p14:tracePt t="13717" x="2830513" y="3132138"/>
          <p14:tracePt t="13727" x="2822575" y="3105150"/>
          <p14:tracePt t="13734" x="2813050" y="3095625"/>
          <p14:tracePt t="13743" x="2786063" y="3086100"/>
          <p14:tracePt t="13777" x="2657475" y="3049588"/>
          <p14:tracePt t="13782" x="2620963" y="3041650"/>
          <p14:tracePt t="13790" x="2557463" y="3041650"/>
          <p14:tracePt t="13810" x="2428875" y="3013075"/>
          <p14:tracePt t="13817" x="2365375" y="3005138"/>
          <p14:tracePt t="13840" x="2163763" y="3005138"/>
          <p14:tracePt t="13846" x="2119313" y="3005138"/>
          <p14:tracePt t="13854" x="2082800" y="3005138"/>
          <p14:tracePt t="13873" x="2000250" y="3005138"/>
          <p14:tracePt t="13877" x="1981200" y="3005138"/>
          <p14:tracePt t="13951" x="1506538" y="3005138"/>
          <p14:tracePt t="13957" x="1433513" y="3005138"/>
          <p14:tracePt t="13980" x="1350963" y="3005138"/>
          <p14:tracePt t="13982" x="1306513" y="3005138"/>
          <p14:tracePt t="13993" x="1296988" y="3005138"/>
          <p14:tracePt t="14010" x="1250950" y="3005138"/>
          <p14:tracePt t="14018" x="1233488" y="3005138"/>
          <p14:tracePt t="14024" x="1196975" y="3005138"/>
          <p14:tracePt t="14040" x="1141413" y="3005138"/>
          <p14:tracePt t="14045" x="1123950" y="3005138"/>
          <p14:tracePt t="14071" x="1087438" y="3005138"/>
          <p14:tracePt t="14077" x="1068388" y="3013075"/>
          <p14:tracePt t="14115" x="1050925" y="3013075"/>
          <p14:tracePt t="14129" x="1031875" y="3013075"/>
          <p14:tracePt t="14139" x="1022350" y="3022600"/>
          <p14:tracePt t="14146" x="1014413" y="3022600"/>
          <p14:tracePt t="14172" x="968375" y="3032125"/>
          <p14:tracePt t="14177" x="941388" y="3041650"/>
          <p14:tracePt t="14195" x="931863" y="3041650"/>
          <p14:tracePt t="14239" x="922338" y="3041650"/>
          <p14:tracePt t="14246" x="912813" y="3041650"/>
          <p14:tracePt t="14270" x="895350" y="3049588"/>
          <p14:tracePt t="14297" x="868363" y="3059113"/>
          <p14:tracePt t="14305" x="858838" y="3059113"/>
          <p14:tracePt t="14313" x="849313" y="3068638"/>
          <p14:tracePt t="14323" x="839788" y="3068638"/>
          <p14:tracePt t="14354" x="822325" y="3078163"/>
          <p14:tracePt t="14375" x="803275" y="3078163"/>
          <p14:tracePt t="14376" x="766763" y="3086100"/>
          <p14:tracePt t="14381" x="739775" y="3086100"/>
          <p14:tracePt t="14391" x="720725" y="3095625"/>
          <p14:tracePt t="14408" x="684213" y="3105150"/>
          <p14:tracePt t="14413" x="647700" y="3114675"/>
          <p14:tracePt t="14423" x="639763" y="3114675"/>
          <p14:tracePt t="14430" x="630238" y="3114675"/>
          <p14:tracePt t="14438" x="593725" y="3114675"/>
          <p14:tracePt t="14465" x="538163" y="3122613"/>
          <p14:tracePt t="14473" x="511175" y="3132138"/>
          <p14:tracePt t="14481" x="493713" y="3132138"/>
          <p14:tracePt t="14505" x="474663" y="3141663"/>
          <p14:tracePt t="14550" x="447675" y="3141663"/>
          <p14:tracePt t="14566" x="438150" y="3141663"/>
          <p14:tracePt t="14598" x="428625" y="3141663"/>
          <p14:tracePt t="14606" x="420688" y="3141663"/>
          <p14:tracePt t="14630" x="411163" y="3151188"/>
          <p14:tracePt t="14658" x="401638" y="3151188"/>
          <p14:tracePt t="14675" x="392113" y="3151188"/>
          <p14:tracePt t="14706" x="365125" y="3151188"/>
          <p14:tracePt t="14721" x="347663" y="3151188"/>
          <p14:tracePt t="14758" x="311150" y="3151188"/>
          <p14:tracePt t="14765" x="301625" y="3151188"/>
          <p14:tracePt t="14793" x="292100" y="3151188"/>
          <p14:tracePt t="14858" x="274638" y="3168650"/>
          <p14:tracePt t="14869" x="265113" y="3168650"/>
          <p14:tracePt t="14943" x="255588" y="3214688"/>
          <p14:tracePt t="14950" x="255588" y="3232150"/>
          <p14:tracePt t="14958" x="255588" y="3251200"/>
          <p14:tracePt t="14978" x="255588" y="3268663"/>
          <p14:tracePt t="14981" x="255588" y="3278188"/>
          <p14:tracePt t="15009" x="255588" y="3314700"/>
          <p14:tracePt t="15011" x="311150" y="3370263"/>
          <p14:tracePt t="15014" x="355600" y="3387725"/>
          <p14:tracePt t="15022" x="401638" y="3414713"/>
          <p14:tracePt t="15037" x="438150" y="3424238"/>
          <p14:tracePt t="15047" x="520700" y="3451225"/>
          <p14:tracePt t="15077" x="849313" y="3487738"/>
          <p14:tracePt t="15086" x="922338" y="3487738"/>
          <p14:tracePt t="15093" x="995363" y="3487738"/>
          <p14:tracePt t="15103" x="1068388" y="3487738"/>
          <p14:tracePt t="15111" x="1123950" y="3487738"/>
          <p14:tracePt t="15140" x="1168400" y="3487738"/>
          <p14:tracePt t="15141" x="1333500" y="3487738"/>
          <p14:tracePt t="15167" x="1433513" y="3487738"/>
          <p14:tracePt t="15174" x="1470025" y="3487738"/>
          <p14:tracePt t="15182" x="1516063" y="3487738"/>
          <p14:tracePt t="15192" x="1570038" y="3487738"/>
          <p14:tracePt t="15198" x="1644650" y="3487738"/>
          <p14:tracePt t="15206" x="1717675" y="3487738"/>
          <p14:tracePt t="15228" x="1854200" y="3497263"/>
          <p14:tracePt t="15233" x="1908175" y="3497263"/>
          <p14:tracePt t="15270" x="2209800" y="3524250"/>
          <p14:tracePt t="15278" x="2273300" y="3524250"/>
          <p14:tracePt t="15285" x="2309813" y="3533775"/>
          <p14:tracePt t="15294" x="2355850" y="3533775"/>
          <p14:tracePt t="15318" x="2438400" y="3533775"/>
          <p14:tracePt t="15326" x="2457450" y="3533775"/>
          <p14:tracePt t="15349" x="2501900" y="3533775"/>
          <p14:tracePt t="15359" x="2511425" y="3533775"/>
          <p14:tracePt t="15367" x="2520950" y="3533775"/>
          <p14:tracePt t="15408" x="2657475" y="3533775"/>
          <p14:tracePt t="15414" x="2713038" y="3524250"/>
          <p14:tracePt t="15421" x="2749550" y="3524250"/>
          <p14:tracePt t="15444" x="2840038" y="3516313"/>
          <p14:tracePt t="15446" x="2876550" y="3516313"/>
          <p14:tracePt t="15453" x="2895600" y="3516313"/>
          <p14:tracePt t="15474" x="2968625" y="3516313"/>
          <p14:tracePt t="15483" x="2995613" y="3516313"/>
          <p14:tracePt t="15516" x="3059113" y="3506788"/>
          <p14:tracePt t="15526" x="3068638" y="3506788"/>
          <p14:tracePt t="15534" x="3078163" y="3506788"/>
          <p14:tracePt t="15553" x="3086100" y="3506788"/>
          <p14:tracePt t="15557" x="3095625" y="3497263"/>
          <p14:tracePt t="15565" x="3105150" y="3497263"/>
          <p14:tracePt t="15573" x="3122613" y="3487738"/>
          <p14:tracePt t="15581" x="3141663" y="3479800"/>
          <p14:tracePt t="15600" x="3159125" y="3479800"/>
          <p14:tracePt t="15606" x="3187700" y="3479800"/>
          <p14:tracePt t="15615" x="3187700" y="3470275"/>
          <p14:tracePt t="15625" x="3205163" y="3460750"/>
          <p14:tracePt t="15672" x="3232150" y="3451225"/>
          <p14:tracePt t="15682" x="3241675" y="3443288"/>
          <p14:tracePt t="15738" x="3241675" y="3433763"/>
          <p14:tracePt t="15742" x="3241675" y="3424238"/>
          <p14:tracePt t="15750" x="3241675" y="3414713"/>
          <p14:tracePt t="15772" x="3241675" y="3397250"/>
          <p14:tracePt t="15775" x="3241675" y="3387725"/>
          <p14:tracePt t="15781" x="3241675" y="3378200"/>
          <p14:tracePt t="15804" x="3241675" y="3360738"/>
          <p14:tracePt t="15808" x="3241675" y="3333750"/>
          <p14:tracePt t="15813" x="3224213" y="3314700"/>
          <p14:tracePt t="15823" x="3205163" y="3297238"/>
          <p14:tracePt t="15831" x="3178175" y="3278188"/>
          <p14:tracePt t="15863" x="3078163" y="3195638"/>
          <p14:tracePt t="15870" x="3049588" y="3178175"/>
          <p14:tracePt t="15897" x="2940050" y="3122613"/>
          <p14:tracePt t="15906" x="2913063" y="3114675"/>
          <p14:tracePt t="15928" x="2876550" y="3105150"/>
          <p14:tracePt t="15929" x="2859088" y="3095625"/>
          <p14:tracePt t="15937" x="2830513" y="3086100"/>
          <p14:tracePt t="15960" x="2786063" y="3078163"/>
          <p14:tracePt t="15962" x="2720975" y="3068638"/>
          <p14:tracePt t="15969" x="2693988" y="3049588"/>
          <p14:tracePt t="15973" x="2657475" y="3049588"/>
          <p14:tracePt t="15983" x="2620963" y="3049588"/>
          <p14:tracePt t="15993" x="2593975" y="3041650"/>
          <p14:tracePt t="16023" x="2438400" y="3032125"/>
          <p14:tracePt t="16030" x="2401888" y="3022600"/>
          <p14:tracePt t="16052" x="2355850" y="3022600"/>
          <p14:tracePt t="16055" x="2319338" y="3022600"/>
          <p14:tracePt t="16062" x="2292350" y="3022600"/>
          <p14:tracePt t="16085" x="2200275" y="3022600"/>
          <p14:tracePt t="16089" x="2182813" y="3022600"/>
          <p14:tracePt t="16099" x="2109788" y="3022600"/>
          <p14:tracePt t="16116" x="2000250" y="3022600"/>
          <p14:tracePt t="16118" x="1927225" y="3022600"/>
          <p14:tracePt t="16126" x="1871663" y="3022600"/>
          <p14:tracePt t="16148" x="1735138" y="3022600"/>
          <p14:tracePt t="16150" x="1662113" y="3022600"/>
          <p14:tracePt t="16159" x="1606550" y="3022600"/>
          <p14:tracePt t="16166" x="1552575" y="3022600"/>
          <p14:tracePt t="16175" x="1497013" y="3022600"/>
          <p14:tracePt t="16206" x="1306513" y="3022600"/>
          <p14:tracePt t="16213" x="1270000" y="3022600"/>
          <p14:tracePt t="16222" x="1250950" y="3022600"/>
          <p14:tracePt t="16231" x="1233488" y="3022600"/>
          <p14:tracePt t="16271" x="1168400" y="3022600"/>
          <p14:tracePt t="16274" x="1150938" y="3022600"/>
          <p14:tracePt t="16282" x="1114425" y="3032125"/>
          <p14:tracePt t="16302" x="1041400" y="3041650"/>
          <p14:tracePt t="16310" x="1014413" y="3041650"/>
          <p14:tracePt t="16333" x="904875" y="3068638"/>
          <p14:tracePt t="16341" x="876300" y="3078163"/>
          <p14:tracePt t="16364" x="785813" y="3078163"/>
          <p14:tracePt t="16365" x="720725" y="3086100"/>
          <p14:tracePt t="16374" x="684213" y="3095625"/>
          <p14:tracePt t="16394" x="620713" y="3105150"/>
          <p14:tracePt t="16398" x="593725" y="3105150"/>
          <p14:tracePt t="16407" x="566738" y="3105150"/>
          <p14:tracePt t="16423" x="493713" y="3122613"/>
          <p14:tracePt t="16430" x="465138" y="3122613"/>
          <p14:tracePt t="16442" x="438150" y="3122613"/>
          <p14:tracePt t="16468" x="355600" y="3141663"/>
          <p14:tracePt t="16473" x="328613" y="3151188"/>
          <p14:tracePt t="16486" x="301625" y="3159125"/>
          <p14:tracePt t="16503" x="274638" y="3178175"/>
          <p14:tracePt t="16509" x="255588" y="3178175"/>
          <p14:tracePt t="16517" x="238125" y="3195638"/>
          <p14:tracePt t="16527" x="219075" y="3205163"/>
          <p14:tracePt t="16559" x="155575" y="3251200"/>
          <p14:tracePt t="16566" x="146050" y="3251200"/>
          <p14:tracePt t="16573" x="128588" y="3268663"/>
          <p14:tracePt t="16597" x="128588" y="3278188"/>
          <p14:tracePt t="16601" x="119063" y="3297238"/>
          <p14:tracePt t="16628" x="100013" y="3314700"/>
          <p14:tracePt t="16660" x="92075" y="3324225"/>
          <p14:tracePt t="16775" x="92075" y="3333750"/>
          <p14:tracePt t="16783" x="92075" y="3341688"/>
          <p14:tracePt t="16803" x="92075" y="3387725"/>
          <p14:tracePt t="16818" x="92075" y="3406775"/>
          <p14:tracePt t="16829" x="92075" y="3414713"/>
          <p14:tracePt t="16863" x="128588" y="3460750"/>
          <p14:tracePt t="16868" x="136525" y="3470275"/>
          <p14:tracePt t="16869" x="165100" y="3470275"/>
          <p14:tracePt t="16894" x="182563" y="3487738"/>
          <p14:tracePt t="16897" x="228600" y="3487738"/>
          <p14:tracePt t="16901" x="246063" y="3487738"/>
          <p14:tracePt t="16909" x="274638" y="3487738"/>
          <p14:tracePt t="16917" x="301625" y="3487738"/>
          <p14:tracePt t="16940" x="374650" y="3487738"/>
          <p14:tracePt t="16943" x="401638" y="3487738"/>
          <p14:tracePt t="16950" x="428625" y="3487738"/>
          <p14:tracePt t="16972" x="474663" y="3479800"/>
          <p14:tracePt t="16977" x="538163" y="3470275"/>
          <p14:tracePt t="16987" x="557213" y="3470275"/>
          <p14:tracePt t="17004" x="666750" y="3443288"/>
          <p14:tracePt t="17005" x="730250" y="3433763"/>
          <p14:tracePt t="17013" x="785813" y="3424238"/>
          <p14:tracePt t="17021" x="868363" y="3406775"/>
          <p14:tracePt t="17032" x="904875" y="3406775"/>
          <p14:tracePt t="17063" x="985838" y="3397250"/>
          <p14:tracePt t="17069" x="995363" y="3387725"/>
          <p14:tracePt t="17233" x="1004888" y="3387725"/>
          <p14:tracePt t="17237" x="1014413" y="3387725"/>
          <p14:tracePt t="17245" x="1031875" y="3387725"/>
          <p14:tracePt t="17254" x="1050925" y="3378200"/>
          <p14:tracePt t="17261" x="1077913" y="3378200"/>
          <p14:tracePt t="17284" x="1160463" y="3378200"/>
          <p14:tracePt t="17286" x="1214438" y="3378200"/>
          <p14:tracePt t="17293" x="1260475" y="3378200"/>
          <p14:tracePt t="17316" x="1397000" y="3378200"/>
          <p14:tracePt t="17317" x="1460500" y="3378200"/>
          <p14:tracePt t="17326" x="1497013" y="3378200"/>
          <p14:tracePt t="17347" x="1579563" y="3360738"/>
          <p14:tracePt t="17350" x="1625600" y="3360738"/>
          <p14:tracePt t="17359" x="1671638" y="3351213"/>
          <p14:tracePt t="17368" x="1708150" y="3341688"/>
          <p14:tracePt t="17378" x="1735138" y="3333750"/>
          <p14:tracePt t="17384" x="1781175" y="3314700"/>
          <p14:tracePt t="17415" x="1844675" y="3287713"/>
          <p14:tracePt t="17419" x="1854200" y="3287713"/>
          <p14:tracePt t="17425" x="1881188" y="3287713"/>
          <p14:tracePt t="17429" x="1917700" y="3268663"/>
          <p14:tracePt t="17440" x="1927225" y="3268663"/>
          <p14:tracePt t="17469" x="1973263" y="3260725"/>
          <p14:tracePt t="17472" x="1990725" y="3251200"/>
          <p14:tracePt t="17478" x="2000250" y="3241675"/>
          <p14:tracePt t="17486" x="2017713" y="3232150"/>
          <p14:tracePt t="17493" x="2027238" y="3232150"/>
          <p14:tracePt t="17516" x="2046288" y="3224213"/>
          <p14:tracePt t="17519" x="2073275" y="3205163"/>
          <p14:tracePt t="17526" x="2082800" y="3205163"/>
          <p14:tracePt t="17546" x="2119313" y="3178175"/>
          <p14:tracePt t="17549" x="2136775" y="3168650"/>
          <p14:tracePt t="17563" x="2155825" y="3151188"/>
          <p14:tracePt t="17570" x="2163763" y="3151188"/>
          <p14:tracePt t="17599" x="2246313" y="3095625"/>
          <p14:tracePt t="17603" x="2265363" y="3095625"/>
          <p14:tracePt t="17610" x="2282825" y="3078163"/>
          <p14:tracePt t="17617" x="2292350" y="3068638"/>
          <p14:tracePt t="17622" x="2309813" y="3049588"/>
          <p14:tracePt t="17640" x="2346325" y="3013075"/>
          <p14:tracePt t="17645" x="2365375" y="3005138"/>
          <p14:tracePt t="17653" x="2382838" y="2986088"/>
          <p14:tracePt t="17672" x="2419350" y="2949575"/>
          <p14:tracePt t="17677" x="2428875" y="2949575"/>
          <p14:tracePt t="17685" x="2438400" y="2949575"/>
          <p14:tracePt t="17743" x="2457450" y="2930525"/>
          <p14:tracePt t="17744" x="2465388" y="2922588"/>
          <p14:tracePt t="17746" x="2465388" y="2913063"/>
          <p14:tracePt t="17750" x="2465388" y="2903538"/>
          <p14:tracePt t="17757" x="2474913" y="2894013"/>
          <p14:tracePt t="17780" x="2484438" y="2886075"/>
          <p14:tracePt t="17783" x="2493963" y="2876550"/>
          <p14:tracePt t="17809" x="2493963" y="2867025"/>
          <p14:tracePt t="17849" x="2493963" y="2840038"/>
          <p14:tracePt t="17861" x="2493963" y="2820988"/>
          <p14:tracePt t="17872" x="2501900" y="2803525"/>
          <p14:tracePt t="17910" x="2501900" y="2784475"/>
          <p14:tracePt t="17911" x="2501900" y="2747963"/>
          <p14:tracePt t="17917" x="2501900" y="2730500"/>
          <p14:tracePt t="17925" x="2501900" y="2711450"/>
          <p14:tracePt t="17937" x="2501900" y="2684463"/>
          <p14:tracePt t="17965" x="2484438" y="2647950"/>
          <p14:tracePt t="17970" x="2474913" y="2638425"/>
          <p14:tracePt t="17978" x="2474913" y="2630488"/>
          <p14:tracePt t="17997" x="2465388" y="2630488"/>
          <p14:tracePt t="18041" x="2401888" y="2601913"/>
          <p14:tracePt t="18046" x="2374900" y="2601913"/>
          <p14:tracePt t="18054" x="2365375" y="2601913"/>
          <p14:tracePt t="18078" x="2319338" y="2601913"/>
          <p14:tracePt t="18087" x="2282825" y="2611438"/>
          <p14:tracePt t="18094" x="2273300" y="2620963"/>
          <p14:tracePt t="18103" x="2265363" y="2630488"/>
          <p14:tracePt t="18139" x="2192338" y="2684463"/>
          <p14:tracePt t="18142" x="2163763" y="2703513"/>
          <p14:tracePt t="18149" x="2136775" y="2730500"/>
          <p14:tracePt t="18157" x="2109788" y="2767013"/>
          <p14:tracePt t="18211" x="1944688" y="3032125"/>
          <p14:tracePt t="18214" x="1936750" y="3068638"/>
          <p14:tracePt t="18221" x="1927225" y="3095625"/>
          <p14:tracePt t="18230" x="1927225" y="3151188"/>
          <p14:tracePt t="18251" x="1917700" y="3241675"/>
          <p14:tracePt t="18254" x="1917700" y="3278188"/>
          <p14:tracePt t="18261" x="1917700" y="3333750"/>
          <p14:tracePt t="18271" x="1917700" y="3378200"/>
          <p14:tracePt t="18280" x="1917700" y="3443288"/>
          <p14:tracePt t="18314" x="1981200" y="3706813"/>
          <p14:tracePt t="18317" x="1981200" y="3743325"/>
          <p14:tracePt t="18325" x="1990725" y="3798888"/>
          <p14:tracePt t="18335" x="2009775" y="3844925"/>
          <p14:tracePt t="18343" x="2027238" y="3889375"/>
          <p14:tracePt t="18367" x="2054225" y="3990975"/>
          <p14:tracePt t="18390" x="2063750" y="4000500"/>
          <p14:tracePt t="18391" x="2100263" y="4073525"/>
          <p14:tracePt t="18402" x="2100263" y="4081463"/>
          <p14:tracePt t="18411" x="2127250" y="4110038"/>
          <p14:tracePt t="18420" x="2136775" y="4127500"/>
          <p14:tracePt t="18450" x="2228850" y="4183063"/>
          <p14:tracePt t="18454" x="2273300" y="4210050"/>
          <p14:tracePt t="18461" x="2292350" y="4210050"/>
          <p14:tracePt t="18469" x="2319338" y="4219575"/>
          <p14:tracePt t="18482" x="2346325" y="4227513"/>
          <p14:tracePt t="18491" x="2382838" y="4237038"/>
          <p14:tracePt t="18527" x="2501900" y="4237038"/>
          <p14:tracePt t="18533" x="2547938" y="4237038"/>
          <p14:tracePt t="18544" x="2584450" y="4237038"/>
          <p14:tracePt t="18562" x="2657475" y="4237038"/>
          <p14:tracePt t="18566" x="2693988" y="4237038"/>
          <p14:tracePt t="18574" x="2720975" y="4237038"/>
          <p14:tracePt t="18592" x="2767013" y="4237038"/>
          <p14:tracePt t="18595" x="2803525" y="4237038"/>
          <p14:tracePt t="18602" x="2840038" y="4237038"/>
          <p14:tracePt t="18621" x="2895600" y="4219575"/>
          <p14:tracePt t="18627" x="2940050" y="4191000"/>
          <p14:tracePt t="18660" x="3059113" y="4146550"/>
          <p14:tracePt t="18661" x="3105150" y="4117975"/>
          <p14:tracePt t="18669" x="3122613" y="4117975"/>
          <p14:tracePt t="18678" x="3168650" y="4110038"/>
          <p14:tracePt t="18685" x="3195638" y="4100513"/>
          <p14:tracePt t="18696" x="3224213" y="4090988"/>
          <p14:tracePt t="18732" x="3278188" y="4064000"/>
          <p14:tracePt t="18736" x="3297238" y="4054475"/>
          <p14:tracePt t="18741" x="3314700" y="4037013"/>
          <p14:tracePt t="18749" x="3343275" y="4017963"/>
          <p14:tracePt t="18757" x="3379788" y="3981450"/>
          <p14:tracePt t="18769" x="3387725" y="3944938"/>
          <p14:tracePt t="18789" x="3424238" y="3889375"/>
          <p14:tracePt t="18790" x="3452813" y="3835400"/>
          <p14:tracePt t="18794" x="3470275" y="3752850"/>
          <p14:tracePt t="18802" x="3497263" y="3725863"/>
          <p14:tracePt t="18822" x="3525838" y="3625850"/>
          <p14:tracePt t="18825" x="3543300" y="3560763"/>
          <p14:tracePt t="18833" x="3562350" y="3516313"/>
          <p14:tracePt t="18837" x="3562350" y="3487738"/>
          <p14:tracePt t="18845" x="3589338" y="3433763"/>
          <p14:tracePt t="18866" x="3598863" y="3341688"/>
          <p14:tracePt t="18869" x="3616325" y="3297238"/>
          <p14:tracePt t="18880" x="3616325" y="3260725"/>
          <p14:tracePt t="18911" x="3625850" y="3141663"/>
          <p14:tracePt t="18919" x="3625850" y="3122613"/>
          <p14:tracePt t="18926" x="3625850" y="3105150"/>
          <p14:tracePt t="18935" x="3625850" y="3095625"/>
          <p14:tracePt t="18945" x="3625850" y="3068638"/>
          <p14:tracePt t="18974" x="3625850" y="2968625"/>
          <p14:tracePt t="18985" x="3625850" y="2940050"/>
          <p14:tracePt t="19007" x="3606800" y="2857500"/>
          <p14:tracePt t="19010" x="3606800" y="2849563"/>
          <p14:tracePt t="19020" x="3598863" y="2830513"/>
          <p14:tracePt t="19051" x="3543300" y="2730500"/>
          <p14:tracePt t="19055" x="3516313" y="2693988"/>
          <p14:tracePt t="19061" x="3497263" y="2667000"/>
          <p14:tracePt t="19071" x="3470275" y="2638425"/>
          <p14:tracePt t="19078" x="3452813" y="2611438"/>
          <p14:tracePt t="19108" x="3379788" y="2528888"/>
          <p14:tracePt t="19109" x="3370263" y="2528888"/>
          <p14:tracePt t="19134" x="3343275" y="2501900"/>
          <p14:tracePt t="19166" x="3324225" y="2474913"/>
          <p14:tracePt t="19183" x="3314700" y="2474913"/>
          <p14:tracePt t="19190" x="3297238" y="2455863"/>
          <p14:tracePt t="19219" x="3224213" y="2419350"/>
          <p14:tracePt t="19223" x="3187700" y="2401888"/>
          <p14:tracePt t="19231" x="3151188" y="2401888"/>
          <p14:tracePt t="19238" x="3095625" y="2392363"/>
          <p14:tracePt t="19264" x="2913063" y="2365375"/>
          <p14:tracePt t="19289" x="2840038" y="2365375"/>
          <p14:tracePt t="19290" x="2657475" y="2365375"/>
          <p14:tracePt t="19294" x="2566988" y="2365375"/>
          <p14:tracePt t="19304" x="2474913" y="2365375"/>
          <p14:tracePt t="19322" x="2255838" y="2365375"/>
          <p14:tracePt t="19326" x="2146300" y="2365375"/>
          <p14:tracePt t="19334" x="2046288" y="2365375"/>
          <p14:tracePt t="19353" x="1900238" y="2382838"/>
          <p14:tracePt t="19358" x="1863725" y="2392363"/>
          <p14:tracePt t="19366" x="1827213" y="2401888"/>
          <p14:tracePt t="19384" x="1781175" y="2428875"/>
          <p14:tracePt t="19386" x="1744663" y="2438400"/>
          <p14:tracePt t="19393" x="1725613" y="2447925"/>
          <p14:tracePt t="19415" x="1652588" y="2511425"/>
          <p14:tracePt t="19421" x="1606550" y="2538413"/>
          <p14:tracePt t="19445" x="1552575" y="2593975"/>
          <p14:tracePt t="19446" x="1543050" y="2601913"/>
          <p14:tracePt t="19453" x="1516063" y="2638425"/>
          <p14:tracePt t="19477" x="1452563" y="2730500"/>
          <p14:tracePt t="19486" x="1443038" y="2767013"/>
          <p14:tracePt t="19508" x="1406525" y="2867025"/>
          <p14:tracePt t="19510" x="1397000" y="2894013"/>
          <p14:tracePt t="19518" x="1387475" y="2922588"/>
          <p14:tracePt t="19538" x="1379538" y="3068638"/>
          <p14:tracePt t="19542" x="1360488" y="3132138"/>
          <p14:tracePt t="19569" x="1360488" y="3268663"/>
          <p14:tracePt t="19576" x="1360488" y="3341688"/>
          <p14:tracePt t="19583" x="1360488" y="3414713"/>
          <p14:tracePt t="19602" x="1397000" y="3606800"/>
          <p14:tracePt t="19605" x="1443038" y="3706813"/>
          <p14:tracePt t="19614" x="1497013" y="3808413"/>
          <p14:tracePt t="19634" x="1589088" y="3971925"/>
          <p14:tracePt t="19638" x="1662113" y="4054475"/>
          <p14:tracePt t="19646" x="1725613" y="4137025"/>
          <p14:tracePt t="19666" x="1854200" y="4273550"/>
          <p14:tracePt t="19670" x="1900238" y="4319588"/>
          <p14:tracePt t="19680" x="1927225" y="4346575"/>
          <p14:tracePt t="19698" x="1990725" y="4402138"/>
          <p14:tracePt t="19701" x="2027238" y="4410075"/>
          <p14:tracePt t="19710" x="2046288" y="4410075"/>
          <p14:tracePt t="19729" x="2109788" y="4438650"/>
          <p14:tracePt t="19734" x="2155825" y="4438650"/>
          <p14:tracePt t="19744" x="2192338" y="4438650"/>
          <p14:tracePt t="19761" x="2255838" y="4438650"/>
          <p14:tracePt t="19766" x="2309813" y="4438650"/>
          <p14:tracePt t="19774" x="2382838" y="4429125"/>
          <p14:tracePt t="19792" x="2520950" y="4392613"/>
          <p14:tracePt t="19797" x="2620963" y="4365625"/>
          <p14:tracePt t="19806" x="2713038" y="4337050"/>
          <p14:tracePt t="19823" x="2895600" y="4283075"/>
          <p14:tracePt t="19830" x="2968625" y="4256088"/>
          <p14:tracePt t="19837" x="3032125" y="4227513"/>
          <p14:tracePt t="19855" x="3122613" y="4191000"/>
          <p14:tracePt t="19862" x="3187700" y="4137025"/>
          <p14:tracePt t="19870" x="3232150" y="4100513"/>
          <p14:tracePt t="19877" x="3278188" y="4054475"/>
          <p14:tracePt t="19905" x="3433763" y="3889375"/>
          <p14:tracePt t="19910" x="3489325" y="3808413"/>
          <p14:tracePt t="19933" x="3579813" y="3679825"/>
          <p14:tracePt t="19934" x="3589338" y="3633788"/>
          <p14:tracePt t="19942" x="3625850" y="3589338"/>
          <p14:tracePt t="19964" x="3652838" y="3470275"/>
          <p14:tracePt t="19966" x="3662363" y="3424238"/>
          <p14:tracePt t="19973" x="3662363" y="3387725"/>
          <p14:tracePt t="19982" x="3679825" y="3341688"/>
          <p14:tracePt t="19990" x="3698875" y="3260725"/>
          <p14:tracePt t="20010" x="3735388" y="3105150"/>
          <p14:tracePt t="20014" x="3735388" y="3068638"/>
          <p14:tracePt t="20021" x="3744913" y="3022600"/>
          <p14:tracePt t="20030" x="3762375" y="2976563"/>
          <p14:tracePt t="20038" x="3762375" y="2940050"/>
          <p14:tracePt t="20057" x="3762375" y="2876550"/>
          <p14:tracePt t="20062" x="3762375" y="2849563"/>
          <p14:tracePt t="20071" x="3762375" y="2830513"/>
          <p14:tracePt t="20089" x="3762375" y="2767013"/>
          <p14:tracePt t="20094" x="3752850" y="2703513"/>
          <p14:tracePt t="20102" x="3698875" y="2638425"/>
          <p14:tracePt t="20121" x="3662363" y="2593975"/>
          <p14:tracePt t="20122" x="3598863" y="2528888"/>
          <p14:tracePt t="20130" x="3562350" y="2492375"/>
          <p14:tracePt t="20152" x="3506788" y="2419350"/>
          <p14:tracePt t="20154" x="3479800" y="2382838"/>
          <p14:tracePt t="20162" x="3470275" y="2365375"/>
          <p14:tracePt t="20169" x="3433763" y="2338388"/>
          <p14:tracePt t="20206" x="3397250" y="2309813"/>
          <p14:tracePt t="20207" x="3314700" y="2282825"/>
          <p14:tracePt t="20214" x="3278188" y="2255838"/>
          <p14:tracePt t="20221" x="3260725" y="2255838"/>
          <p14:tracePt t="20229" x="3232150" y="2255838"/>
          <p14:tracePt t="20240" x="3178175" y="2255838"/>
          <p14:tracePt t="20270" x="3068638" y="2246313"/>
          <p14:tracePt t="20270" x="3032125" y="2246313"/>
          <p14:tracePt t="20278" x="2995613" y="2246313"/>
          <p14:tracePt t="20288" x="2959100" y="2246313"/>
          <p14:tracePt t="20320" x="2822575" y="2246313"/>
          <p14:tracePt t="20322" x="2767013" y="2255838"/>
          <p14:tracePt t="20329" x="2693988" y="2255838"/>
          <p14:tracePt t="20353" x="2520950" y="2309813"/>
          <p14:tracePt t="20362" x="2447925" y="2338388"/>
          <p14:tracePt t="20369" x="2374900" y="2365375"/>
          <p14:tracePt t="20373" x="2273300" y="2401888"/>
          <p14:tracePt t="20398" x="2009775" y="2538413"/>
          <p14:tracePt t="20405" x="1944688" y="2584450"/>
          <p14:tracePt t="20415" x="1881188" y="2620963"/>
          <p14:tracePt t="20423" x="1835150" y="2657475"/>
          <p14:tracePt t="20431" x="1808163" y="2684463"/>
          <p14:tracePt t="20466" x="1671638" y="2820988"/>
          <p14:tracePt t="20470" x="1616075" y="2886075"/>
          <p14:tracePt t="20477" x="1579563" y="2968625"/>
          <p14:tracePt t="20506" x="1479550" y="3132138"/>
          <p14:tracePt t="20510" x="1443038" y="3214688"/>
          <p14:tracePt t="20518" x="1433513" y="3287713"/>
          <p14:tracePt t="20538" x="1416050" y="3387725"/>
          <p14:tracePt t="20542" x="1416050" y="3443288"/>
          <p14:tracePt t="20568" x="1416050" y="3735388"/>
          <p14:tracePt t="20573" x="1416050" y="3852863"/>
          <p14:tracePt t="20599" x="1423988" y="4146550"/>
          <p14:tracePt t="20605" x="1452563" y="4246563"/>
          <p14:tracePt t="20630" x="1562100" y="4483100"/>
          <p14:tracePt t="20637" x="1598613" y="4548188"/>
          <p14:tracePt t="20662" x="1616075" y="4592638"/>
          <p14:tracePt t="20666" x="1662113" y="4638675"/>
          <p14:tracePt t="20674" x="1681163" y="4657725"/>
          <p14:tracePt t="20683" x="1717675" y="4684713"/>
          <p14:tracePt t="20694" x="1854200" y="4738688"/>
          <p14:tracePt t="20727" x="2155825" y="4767263"/>
          <p14:tracePt t="20734" x="2282825" y="4767263"/>
          <p14:tracePt t="20757" x="2520950" y="4767263"/>
          <p14:tracePt t="20759" x="2647950" y="4767263"/>
          <p14:tracePt t="20765" x="2757488" y="4767263"/>
          <p14:tracePt t="20773" x="2849563" y="4767263"/>
          <p14:tracePt t="20783" x="2949575" y="4748213"/>
          <p14:tracePt t="20815" x="3151188" y="4638675"/>
          <p14:tracePt t="20822" x="3178175" y="4621213"/>
          <p14:tracePt t="20829" x="3241675" y="4575175"/>
          <p14:tracePt t="20837" x="3306763" y="4511675"/>
          <p14:tracePt t="20850" x="3379788" y="4438650"/>
          <p14:tracePt t="20877" x="3589338" y="4200525"/>
          <p14:tracePt t="20881" x="3652838" y="4117975"/>
          <p14:tracePt t="20886" x="3698875" y="4037013"/>
          <p14:tracePt t="20943" x="3744913" y="3633788"/>
          <p14:tracePt t="20949" x="3744913" y="3560763"/>
          <p14:tracePt t="20971" x="3744913" y="3424238"/>
          <p14:tracePt t="20973" x="3725863" y="3397250"/>
          <p14:tracePt t="20982" x="3689350" y="3324225"/>
          <p14:tracePt t="21003" x="3625850" y="3151188"/>
          <p14:tracePt t="21005" x="3589338" y="3068638"/>
          <p14:tracePt t="21014" x="3533775" y="2986088"/>
          <p14:tracePt t="21023" x="3470275" y="2886075"/>
          <p14:tracePt t="21031" x="3397250" y="2784475"/>
          <p14:tracePt t="21060" x="3105150" y="2338388"/>
          <p14:tracePt t="21061" x="2959100" y="2173288"/>
          <p14:tracePt t="21070" x="2822575" y="2036763"/>
          <p14:tracePt t="21081" x="2657475" y="1890713"/>
          <p14:tracePt t="21108" x="2119313" y="1416050"/>
          <p14:tracePt t="21109" x="1981200" y="1314450"/>
          <p14:tracePt t="21117" x="1863725" y="1204913"/>
          <p14:tracePt t="21125" x="1762125" y="1131888"/>
          <p14:tracePt t="21133" x="1662113" y="1077913"/>
          <p14:tracePt t="21156" x="1516063" y="985838"/>
          <p14:tracePt t="21158" x="1433513" y="931863"/>
          <p14:tracePt t="21170" x="1370013" y="876300"/>
          <p14:tracePt t="21188" x="1204913" y="749300"/>
          <p14:tracePt t="21193" x="1095375" y="666750"/>
          <p14:tracePt t="21218" x="730250" y="428625"/>
          <p14:tracePt t="21221" x="593725" y="355600"/>
          <p14:tracePt t="21231" x="457200" y="292100"/>
          <p14:tracePt t="21248" x="246063" y="209550"/>
          <p14:tracePt t="21253" x="146050" y="165100"/>
          <p14:tracePt t="21262" x="73025" y="136525"/>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709578E-414E-4CF8-8C71-AA1DED5ECE50}"/>
              </a:ext>
            </a:extLst>
          </p:cNvPr>
          <p:cNvGraphicFramePr>
            <a:graphicFrameLocks noGrp="1"/>
          </p:cNvGraphicFramePr>
          <p:nvPr>
            <p:extLst>
              <p:ext uri="{D42A27DB-BD31-4B8C-83A1-F6EECF244321}">
                <p14:modId xmlns:p14="http://schemas.microsoft.com/office/powerpoint/2010/main" val="1246435043"/>
              </p:ext>
            </p:extLst>
          </p:nvPr>
        </p:nvGraphicFramePr>
        <p:xfrm>
          <a:off x="758190" y="91440"/>
          <a:ext cx="10401299" cy="749807"/>
        </p:xfrm>
        <a:graphic>
          <a:graphicData uri="http://schemas.openxmlformats.org/drawingml/2006/table">
            <a:tbl>
              <a:tblPr/>
              <a:tblGrid>
                <a:gridCol w="10401299">
                  <a:extLst>
                    <a:ext uri="{9D8B030D-6E8A-4147-A177-3AD203B41FA5}">
                      <a16:colId xmlns:a16="http://schemas.microsoft.com/office/drawing/2014/main" val="4291465212"/>
                    </a:ext>
                  </a:extLst>
                </a:gridCol>
              </a:tblGrid>
              <a:tr h="749807">
                <a:tc>
                  <a:txBody>
                    <a:bodyPr/>
                    <a:lstStyle/>
                    <a:p>
                      <a:pPr algn="ctr" fontAlgn="b"/>
                      <a:r>
                        <a:rPr lang="en-US" sz="2400" b="1" i="0" u="none" strike="noStrike" dirty="0">
                          <a:solidFill>
                            <a:srgbClr val="374151"/>
                          </a:solidFill>
                          <a:effectLst/>
                          <a:latin typeface="Arial" panose="020B0604020202020204" pitchFamily="34" charset="0"/>
                        </a:rPr>
                        <a:t>Overall Delivery Time at Month and Weekday/Weekend Level</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24711956"/>
                  </a:ext>
                </a:extLst>
              </a:tr>
            </a:tbl>
          </a:graphicData>
        </a:graphic>
      </p:graphicFrame>
      <p:pic>
        <p:nvPicPr>
          <p:cNvPr id="9" name="Graphic 8">
            <a:extLst>
              <a:ext uri="{FF2B5EF4-FFF2-40B4-BE49-F238E27FC236}">
                <a16:creationId xmlns:a16="http://schemas.microsoft.com/office/drawing/2014/main" id="{FF6746D2-AA37-4F11-899E-A4C7AEE89F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441" y="1254253"/>
            <a:ext cx="5020056" cy="749807"/>
          </a:xfrm>
          <a:prstGeom prst="rect">
            <a:avLst/>
          </a:prstGeom>
        </p:spPr>
      </p:pic>
      <p:graphicFrame>
        <p:nvGraphicFramePr>
          <p:cNvPr id="12" name="Object 11">
            <a:extLst>
              <a:ext uri="{FF2B5EF4-FFF2-40B4-BE49-F238E27FC236}">
                <a16:creationId xmlns:a16="http://schemas.microsoft.com/office/drawing/2014/main" id="{E999914E-F5BA-4AF0-AE6A-904025640EFB}"/>
              </a:ext>
            </a:extLst>
          </p:cNvPr>
          <p:cNvGraphicFramePr>
            <a:graphicFrameLocks noChangeAspect="1"/>
          </p:cNvGraphicFramePr>
          <p:nvPr>
            <p:extLst>
              <p:ext uri="{D42A27DB-BD31-4B8C-83A1-F6EECF244321}">
                <p14:modId xmlns:p14="http://schemas.microsoft.com/office/powerpoint/2010/main" val="95325177"/>
              </p:ext>
            </p:extLst>
          </p:nvPr>
        </p:nvGraphicFramePr>
        <p:xfrm>
          <a:off x="91441" y="2004060"/>
          <a:ext cx="4928616" cy="2668524"/>
        </p:xfrm>
        <a:graphic>
          <a:graphicData uri="http://schemas.openxmlformats.org/presentationml/2006/ole">
            <mc:AlternateContent xmlns:mc="http://schemas.openxmlformats.org/markup-compatibility/2006">
              <mc:Choice xmlns:v="urn:schemas-microsoft-com:vml" Requires="v">
                <p:oleObj spid="_x0000_s8218" name="Worksheet" r:id="rId5" imgW="3626035" imgH="2032175" progId="Excel.Sheet.12">
                  <p:link updateAutomatic="1"/>
                </p:oleObj>
              </mc:Choice>
              <mc:Fallback>
                <p:oleObj name="Worksheet" r:id="rId5" imgW="3626035" imgH="2032175" progId="Excel.Sheet.12">
                  <p:link updateAutomatic="1"/>
                  <p:pic>
                    <p:nvPicPr>
                      <p:cNvPr id="0" name=""/>
                      <p:cNvPicPr/>
                      <p:nvPr/>
                    </p:nvPicPr>
                    <p:blipFill>
                      <a:blip r:embed="rId6"/>
                      <a:stretch>
                        <a:fillRect/>
                      </a:stretch>
                    </p:blipFill>
                    <p:spPr>
                      <a:xfrm>
                        <a:off x="91441" y="2004060"/>
                        <a:ext cx="4928616" cy="2668524"/>
                      </a:xfrm>
                      <a:prstGeom prst="rect">
                        <a:avLst/>
                      </a:prstGeom>
                    </p:spPr>
                  </p:pic>
                </p:oleObj>
              </mc:Fallback>
            </mc:AlternateContent>
          </a:graphicData>
        </a:graphic>
      </p:graphicFrame>
      <p:graphicFrame>
        <p:nvGraphicFramePr>
          <p:cNvPr id="13" name="Chart 12">
            <a:extLst>
              <a:ext uri="{FF2B5EF4-FFF2-40B4-BE49-F238E27FC236}">
                <a16:creationId xmlns:a16="http://schemas.microsoft.com/office/drawing/2014/main" id="{2925B867-CF1D-47C6-A812-161DB95817CB}"/>
              </a:ext>
            </a:extLst>
          </p:cNvPr>
          <p:cNvGraphicFramePr>
            <a:graphicFrameLocks/>
          </p:cNvGraphicFramePr>
          <p:nvPr>
            <p:extLst>
              <p:ext uri="{D42A27DB-BD31-4B8C-83A1-F6EECF244321}">
                <p14:modId xmlns:p14="http://schemas.microsoft.com/office/powerpoint/2010/main" val="1396065119"/>
              </p:ext>
            </p:extLst>
          </p:nvPr>
        </p:nvGraphicFramePr>
        <p:xfrm>
          <a:off x="5413249" y="2004060"/>
          <a:ext cx="5682232" cy="2348484"/>
        </p:xfrm>
        <a:graphic>
          <a:graphicData uri="http://schemas.openxmlformats.org/drawingml/2006/chart">
            <c:chart xmlns:c="http://schemas.openxmlformats.org/drawingml/2006/chart" xmlns:r="http://schemas.openxmlformats.org/officeDocument/2006/relationships" r:id="rId7"/>
          </a:graphicData>
        </a:graphic>
      </p:graphicFrame>
      <p:sp>
        <p:nvSpPr>
          <p:cNvPr id="14" name="TextBox 2">
            <a:extLst>
              <a:ext uri="{FF2B5EF4-FFF2-40B4-BE49-F238E27FC236}">
                <a16:creationId xmlns:a16="http://schemas.microsoft.com/office/drawing/2014/main" id="{A0F95370-B684-4420-AB8D-9D2E2F04EBF9}"/>
              </a:ext>
            </a:extLst>
          </p:cNvPr>
          <p:cNvSpPr txBox="1"/>
          <p:nvPr/>
        </p:nvSpPr>
        <p:spPr>
          <a:xfrm>
            <a:off x="91441" y="4689585"/>
            <a:ext cx="11676887" cy="2076975"/>
          </a:xfrm>
          <a:prstGeom prst="rect">
            <a:avLst/>
          </a:prstGeom>
          <a:solidFill>
            <a:schemeClr val="accent6">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600" b="1" i="0" dirty="0">
                <a:solidFill>
                  <a:schemeClr val="accent6"/>
                </a:solidFill>
                <a:effectLst/>
                <a:latin typeface="+mn-lt"/>
                <a:ea typeface="+mn-ea"/>
                <a:cs typeface="+mn-cs"/>
              </a:rPr>
              <a:t>Weekend vs. Weekday Trends</a:t>
            </a:r>
            <a:r>
              <a:rPr lang="en-IN" sz="1200" b="1" i="0" dirty="0">
                <a:solidFill>
                  <a:schemeClr val="dk1"/>
                </a:solidFill>
                <a:effectLst/>
                <a:latin typeface="+mn-lt"/>
                <a:ea typeface="+mn-ea"/>
                <a:cs typeface="+mn-cs"/>
              </a:rPr>
              <a:t>:</a:t>
            </a:r>
            <a:r>
              <a:rPr lang="en-IN" sz="1200" b="0" i="0" dirty="0">
                <a:solidFill>
                  <a:schemeClr val="dk1"/>
                </a:solidFill>
                <a:effectLst/>
                <a:latin typeface="+mn-lt"/>
                <a:ea typeface="+mn-ea"/>
                <a:cs typeface="+mn-cs"/>
              </a:rPr>
              <a:t> There is a noticeable difference in average delivery times between weekdays and weekends. In most months, delivery times are slightly shorter on weekdays compared to weekends. This suggests that the delivery process may be more efficient during weekdays, possibly due to reduced order volumes or better logistics planning.</a:t>
            </a:r>
          </a:p>
          <a:p>
            <a:r>
              <a:rPr lang="en-IN" sz="1800" b="1" i="0" dirty="0">
                <a:solidFill>
                  <a:schemeClr val="accent6"/>
                </a:solidFill>
                <a:effectLst/>
                <a:latin typeface="+mn-lt"/>
                <a:ea typeface="+mn-ea"/>
                <a:cs typeface="+mn-cs"/>
              </a:rPr>
              <a:t>Consistency in February and September</a:t>
            </a:r>
            <a:r>
              <a:rPr lang="en-IN" sz="1800" b="1" i="0" dirty="0">
                <a:solidFill>
                  <a:schemeClr val="dk1"/>
                </a:solidFill>
                <a:effectLst/>
                <a:latin typeface="+mn-lt"/>
                <a:ea typeface="+mn-ea"/>
                <a:cs typeface="+mn-cs"/>
              </a:rPr>
              <a:t>:</a:t>
            </a:r>
            <a:r>
              <a:rPr lang="en-IN" sz="1800" b="0" i="0" dirty="0">
                <a:solidFill>
                  <a:schemeClr val="dk1"/>
                </a:solidFill>
                <a:effectLst/>
                <a:latin typeface="+mn-lt"/>
                <a:ea typeface="+mn-ea"/>
                <a:cs typeface="+mn-cs"/>
              </a:rPr>
              <a:t> </a:t>
            </a:r>
            <a:r>
              <a:rPr lang="en-IN" sz="1200" b="0" i="0" dirty="0">
                <a:solidFill>
                  <a:schemeClr val="dk1"/>
                </a:solidFill>
                <a:effectLst/>
                <a:latin typeface="+mn-lt"/>
                <a:ea typeface="+mn-ea"/>
                <a:cs typeface="+mn-cs"/>
              </a:rPr>
              <a:t>February and September show a high level of consistency in average delivery times between weekdays and weekends. This consistency can be indicative of stable and well-optimized delivery </a:t>
            </a:r>
            <a:r>
              <a:rPr lang="en-IN" sz="1200" b="0" i="0" dirty="0">
                <a:solidFill>
                  <a:sysClr val="windowText" lastClr="000000"/>
                </a:solidFill>
                <a:effectLst/>
                <a:latin typeface="+mn-lt"/>
                <a:ea typeface="+mn-ea"/>
                <a:cs typeface="+mn-cs"/>
              </a:rPr>
              <a:t>processes during both weekdays and weekends.</a:t>
            </a:r>
          </a:p>
          <a:p>
            <a:r>
              <a:rPr lang="en-IN" sz="1600" b="1" i="0" dirty="0">
                <a:solidFill>
                  <a:schemeClr val="accent6"/>
                </a:solidFill>
                <a:effectLst/>
                <a:latin typeface="+mn-lt"/>
                <a:ea typeface="+mn-ea"/>
                <a:cs typeface="+mn-cs"/>
              </a:rPr>
              <a:t>Significant Weekend Delays in </a:t>
            </a:r>
            <a:r>
              <a:rPr lang="en-IN" sz="1600" b="1" i="0" dirty="0" err="1">
                <a:solidFill>
                  <a:schemeClr val="accent6"/>
                </a:solidFill>
                <a:effectLst/>
                <a:latin typeface="+mn-lt"/>
                <a:ea typeface="+mn-ea"/>
                <a:cs typeface="+mn-cs"/>
              </a:rPr>
              <a:t>May:</a:t>
            </a:r>
            <a:r>
              <a:rPr lang="en-IN" sz="1200" b="0" i="0" dirty="0" err="1">
                <a:solidFill>
                  <a:schemeClr val="dk1"/>
                </a:solidFill>
                <a:effectLst/>
                <a:latin typeface="+mn-lt"/>
                <a:ea typeface="+mn-ea"/>
                <a:cs typeface="+mn-cs"/>
              </a:rPr>
              <a:t>This</a:t>
            </a:r>
            <a:r>
              <a:rPr lang="en-IN" sz="1200" b="0" i="0" dirty="0">
                <a:solidFill>
                  <a:schemeClr val="dk1"/>
                </a:solidFill>
                <a:effectLst/>
                <a:latin typeface="+mn-lt"/>
                <a:ea typeface="+mn-ea"/>
                <a:cs typeface="+mn-cs"/>
              </a:rPr>
              <a:t> could be due to higher demand during weekends, requiring additional resources and longer delivery times to </a:t>
            </a:r>
            <a:r>
              <a:rPr lang="en-IN" sz="1200" b="0" i="0" dirty="0" err="1">
                <a:solidFill>
                  <a:schemeClr val="dk1"/>
                </a:solidFill>
                <a:effectLst/>
                <a:latin typeface="+mn-lt"/>
                <a:ea typeface="+mn-ea"/>
                <a:cs typeface="+mn-cs"/>
              </a:rPr>
              <a:t>fulfill</a:t>
            </a:r>
            <a:r>
              <a:rPr lang="en-IN" sz="1200" b="0" i="0" dirty="0">
                <a:solidFill>
                  <a:schemeClr val="dk1"/>
                </a:solidFill>
                <a:effectLst/>
                <a:latin typeface="+mn-lt"/>
                <a:ea typeface="+mn-ea"/>
                <a:cs typeface="+mn-cs"/>
              </a:rPr>
              <a:t> </a:t>
            </a:r>
            <a:r>
              <a:rPr lang="en-IN" sz="1200" b="0" i="0" dirty="0" err="1">
                <a:solidFill>
                  <a:schemeClr val="dk1"/>
                </a:solidFill>
                <a:effectLst/>
                <a:latin typeface="+mn-lt"/>
                <a:ea typeface="+mn-ea"/>
                <a:cs typeface="+mn-cs"/>
              </a:rPr>
              <a:t>orders.As</a:t>
            </a:r>
            <a:r>
              <a:rPr lang="en-IN" sz="1200" b="0" i="0" dirty="0">
                <a:solidFill>
                  <a:schemeClr val="dk1"/>
                </a:solidFill>
                <a:effectLst/>
                <a:latin typeface="+mn-lt"/>
                <a:ea typeface="+mn-ea"/>
                <a:cs typeface="+mn-cs"/>
              </a:rPr>
              <a:t> there is  1621 orders </a:t>
            </a:r>
            <a:r>
              <a:rPr lang="en-IN" sz="1200" b="0" i="0" baseline="0" dirty="0">
                <a:solidFill>
                  <a:schemeClr val="dk1"/>
                </a:solidFill>
                <a:effectLst/>
                <a:latin typeface="+mn-lt"/>
                <a:ea typeface="+mn-ea"/>
                <a:cs typeface="+mn-cs"/>
              </a:rPr>
              <a:t> on weekdays (5days) and 844 orders on </a:t>
            </a:r>
            <a:r>
              <a:rPr lang="en-IN" sz="1200" b="0" i="0" baseline="0" dirty="0" err="1">
                <a:solidFill>
                  <a:schemeClr val="dk1"/>
                </a:solidFill>
                <a:effectLst/>
                <a:latin typeface="+mn-lt"/>
                <a:ea typeface="+mn-ea"/>
                <a:cs typeface="+mn-cs"/>
              </a:rPr>
              <a:t>weekends.This</a:t>
            </a:r>
            <a:r>
              <a:rPr lang="en-IN" sz="1200" b="0" i="0" baseline="0" dirty="0">
                <a:solidFill>
                  <a:schemeClr val="dk1"/>
                </a:solidFill>
                <a:effectLst/>
                <a:latin typeface="+mn-lt"/>
                <a:ea typeface="+mn-ea"/>
                <a:cs typeface="+mn-cs"/>
              </a:rPr>
              <a:t> leads to higher average delivery time. Some other reasons maybe.</a:t>
            </a:r>
          </a:p>
          <a:p>
            <a:r>
              <a:rPr lang="en-IN" sz="1200" b="0" i="0" baseline="0" dirty="0">
                <a:solidFill>
                  <a:schemeClr val="dk1"/>
                </a:solidFill>
                <a:effectLst/>
                <a:latin typeface="+mn-lt"/>
                <a:ea typeface="+mn-ea"/>
                <a:cs typeface="+mn-cs"/>
              </a:rPr>
              <a:t>(</a:t>
            </a:r>
            <a:r>
              <a:rPr lang="en-IN" sz="1200" b="0" i="0" baseline="0" dirty="0" err="1">
                <a:solidFill>
                  <a:schemeClr val="dk1"/>
                </a:solidFill>
                <a:effectLst/>
                <a:latin typeface="+mn-lt"/>
                <a:ea typeface="+mn-ea"/>
                <a:cs typeface="+mn-cs"/>
              </a:rPr>
              <a:t>i</a:t>
            </a:r>
            <a:r>
              <a:rPr lang="en-IN" sz="1200" b="0" i="0" baseline="0" dirty="0">
                <a:solidFill>
                  <a:schemeClr val="dk1"/>
                </a:solidFill>
                <a:effectLst/>
                <a:latin typeface="+mn-lt"/>
                <a:ea typeface="+mn-ea"/>
                <a:cs typeface="+mn-cs"/>
              </a:rPr>
              <a:t>)</a:t>
            </a:r>
            <a:r>
              <a:rPr lang="en-IN" sz="1200" b="1" i="0" dirty="0">
                <a:solidFill>
                  <a:schemeClr val="dk1"/>
                </a:solidFill>
                <a:effectLst/>
                <a:latin typeface="+mn-lt"/>
                <a:ea typeface="+mn-ea"/>
                <a:cs typeface="+mn-cs"/>
              </a:rPr>
              <a:t>Limited Workforce</a:t>
            </a:r>
            <a:endParaRPr lang="en-IN" sz="1200" b="0" i="0" baseline="0" dirty="0">
              <a:solidFill>
                <a:schemeClr val="dk1"/>
              </a:solidFill>
              <a:effectLst/>
              <a:latin typeface="+mn-lt"/>
              <a:ea typeface="+mn-ea"/>
              <a:cs typeface="+mn-cs"/>
            </a:endParaRPr>
          </a:p>
          <a:p>
            <a:r>
              <a:rPr lang="en-IN" sz="1200" b="0" i="0" baseline="0" dirty="0">
                <a:solidFill>
                  <a:schemeClr val="dk1"/>
                </a:solidFill>
                <a:effectLst/>
                <a:latin typeface="+mn-lt"/>
                <a:ea typeface="+mn-ea"/>
                <a:cs typeface="+mn-cs"/>
              </a:rPr>
              <a:t>(ii)</a:t>
            </a:r>
            <a:r>
              <a:rPr lang="en-IN" sz="1200" b="1" i="0" dirty="0">
                <a:solidFill>
                  <a:schemeClr val="dk1"/>
                </a:solidFill>
                <a:effectLst/>
                <a:latin typeface="+mn-lt"/>
                <a:ea typeface="+mn-ea"/>
                <a:cs typeface="+mn-cs"/>
              </a:rPr>
              <a:t>Traffic and Road Conditions</a:t>
            </a:r>
            <a:endParaRPr lang="en-IN" sz="1200" b="0" i="0" baseline="0" dirty="0">
              <a:solidFill>
                <a:schemeClr val="dk1"/>
              </a:solidFill>
              <a:effectLst/>
              <a:latin typeface="+mn-lt"/>
              <a:ea typeface="+mn-ea"/>
              <a:cs typeface="+mn-cs"/>
            </a:endParaRPr>
          </a:p>
          <a:p>
            <a:r>
              <a:rPr lang="en-IN" sz="1200" b="0" i="0" baseline="0" dirty="0">
                <a:solidFill>
                  <a:schemeClr val="dk1"/>
                </a:solidFill>
                <a:effectLst/>
                <a:latin typeface="+mn-lt"/>
                <a:ea typeface="+mn-ea"/>
                <a:cs typeface="+mn-cs"/>
              </a:rPr>
              <a:t>(iii)</a:t>
            </a:r>
            <a:r>
              <a:rPr lang="en-IN" sz="1200" b="1" i="0" dirty="0">
                <a:solidFill>
                  <a:schemeClr val="dk1"/>
                </a:solidFill>
                <a:effectLst/>
                <a:latin typeface="+mn-lt"/>
                <a:ea typeface="+mn-ea"/>
                <a:cs typeface="+mn-cs"/>
              </a:rPr>
              <a:t>Variable Delivery Routes:</a:t>
            </a:r>
            <a:r>
              <a:rPr lang="en-IN" sz="1200" b="0" i="0" dirty="0">
                <a:solidFill>
                  <a:schemeClr val="dk1"/>
                </a:solidFill>
                <a:effectLst/>
                <a:latin typeface="+mn-lt"/>
                <a:ea typeface="+mn-ea"/>
                <a:cs typeface="+mn-cs"/>
              </a:rPr>
              <a:t> </a:t>
            </a:r>
            <a:endParaRPr lang="en-IN" sz="1200" dirty="0"/>
          </a:p>
        </p:txBody>
      </p:sp>
    </p:spTree>
    <p:extLst>
      <p:ext uri="{BB962C8B-B14F-4D97-AF65-F5344CB8AC3E}">
        <p14:creationId xmlns:p14="http://schemas.microsoft.com/office/powerpoint/2010/main" val="646142634"/>
      </p:ext>
    </p:extLst>
  </p:cSld>
  <p:clrMapOvr>
    <a:masterClrMapping/>
  </p:clrMapOvr>
  <mc:AlternateContent xmlns:mc="http://schemas.openxmlformats.org/markup-compatibility/2006" xmlns:p159="http://schemas.microsoft.com/office/powerpoint/2015/09/main">
    <mc:Choice Requires="p159">
      <p:transition spd="slow" advTm="25272">
        <p159:morph option="byObject"/>
      </p:transition>
    </mc:Choice>
    <mc:Fallback xmlns="">
      <p:transition spd="slow" advTm="25272">
        <p:fade/>
      </p:transition>
    </mc:Fallback>
  </mc:AlternateContent>
  <p:extLst>
    <p:ext uri="{3A86A75C-4F4B-4683-9AE1-C65F6400EC91}">
      <p14:laserTraceLst xmlns:p14="http://schemas.microsoft.com/office/powerpoint/2010/main">
        <p14:tracePtLst>
          <p14:tracePt t="161" x="3136900" y="6261100"/>
          <p14:tracePt t="2600" x="2046288" y="6838950"/>
          <p14:tracePt t="2616" x="2046288" y="6831013"/>
          <p14:tracePt t="2635" x="2073275" y="6794500"/>
          <p14:tracePt t="2647" x="2082800" y="6775450"/>
          <p14:tracePt t="2667" x="2100263" y="6757988"/>
          <p14:tracePt t="2672" x="2119313" y="6738938"/>
          <p14:tracePt t="2680" x="2127250" y="6721475"/>
          <p14:tracePt t="2712" x="2146300" y="6692900"/>
          <p14:tracePt t="2743" x="2173288" y="6656388"/>
          <p14:tracePt t="2752" x="2182813" y="6638925"/>
          <p14:tracePt t="2774" x="2200275" y="6611938"/>
          <p14:tracePt t="2776" x="2209800" y="6592888"/>
          <p14:tracePt t="2784" x="2228850" y="6575425"/>
          <p14:tracePt t="2806" x="2236788" y="6538913"/>
          <p14:tracePt t="2808" x="2265363" y="6510338"/>
          <p14:tracePt t="2816" x="2265363" y="6502400"/>
          <p14:tracePt t="2836" x="2292350" y="6465888"/>
          <p14:tracePt t="2840" x="2292350" y="6456363"/>
          <p14:tracePt t="2848" x="2292350" y="6437313"/>
          <p14:tracePt t="2868" x="2309813" y="6410325"/>
          <p14:tracePt t="2891" x="2309813" y="6400800"/>
          <p14:tracePt t="2944" x="2355850" y="6327775"/>
          <p14:tracePt t="2952" x="2365375" y="6319838"/>
          <p14:tracePt t="2960" x="2374900" y="6300788"/>
          <p14:tracePt t="2978" x="2401888" y="6254750"/>
          <p14:tracePt t="2984" x="2411413" y="6246813"/>
          <p14:tracePt t="2992" x="2419350" y="6227763"/>
          <p14:tracePt t="3010" x="2447925" y="6181725"/>
          <p14:tracePt t="3016" x="2447925" y="6164263"/>
          <p14:tracePt t="3039" x="2511425" y="6072188"/>
          <p14:tracePt t="3048" x="2520950" y="6045200"/>
          <p14:tracePt t="3070" x="2566988" y="5962650"/>
          <p14:tracePt t="3072" x="2584450" y="5926138"/>
          <p14:tracePt t="3080" x="2620963" y="5872163"/>
          <p14:tracePt t="3102" x="2667000" y="5780088"/>
          <p14:tracePt t="3104" x="2693988" y="5726113"/>
          <p14:tracePt t="3112" x="2730500" y="5661025"/>
          <p14:tracePt t="3132" x="2803525" y="5534025"/>
          <p14:tracePt t="3136" x="2830513" y="5470525"/>
          <p14:tracePt t="3144" x="2867025" y="5405438"/>
          <p14:tracePt t="3162" x="2959100" y="5278438"/>
          <p14:tracePt t="3167" x="2986088" y="5214938"/>
          <p14:tracePt t="3176" x="3022600" y="5149850"/>
          <p14:tracePt t="3193" x="3068638" y="5059363"/>
          <p14:tracePt t="3200" x="3105150" y="4995863"/>
          <p14:tracePt t="3224" x="3151188" y="4894263"/>
          <p14:tracePt t="3232" x="3159125" y="4848225"/>
          <p14:tracePt t="3255" x="3187700" y="4784725"/>
          <p14:tracePt t="3264" x="3195638" y="4748213"/>
          <p14:tracePt t="3285" x="3214688" y="4730750"/>
          <p14:tracePt t="3288" x="3214688" y="4721225"/>
          <p14:tracePt t="3298" x="3224213" y="4702175"/>
          <p14:tracePt t="3316" x="3224213" y="4675188"/>
          <p14:tracePt t="3330" x="3232150" y="4648200"/>
          <p14:tracePt t="3337" x="3232150" y="4629150"/>
          <p14:tracePt t="3344" x="3241675" y="4621213"/>
          <p14:tracePt t="3352" x="3241675" y="4602163"/>
          <p14:tracePt t="3363" x="3251200" y="4584700"/>
          <p14:tracePt t="3372" x="3251200" y="4565650"/>
          <p14:tracePt t="3381" x="3270250" y="4548188"/>
          <p14:tracePt t="3417" x="3306763" y="4456113"/>
          <p14:tracePt t="3423" x="3306763" y="4429125"/>
          <p14:tracePt t="3432" x="3324225" y="4410075"/>
          <p14:tracePt t="3455" x="3343275" y="4356100"/>
          <p14:tracePt t="3464" x="3351213" y="4337050"/>
          <p14:tracePt t="3485" x="3360738" y="4319588"/>
          <p14:tracePt t="3488" x="3360738" y="4310063"/>
          <p14:tracePt t="3496" x="3370263" y="4292600"/>
          <p14:tracePt t="3516" x="3370263" y="4273550"/>
          <p14:tracePt t="3519" x="3379788" y="4264025"/>
          <p14:tracePt t="3528" x="3379788" y="4256088"/>
          <p14:tracePt t="3547" x="3387725" y="4227513"/>
          <p14:tracePt t="3552" x="3397250" y="4219575"/>
          <p14:tracePt t="3568" x="3397250" y="4210050"/>
          <p14:tracePt t="3576" x="3406775" y="4191000"/>
          <p14:tracePt t="3595" x="3416300" y="4164013"/>
          <p14:tracePt t="3624" x="3433763" y="4137025"/>
          <p14:tracePt t="3656" x="3443288" y="4110038"/>
          <p14:tracePt t="3664" x="3452813" y="4100513"/>
          <p14:tracePt t="3720" x="3460750" y="4090988"/>
          <p14:tracePt t="3839" x="3497263" y="4100513"/>
          <p14:tracePt t="3848" x="3516313" y="4127500"/>
          <p14:tracePt t="3856" x="3533775" y="4164013"/>
          <p14:tracePt t="3865" x="3543300" y="4183063"/>
          <p14:tracePt t="3873" x="3562350" y="4219575"/>
          <p14:tracePt t="3899" x="3616325" y="4319588"/>
          <p14:tracePt t="3904" x="3652838" y="4365625"/>
          <p14:tracePt t="3912" x="3662363" y="4392613"/>
          <p14:tracePt t="3935" x="3698875" y="4492625"/>
          <p14:tracePt t="3944" x="3725863" y="4519613"/>
          <p14:tracePt t="3966" x="3744913" y="4556125"/>
          <p14:tracePt t="3968" x="3762375" y="4584700"/>
          <p14:tracePt t="3976" x="3771900" y="4602163"/>
          <p14:tracePt t="3997" x="3789363" y="4629150"/>
          <p14:tracePt t="4000" x="3789363" y="4638675"/>
          <p14:tracePt t="4010" x="3798888" y="4648200"/>
          <p14:tracePt t="4039" x="3808413" y="4675188"/>
          <p14:tracePt t="4040" x="3817938" y="4684713"/>
          <p14:tracePt t="4048" x="3835400" y="4702175"/>
          <p14:tracePt t="4088" x="3908425" y="4702175"/>
          <p14:tracePt t="4095" x="3935413" y="4702175"/>
          <p14:tracePt t="4104" x="3963988" y="4702175"/>
          <p14:tracePt t="4122" x="4037013" y="4702175"/>
          <p14:tracePt t="4128" x="4054475" y="4702175"/>
          <p14:tracePt t="4138" x="4083050" y="4702175"/>
          <p14:tracePt t="4164" x="4156075" y="4675188"/>
          <p14:tracePt t="4168" x="4173538" y="4665663"/>
          <p14:tracePt t="4176" x="4173538" y="4657725"/>
          <p14:tracePt t="4184" x="4183063" y="4657725"/>
          <p14:tracePt t="4193" x="4210050" y="4638675"/>
          <p14:tracePt t="4201" x="4229100" y="4629150"/>
          <p14:tracePt t="4232" x="4283075" y="4575175"/>
          <p14:tracePt t="4239" x="4310063" y="4548188"/>
          <p14:tracePt t="4248" x="4329113" y="4529138"/>
          <p14:tracePt t="4258" x="4338638" y="4519613"/>
          <p14:tracePt t="4264" x="4356100" y="4502150"/>
          <p14:tracePt t="4291" x="4383088" y="4465638"/>
          <p14:tracePt t="4297" x="4392613" y="4456113"/>
          <p14:tracePt t="4304" x="4402138" y="4446588"/>
          <p14:tracePt t="4313" x="4411663" y="4438650"/>
          <p14:tracePt t="4322" x="4411663" y="4429125"/>
          <p14:tracePt t="4346" x="4438650" y="4365625"/>
          <p14:tracePt t="4352" x="4438650" y="4346575"/>
          <p14:tracePt t="4371" x="4448175" y="4310063"/>
          <p14:tracePt t="4377" x="4456113" y="4283075"/>
          <p14:tracePt t="4384" x="4456113" y="4264025"/>
          <p14:tracePt t="4392" x="4475163" y="4227513"/>
          <p14:tracePt t="4416" x="4484688" y="4200525"/>
          <p14:tracePt t="4417" x="4502150" y="4127500"/>
          <p14:tracePt t="4424" x="4502150" y="4117975"/>
          <p14:tracePt t="4432" x="4502150" y="4081463"/>
          <p14:tracePt t="4440" x="4511675" y="4064000"/>
          <p14:tracePt t="4463" x="4521200" y="4008438"/>
          <p14:tracePt t="4463" x="4521200" y="3990975"/>
          <p14:tracePt t="4472" x="4521200" y="3963988"/>
          <p14:tracePt t="4495" x="4529138" y="3935413"/>
          <p14:tracePt t="4496" x="4529138" y="3917950"/>
          <p14:tracePt t="4504" x="4529138" y="3898900"/>
          <p14:tracePt t="4526" x="4529138" y="3881438"/>
          <p14:tracePt t="4529" x="4529138" y="3871913"/>
          <p14:tracePt t="4536" x="4529138" y="3862388"/>
          <p14:tracePt t="4558" x="4529138" y="3844925"/>
          <p14:tracePt t="4561" x="4529138" y="3835400"/>
          <p14:tracePt t="4568" x="4529138" y="3825875"/>
          <p14:tracePt t="4589" x="4529138" y="3808413"/>
          <p14:tracePt t="4592" x="4529138" y="3798888"/>
          <p14:tracePt t="4600" x="4529138" y="3789363"/>
          <p14:tracePt t="4621" x="4529138" y="3771900"/>
          <p14:tracePt t="4632" x="4529138" y="3762375"/>
          <p14:tracePt t="4655" x="4529138" y="3743325"/>
          <p14:tracePt t="4688" x="4521200" y="3735388"/>
          <p14:tracePt t="4716" x="4521200" y="3725863"/>
          <p14:tracePt t="4736" x="4511675" y="3706813"/>
          <p14:tracePt t="4762" x="4511675" y="3698875"/>
          <p14:tracePt t="4784" x="4511675" y="3689350"/>
          <p14:tracePt t="4807" x="4511675" y="3679825"/>
          <p14:tracePt t="4839" x="4502150" y="3670300"/>
          <p14:tracePt t="4883" x="4502150" y="3662363"/>
          <p14:tracePt t="4888" x="4492625" y="3652838"/>
          <p14:tracePt t="4945" x="4492625" y="3643313"/>
          <p14:tracePt t="4976" x="4492625" y="3633788"/>
          <p14:tracePt t="5010" x="4492625" y="3625850"/>
          <p14:tracePt t="5016" x="4492625" y="3616325"/>
          <p14:tracePt t="5026" x="4492625" y="3606800"/>
          <p14:tracePt t="5053" x="4492625" y="3597275"/>
          <p14:tracePt t="5056" x="4492625" y="3589338"/>
          <p14:tracePt t="5082" x="4492625" y="3579813"/>
          <p14:tracePt t="5932" x="4502150" y="3579813"/>
          <p14:tracePt t="5936" x="4511675" y="3579813"/>
          <p14:tracePt t="5962" x="4548188" y="3589338"/>
          <p14:tracePt t="5990" x="4575175" y="3597275"/>
          <p14:tracePt t="5991" x="4594225" y="3597275"/>
          <p14:tracePt t="6004" x="4602163" y="3597275"/>
          <p14:tracePt t="6026" x="4621213" y="3597275"/>
          <p14:tracePt t="6036" x="4638675" y="3597275"/>
          <p14:tracePt t="6058" x="4667250" y="3597275"/>
          <p14:tracePt t="6064" x="4675188" y="3597275"/>
          <p14:tracePt t="6088" x="4711700" y="3579813"/>
          <p14:tracePt t="6096" x="4721225" y="3579813"/>
          <p14:tracePt t="6120" x="4740275" y="3570288"/>
          <p14:tracePt t="6128" x="4748213" y="3570288"/>
          <p14:tracePt t="6164" x="4767263" y="3560763"/>
          <p14:tracePt t="6168" x="4776788" y="3552825"/>
          <p14:tracePt t="6184" x="4794250" y="3543300"/>
          <p14:tracePt t="6213" x="4813300" y="3533775"/>
          <p14:tracePt t="6226" x="4821238" y="3533775"/>
          <p14:tracePt t="6256" x="4840288" y="3524250"/>
          <p14:tracePt t="6323" x="4876800" y="3516313"/>
          <p14:tracePt t="6352" x="4913313" y="3497263"/>
          <p14:tracePt t="6368" x="4922838" y="3497263"/>
          <p14:tracePt t="6398" x="4940300" y="3497263"/>
          <p14:tracePt t="6400" x="4949825" y="3497263"/>
          <p14:tracePt t="6410" x="4968875" y="3487738"/>
          <p14:tracePt t="6444" x="5022850" y="3479800"/>
          <p14:tracePt t="6448" x="5049838" y="3479800"/>
          <p14:tracePt t="6456" x="5086350" y="3479800"/>
          <p14:tracePt t="6477" x="5232400" y="3479800"/>
          <p14:tracePt t="6479" x="5434013" y="3487738"/>
          <p14:tracePt t="6488" x="5726113" y="3516313"/>
          <p14:tracePt t="6496" x="6064250" y="3543300"/>
          <p14:tracePt t="6504" x="6373813" y="3560763"/>
          <p14:tracePt t="6522" x="6804025" y="3560763"/>
          <p14:tracePt t="6528" x="6831013" y="3560763"/>
          <p14:tracePt t="6568" x="6840538" y="3560763"/>
          <p14:tracePt t="6576" x="6850063" y="3560763"/>
          <p14:tracePt t="6591" x="6877050" y="3533775"/>
          <p14:tracePt t="6614" x="6913563" y="3506788"/>
          <p14:tracePt t="6616" x="6940550" y="3460750"/>
          <p14:tracePt t="6624" x="6959600" y="3443288"/>
          <p14:tracePt t="6646" x="7050088" y="3351213"/>
          <p14:tracePt t="6648" x="7077075" y="3314700"/>
          <p14:tracePt t="6656" x="7113588" y="3287713"/>
          <p14:tracePt t="6677" x="7169150" y="3241675"/>
          <p14:tracePt t="6680" x="7205663" y="3214688"/>
          <p14:tracePt t="6693" x="7215188" y="3205163"/>
          <p14:tracePt t="6719" x="7259638" y="3168650"/>
          <p14:tracePt t="6720" x="7269163" y="3159125"/>
          <p14:tracePt t="6728" x="7296150" y="3141663"/>
          <p14:tracePt t="6736" x="7296150" y="3132138"/>
          <p14:tracePt t="6744" x="7324725" y="3114675"/>
          <p14:tracePt t="6768" x="7342188" y="3095625"/>
          <p14:tracePt t="6784" x="7351713" y="3068638"/>
          <p14:tracePt t="6794" x="7351713" y="3059113"/>
          <p14:tracePt t="6829" x="7351713" y="2930525"/>
          <p14:tracePt t="6831" x="7342188" y="2894013"/>
          <p14:tracePt t="6840" x="7334250" y="2867025"/>
          <p14:tracePt t="6848" x="7305675" y="2840038"/>
          <p14:tracePt t="6856" x="7278688" y="2794000"/>
          <p14:tracePt t="6877" x="7232650" y="2740025"/>
          <p14:tracePt t="6880" x="7215188" y="2720975"/>
          <p14:tracePt t="6889" x="7169150" y="2684463"/>
          <p14:tracePt t="6910" x="7096125" y="2657475"/>
          <p14:tracePt t="6912" x="7023100" y="2630488"/>
          <p14:tracePt t="6920" x="6986588" y="2620963"/>
          <p14:tracePt t="6928" x="6931025" y="2611438"/>
          <p14:tracePt t="6938" x="6904038" y="2601913"/>
          <p14:tracePt t="6947" x="6858000" y="2601913"/>
          <p14:tracePt t="6996" x="6831013" y="2593975"/>
          <p14:tracePt t="6997" x="6721475" y="2593975"/>
          <p14:tracePt t="7000" x="6667500" y="2593975"/>
          <p14:tracePt t="7008" x="6611938" y="2593975"/>
          <p14:tracePt t="7016" x="6557963" y="2593975"/>
          <p14:tracePt t="7035" x="6456363" y="2593975"/>
          <p14:tracePt t="7040" x="6365875" y="2593975"/>
          <p14:tracePt t="7048" x="6273800" y="2593975"/>
          <p14:tracePt t="7058" x="6173788" y="2593975"/>
          <p14:tracePt t="7094" x="6081713" y="2593975"/>
          <p14:tracePt t="7096" x="5835650" y="2593975"/>
          <p14:tracePt t="7104" x="5808663" y="2601913"/>
          <p14:tracePt t="7114" x="5735638" y="2630488"/>
          <p14:tracePt t="7121" x="5653088" y="2667000"/>
          <p14:tracePt t="7129" x="5616575" y="2674938"/>
          <p14:tracePt t="7136" x="5553075" y="2703513"/>
          <p14:tracePt t="7164" x="5397500" y="2794000"/>
          <p14:tracePt t="7168" x="5360988" y="2820988"/>
          <p14:tracePt t="7176" x="5334000" y="2849563"/>
          <p14:tracePt t="7184" x="5314950" y="2867025"/>
          <p14:tracePt t="7192" x="5268913" y="2913063"/>
          <p14:tracePt t="7200" x="5232400" y="2949575"/>
          <p14:tracePt t="7221" x="5187950" y="3041650"/>
          <p14:tracePt t="7225" x="5178425" y="3068638"/>
          <p14:tracePt t="7232" x="5178425" y="3122613"/>
          <p14:tracePt t="7241" x="5178425" y="3151188"/>
          <p14:tracePt t="7248" x="5178425" y="3178175"/>
          <p14:tracePt t="7268" x="5178425" y="3241675"/>
          <p14:tracePt t="7273" x="5178425" y="3268663"/>
          <p14:tracePt t="7280" x="5205413" y="3314700"/>
          <p14:tracePt t="7288" x="5224463" y="3341688"/>
          <p14:tracePt t="7297" x="5260975" y="3387725"/>
          <p14:tracePt t="7315" x="5287963" y="3451225"/>
          <p14:tracePt t="7320" x="5314950" y="3479800"/>
          <p14:tracePt t="7328" x="5341938" y="3524250"/>
          <p14:tracePt t="7336" x="5397500" y="3589338"/>
          <p14:tracePt t="7344" x="5434013" y="3652838"/>
          <p14:tracePt t="7353" x="5461000" y="3689350"/>
          <p14:tracePt t="7360" x="5553075" y="3771900"/>
          <p14:tracePt t="7378" x="5616575" y="3862388"/>
          <p14:tracePt t="7384" x="5680075" y="3917950"/>
          <p14:tracePt t="7393" x="5716588" y="3944938"/>
          <p14:tracePt t="7401" x="5762625" y="3981450"/>
          <p14:tracePt t="7424" x="5918200" y="4064000"/>
          <p14:tracePt t="7432" x="5945188" y="4090988"/>
          <p14:tracePt t="7454" x="6064250" y="4127500"/>
          <p14:tracePt t="7457" x="6127750" y="4164013"/>
          <p14:tracePt t="7464" x="6173788" y="4173538"/>
          <p14:tracePt t="7473" x="6246813" y="4200525"/>
          <p14:tracePt t="7480" x="6329363" y="4200525"/>
          <p14:tracePt t="7503" x="6465888" y="4219575"/>
          <p14:tracePt t="7504" x="6538913" y="4219575"/>
          <p14:tracePt t="7512" x="6594475" y="4219575"/>
          <p14:tracePt t="7521" x="6667500" y="4219575"/>
          <p14:tracePt t="7528" x="6740525" y="4219575"/>
          <p14:tracePt t="7536" x="6784975" y="4219575"/>
          <p14:tracePt t="7544" x="6840538" y="4219575"/>
          <p14:tracePt t="7566" x="7004050" y="4219575"/>
          <p14:tracePt t="7568" x="7096125" y="4219575"/>
          <p14:tracePt t="7576" x="7205663" y="4219575"/>
          <p14:tracePt t="7584" x="7315200" y="4219575"/>
          <p14:tracePt t="7592" x="7424738" y="4219575"/>
          <p14:tracePt t="7612" x="7680325" y="4219575"/>
          <p14:tracePt t="7616" x="7826375" y="4219575"/>
          <p14:tracePt t="7624" x="7991475" y="4219575"/>
          <p14:tracePt t="7632" x="8154988" y="4219575"/>
          <p14:tracePt t="7641" x="8301038" y="4219575"/>
          <p14:tracePt t="7659" x="8575675" y="4219575"/>
          <p14:tracePt t="7664" x="8721725" y="4191000"/>
          <p14:tracePt t="7672" x="8848725" y="4154488"/>
          <p14:tracePt t="7680" x="8986838" y="4127500"/>
          <p14:tracePt t="7688" x="9113838" y="4081463"/>
          <p14:tracePt t="7695" x="9251950" y="4027488"/>
          <p14:tracePt t="7704" x="9369425" y="3971925"/>
          <p14:tracePt t="7722" x="9544050" y="3871913"/>
          <p14:tracePt t="7728" x="9644063" y="3825875"/>
          <p14:tracePt t="7736" x="9726613" y="3789363"/>
          <p14:tracePt t="7744" x="9790113" y="3752850"/>
          <p14:tracePt t="7768" x="9853613" y="3706813"/>
          <p14:tracePt t="7770" x="9963150" y="3633788"/>
          <p14:tracePt t="7776" x="10028238" y="3597275"/>
          <p14:tracePt t="7800" x="10274300" y="3451225"/>
          <p14:tracePt t="7808" x="10393363" y="3387725"/>
          <p14:tracePt t="7831" x="10602913" y="3305175"/>
          <p14:tracePt t="7834" x="10739438" y="3260725"/>
          <p14:tracePt t="7840" x="10868025" y="3205163"/>
          <p14:tracePt t="7848" x="11004550" y="3141663"/>
          <p14:tracePt t="7856" x="11087100" y="3105150"/>
          <p14:tracePt t="7878" x="11169650" y="3041650"/>
          <p14:tracePt t="7880" x="11187113" y="3022600"/>
          <p14:tracePt t="7888" x="11206163" y="2995613"/>
          <p14:tracePt t="7896" x="11206163" y="2968625"/>
          <p14:tracePt t="7904" x="11206163" y="2949575"/>
          <p14:tracePt t="7925" x="11214100" y="2830513"/>
          <p14:tracePt t="7928" x="11214100" y="2794000"/>
          <p14:tracePt t="7936" x="11214100" y="2747963"/>
          <p14:tracePt t="7944" x="11214100" y="2711450"/>
          <p14:tracePt t="7954" x="11214100" y="2657475"/>
          <p14:tracePt t="7961" x="11177588" y="2574925"/>
          <p14:tracePt t="7969" x="11141075" y="2547938"/>
          <p14:tracePt t="7991" x="11023600" y="2374900"/>
          <p14:tracePt t="7992" x="10987088" y="2346325"/>
          <p14:tracePt t="8000" x="10904538" y="2292350"/>
          <p14:tracePt t="8018" x="10758488" y="2163763"/>
          <p14:tracePt t="8024" x="10702925" y="2136775"/>
          <p14:tracePt t="8032" x="10639425" y="2090738"/>
          <p14:tracePt t="8040" x="10566400" y="2054225"/>
          <p14:tracePt t="8050" x="10520363" y="2027238"/>
          <p14:tracePt t="8076" x="10237788" y="1908175"/>
          <p14:tracePt t="8080" x="10109200" y="1862138"/>
          <p14:tracePt t="8088" x="9972675" y="1817688"/>
          <p14:tracePt t="8112" x="9580563" y="1735138"/>
          <p14:tracePt t="8120" x="9451975" y="1716088"/>
          <p14:tracePt t="8143" x="9251950" y="1689100"/>
          <p14:tracePt t="8146" x="9159875" y="1689100"/>
          <p14:tracePt t="8152" x="9077325" y="1689100"/>
          <p14:tracePt t="8160" x="8986838" y="1689100"/>
          <p14:tracePt t="8169" x="8913813" y="1689100"/>
          <p14:tracePt t="8177" x="8840788" y="1689100"/>
          <p14:tracePt t="8186" x="8731250" y="1689100"/>
          <p14:tracePt t="8222" x="8621713" y="1689100"/>
          <p14:tracePt t="8223" x="8118475" y="1752600"/>
          <p14:tracePt t="8234" x="8008938" y="1781175"/>
          <p14:tracePt t="8241" x="7908925" y="1825625"/>
          <p14:tracePt t="8248" x="7826375" y="1854200"/>
          <p14:tracePt t="8273" x="7689850" y="1917700"/>
          <p14:tracePt t="8280" x="7653338" y="1935163"/>
          <p14:tracePt t="8288" x="7626350" y="1973263"/>
          <p14:tracePt t="8298" x="7580313" y="2009775"/>
          <p14:tracePt t="8328" x="7470775" y="2109788"/>
          <p14:tracePt t="8329" x="7434263" y="2136775"/>
          <p14:tracePt t="8336" x="7397750" y="2182813"/>
          <p14:tracePt t="8344" x="7378700" y="2228850"/>
          <p14:tracePt t="8353" x="7334250" y="2309813"/>
          <p14:tracePt t="8362" x="7315200" y="2355850"/>
          <p14:tracePt t="8369" x="7288213" y="2419350"/>
          <p14:tracePt t="8377" x="7259638" y="2484438"/>
          <p14:tracePt t="8401" x="7205663" y="2630488"/>
          <p14:tracePt t="8424" x="7196138" y="2767013"/>
          <p14:tracePt t="8432" x="7196138" y="2820988"/>
          <p14:tracePt t="8440" x="7196138" y="2876550"/>
          <p14:tracePt t="8449" x="7196138" y="2940050"/>
          <p14:tracePt t="8456" x="7196138" y="2995613"/>
          <p14:tracePt t="8482" x="7205663" y="3095625"/>
          <p14:tracePt t="8488" x="7232650" y="3122613"/>
          <p14:tracePt t="8496" x="7251700" y="3159125"/>
          <p14:tracePt t="8519" x="7288213" y="3205163"/>
          <p14:tracePt t="8522" x="7305675" y="3241675"/>
          <p14:tracePt t="8528" x="7315200" y="3241675"/>
          <p14:tracePt t="8536" x="7334250" y="3260725"/>
          <p14:tracePt t="8546" x="7342188" y="3268663"/>
          <p14:tracePt t="8554" x="7370763" y="3297238"/>
          <p14:tracePt t="8584" x="7480300" y="3324225"/>
          <p14:tracePt t="8592" x="7507288" y="3324225"/>
          <p14:tracePt t="8600" x="7553325" y="3324225"/>
          <p14:tracePt t="8607" x="7607300" y="3324225"/>
          <p14:tracePt t="8618" x="7643813" y="3324225"/>
          <p14:tracePt t="8660" x="7699375" y="3324225"/>
          <p14:tracePt t="8661" x="7926388" y="3324225"/>
          <p14:tracePt t="8664" x="7954963" y="3324225"/>
          <p14:tracePt t="8672" x="7999413" y="3324225"/>
          <p14:tracePt t="8690" x="8045450" y="3297238"/>
          <p14:tracePt t="8696" x="8072438" y="3278188"/>
          <p14:tracePt t="8707" x="8081963" y="3278188"/>
          <p14:tracePt t="8724" x="8118475" y="3241675"/>
          <p14:tracePt t="8728" x="8154988" y="3214688"/>
          <p14:tracePt t="8735" x="8183563" y="3187700"/>
          <p14:tracePt t="8746" x="8220075" y="3151188"/>
          <p14:tracePt t="8753" x="8247063" y="3122613"/>
          <p14:tracePt t="8777" x="8329613" y="3022600"/>
          <p14:tracePt t="8784" x="8337550" y="3005138"/>
          <p14:tracePt t="8792" x="8366125" y="2976563"/>
          <p14:tracePt t="8815" x="8429625" y="2857500"/>
          <p14:tracePt t="8824" x="8439150" y="2849563"/>
          <p14:tracePt t="8832" x="8439150" y="2820988"/>
          <p14:tracePt t="8841" x="8447088" y="2794000"/>
          <p14:tracePt t="8849" x="8447088" y="2767013"/>
          <p14:tracePt t="8876" x="8466138" y="2674938"/>
          <p14:tracePt t="8880" x="8466138" y="2647950"/>
          <p14:tracePt t="8887" x="8466138" y="2601913"/>
          <p14:tracePt t="8912" x="8466138" y="2528888"/>
          <p14:tracePt t="8920" x="8466138" y="2501900"/>
          <p14:tracePt t="8944" x="8466138" y="2455863"/>
          <p14:tracePt t="8954" x="8466138" y="2447925"/>
          <p14:tracePt t="8986" x="8466138" y="2428875"/>
          <p14:tracePt t="8992" x="8456613" y="2419350"/>
          <p14:tracePt t="9000" x="8447088" y="2411413"/>
          <p14:tracePt t="9022" x="8439150" y="2401888"/>
          <p14:tracePt t="9024" x="8420100" y="2401888"/>
          <p14:tracePt t="9032" x="8393113" y="2401888"/>
          <p14:tracePt t="9054" x="8356600" y="2401888"/>
          <p14:tracePt t="9056" x="8329613" y="2401888"/>
          <p14:tracePt t="9064" x="8293100" y="2401888"/>
          <p14:tracePt t="9084" x="8237538" y="2401888"/>
          <p14:tracePt t="9088" x="8220075" y="2401888"/>
          <p14:tracePt t="9098" x="8201025" y="2401888"/>
          <p14:tracePt t="9127" x="8072438" y="2492375"/>
          <p14:tracePt t="9136" x="8027988" y="2538413"/>
          <p14:tracePt t="9148" x="7999413" y="2584450"/>
          <p14:tracePt t="9174" x="7872413" y="2776538"/>
          <p14:tracePt t="9176" x="7853363" y="2813050"/>
          <p14:tracePt t="9184" x="7816850" y="2867025"/>
          <p14:tracePt t="9192" x="7808913" y="2894013"/>
          <p14:tracePt t="9200" x="7789863" y="2940050"/>
          <p14:tracePt t="9210" x="7789863" y="2968625"/>
          <p14:tracePt t="9239" x="7789863" y="3086100"/>
          <p14:tracePt t="9240" x="7789863" y="3122613"/>
          <p14:tracePt t="9248" x="7789863" y="3168650"/>
          <p14:tracePt t="9258" x="7789863" y="3205163"/>
          <p14:tracePt t="9264" x="7789863" y="3214688"/>
          <p14:tracePt t="9295" x="7835900" y="3341688"/>
          <p14:tracePt t="9296" x="7845425" y="3370263"/>
          <p14:tracePt t="9318" x="7918450" y="3479800"/>
          <p14:tracePt t="9320" x="7962900" y="3524250"/>
          <p14:tracePt t="9328" x="7999413" y="3560763"/>
          <p14:tracePt t="9349" x="8045450" y="3606800"/>
          <p14:tracePt t="9352" x="8081963" y="3633788"/>
          <p14:tracePt t="9360" x="8108950" y="3662363"/>
          <p14:tracePt t="9380" x="8174038" y="3689350"/>
          <p14:tracePt t="9384" x="8210550" y="3706813"/>
          <p14:tracePt t="9393" x="8256588" y="3725863"/>
          <p14:tracePt t="9421" x="8383588" y="3743325"/>
          <p14:tracePt t="9424" x="8439150" y="3762375"/>
          <p14:tracePt t="9432" x="8520113" y="3771900"/>
          <p14:tracePt t="9440" x="8556625" y="3771900"/>
          <p14:tracePt t="9457" x="8666163" y="3771900"/>
          <p14:tracePt t="9464" x="8712200" y="3771900"/>
          <p14:tracePt t="9489" x="8739188" y="3771900"/>
          <p14:tracePt t="9490" x="8804275" y="3771900"/>
          <p14:tracePt t="9496" x="8821738" y="3752850"/>
          <p14:tracePt t="9503" x="8848725" y="3716338"/>
          <p14:tracePt t="9513" x="8885238" y="3689350"/>
          <p14:tracePt t="9546" x="8913813" y="3652838"/>
          <p14:tracePt t="9547" x="9004300" y="3460750"/>
          <p14:tracePt t="9551" x="9013825" y="3406775"/>
          <p14:tracePt t="9560" x="9032875" y="3333750"/>
          <p14:tracePt t="9568" x="9040813" y="3251200"/>
          <p14:tracePt t="9576" x="9050338" y="3178175"/>
          <p14:tracePt t="9586" x="9050338" y="3105150"/>
          <p14:tracePt t="9601" x="9050338" y="2995613"/>
          <p14:tracePt t="9642" x="9050338" y="2730500"/>
          <p14:tracePt t="9648" x="9050338" y="2693988"/>
          <p14:tracePt t="9656" x="9050338" y="2638425"/>
          <p14:tracePt t="9664" x="9050338" y="2601913"/>
          <p14:tracePt t="9674" x="9032875" y="2565400"/>
          <p14:tracePt t="9700" x="8977313" y="2447925"/>
          <p14:tracePt t="9704" x="8967788" y="2428875"/>
          <p14:tracePt t="9712" x="8959850" y="2411413"/>
          <p14:tracePt t="9720" x="8940800" y="2392363"/>
          <p14:tracePt t="9729" x="8931275" y="2374900"/>
          <p14:tracePt t="9767" x="8877300" y="2319338"/>
          <p14:tracePt t="9768" x="8848725" y="2301875"/>
          <p14:tracePt t="9776" x="8821738" y="2282825"/>
          <p14:tracePt t="9784" x="8794750" y="2265363"/>
          <p14:tracePt t="9792" x="8748713" y="2228850"/>
          <p14:tracePt t="9812" x="8675688" y="2192338"/>
          <p14:tracePt t="9816" x="8639175" y="2182813"/>
          <p14:tracePt t="9824" x="8585200" y="2163763"/>
          <p14:tracePt t="9842" x="8512175" y="2136775"/>
          <p14:tracePt t="9848" x="8466138" y="2127250"/>
          <p14:tracePt t="9856" x="8447088" y="2127250"/>
          <p14:tracePt t="9872" x="8402638" y="2119313"/>
          <p14:tracePt t="9880" x="8374063" y="2119313"/>
          <p14:tracePt t="9917" x="8320088" y="2119313"/>
          <p14:tracePt t="9920" x="8293100" y="2119313"/>
          <p14:tracePt t="9928" x="8274050" y="2119313"/>
          <p14:tracePt t="9936" x="8256588" y="2119313"/>
          <p14:tracePt t="9945" x="8228013" y="2119313"/>
          <p14:tracePt t="9973" x="8072438" y="2173288"/>
          <p14:tracePt t="9977" x="8027988" y="2192338"/>
          <p14:tracePt t="9984" x="7962900" y="2228850"/>
          <p14:tracePt t="9992" x="7918450" y="2255838"/>
          <p14:tracePt t="10010" x="7808913" y="2346325"/>
          <p14:tracePt t="10018" x="7780338" y="2374900"/>
          <p14:tracePt t="10026" x="7743825" y="2419350"/>
          <p14:tracePt t="10033" x="7707313" y="2455863"/>
          <p14:tracePt t="10040" x="7670800" y="2501900"/>
          <p14:tracePt t="10062" x="7626350" y="2611438"/>
          <p14:tracePt t="10064" x="7607300" y="2638425"/>
          <p14:tracePt t="10088" x="7589838" y="2813050"/>
          <p14:tracePt t="10095" x="7589838" y="2849563"/>
          <p14:tracePt t="10119" x="7589838" y="2976563"/>
          <p14:tracePt t="10129" x="7589838" y="3013075"/>
          <p14:tracePt t="10137" x="7589838" y="3049588"/>
          <p14:tracePt t="10146" x="7589838" y="3078163"/>
          <p14:tracePt t="10181" x="7607300" y="3187700"/>
          <p14:tracePt t="10183" x="7626350" y="3224213"/>
          <p14:tracePt t="10191" x="7643813" y="3260725"/>
          <p14:tracePt t="10213" x="7680325" y="3333750"/>
          <p14:tracePt t="10216" x="7699375" y="3360738"/>
          <p14:tracePt t="10224" x="7716838" y="3378200"/>
          <p14:tracePt t="10245" x="7753350" y="3433763"/>
          <p14:tracePt t="10248" x="7780338" y="3451225"/>
          <p14:tracePt t="10256" x="7808913" y="3470275"/>
          <p14:tracePt t="10277" x="7853363" y="3487738"/>
          <p14:tracePt t="10280" x="7872413" y="3487738"/>
          <p14:tracePt t="10288" x="7899400" y="3487738"/>
          <p14:tracePt t="10299" x="7962900" y="3497263"/>
          <p14:tracePt t="10307" x="7999413" y="3497263"/>
          <p14:tracePt t="10344" x="8274050" y="3487738"/>
          <p14:tracePt t="10352" x="8310563" y="3470275"/>
          <p14:tracePt t="10360" x="8356600" y="3443288"/>
          <p14:tracePt t="10370" x="8374063" y="3433763"/>
          <p14:tracePt t="10386" x="8439150" y="3406775"/>
          <p14:tracePt t="10392" x="8475663" y="3378200"/>
          <p14:tracePt t="10400" x="8483600" y="3378200"/>
          <p14:tracePt t="10418" x="8539163" y="3333750"/>
          <p14:tracePt t="10424" x="8556625" y="3314700"/>
          <p14:tracePt t="10448" x="8566150" y="3297238"/>
          <p14:tracePt t="10449" x="8621713" y="3241675"/>
          <p14:tracePt t="10466" x="8629650" y="3214688"/>
          <p14:tracePt t="10474" x="8658225" y="3178175"/>
          <p14:tracePt t="10484" x="8666163" y="3159125"/>
          <p14:tracePt t="10513" x="8712200" y="3041650"/>
          <p14:tracePt t="10520" x="8712200" y="2995613"/>
          <p14:tracePt t="10542" x="8712200" y="2940050"/>
          <p14:tracePt t="10544" x="8712200" y="2894013"/>
          <p14:tracePt t="10552" x="8712200" y="2840038"/>
          <p14:tracePt t="10574" x="8712200" y="2767013"/>
          <p14:tracePt t="10576" x="8712200" y="2720975"/>
          <p14:tracePt t="10584" x="8712200" y="2693988"/>
          <p14:tracePt t="10593" x="8712200" y="2647950"/>
          <p14:tracePt t="10601" x="8712200" y="2611438"/>
          <p14:tracePt t="10630" x="8675688" y="2528888"/>
          <p14:tracePt t="10632" x="8658225" y="2501900"/>
          <p14:tracePt t="10640" x="8629650" y="2465388"/>
          <p14:tracePt t="10648" x="8621713" y="2447925"/>
          <p14:tracePt t="10666" x="8585200" y="2411413"/>
          <p14:tracePt t="10672" x="8566150" y="2392363"/>
          <p14:tracePt t="10680" x="8548688" y="2374900"/>
          <p14:tracePt t="10698" x="8520113" y="2355850"/>
          <p14:tracePt t="10704" x="8493125" y="2346325"/>
          <p14:tracePt t="10728" x="8475663" y="2338388"/>
          <p14:tracePt t="10729" x="8439150" y="2328863"/>
          <p14:tracePt t="10736" x="8410575" y="2328863"/>
          <p14:tracePt t="10745" x="8393113" y="2328863"/>
          <p14:tracePt t="10754" x="8347075" y="2319338"/>
          <p14:tracePt t="10764" x="8320088" y="2319338"/>
          <p14:tracePt t="10793" x="8164513" y="2319338"/>
          <p14:tracePt t="10800" x="8137525" y="2319338"/>
          <p14:tracePt t="10822" x="8035925" y="2319338"/>
          <p14:tracePt t="10825" x="7981950" y="2338388"/>
          <p14:tracePt t="10832" x="7935913" y="2355850"/>
          <p14:tracePt t="10854" x="7799388" y="2401888"/>
          <p14:tracePt t="10856" x="7753350" y="2428875"/>
          <p14:tracePt t="10865" x="7699375" y="2438400"/>
          <p14:tracePt t="10873" x="7634288" y="2465388"/>
          <p14:tracePt t="10881" x="7589838" y="2501900"/>
          <p14:tracePt t="10912" x="7451725" y="2565400"/>
          <p14:tracePt t="10914" x="7415213" y="2601913"/>
          <p14:tracePt t="10920" x="7388225" y="2620963"/>
          <p14:tracePt t="10928" x="7342188" y="2667000"/>
          <p14:tracePt t="10946" x="7242175" y="2740025"/>
          <p14:tracePt t="10952" x="7215188" y="2767013"/>
          <p14:tracePt t="10959" x="7159625" y="2830513"/>
          <p14:tracePt t="10980" x="7086600" y="2959100"/>
          <p14:tracePt t="10984" x="7050088" y="3013075"/>
          <p14:tracePt t="10992" x="7032625" y="3068638"/>
          <p14:tracePt t="11001" x="7013575" y="3132138"/>
          <p14:tracePt t="11031" x="7013575" y="3159125"/>
          <p14:tracePt t="11032" x="7013575" y="3297238"/>
          <p14:tracePt t="11039" x="7013575" y="3341688"/>
          <p14:tracePt t="11048" x="7013575" y="3378200"/>
          <p14:tracePt t="11057" x="7013575" y="3433763"/>
          <p14:tracePt t="11064" x="7013575" y="3487738"/>
          <p14:tracePt t="11098" x="7040563" y="3616325"/>
          <p14:tracePt t="11104" x="7050088" y="3633788"/>
          <p14:tracePt t="11112" x="7059613" y="3662363"/>
          <p14:tracePt t="11132" x="7069138" y="3689350"/>
          <p14:tracePt t="11136" x="7086600" y="3706813"/>
          <p14:tracePt t="11144" x="7096125" y="3725863"/>
          <p14:tracePt t="11164" x="7123113" y="3762375"/>
          <p14:tracePt t="11168" x="7150100" y="3779838"/>
          <p14:tracePt t="11176" x="7169150" y="3798888"/>
          <p14:tracePt t="11195" x="7196138" y="3816350"/>
          <p14:tracePt t="11200" x="7196138" y="3825875"/>
          <p14:tracePt t="11213" x="7215188" y="3835400"/>
          <p14:tracePt t="11240" x="7269163" y="3852863"/>
          <p14:tracePt t="11241" x="7315200" y="3862388"/>
          <p14:tracePt t="11247" x="7334250" y="3862388"/>
          <p14:tracePt t="11256" x="7397750" y="3881438"/>
          <p14:tracePt t="11275" x="7488238" y="3898900"/>
          <p14:tracePt t="11280" x="7543800" y="3898900"/>
          <p14:tracePt t="11288" x="7597775" y="3898900"/>
          <p14:tracePt t="11296" x="7653338" y="3898900"/>
          <p14:tracePt t="11318" x="7726363" y="3908425"/>
          <p14:tracePt t="11319" x="7772400" y="3908425"/>
          <p14:tracePt t="11330" x="7826375" y="3917950"/>
          <p14:tracePt t="11338" x="7881938" y="3917950"/>
          <p14:tracePt t="11366" x="8054975" y="3917950"/>
          <p14:tracePt t="11368" x="8108950" y="3917950"/>
          <p14:tracePt t="11376" x="8191500" y="3917950"/>
          <p14:tracePt t="11400" x="8410575" y="3917950"/>
          <p14:tracePt t="11408" x="8483600" y="3917950"/>
          <p14:tracePt t="11417" x="8548688" y="3917950"/>
          <p14:tracePt t="11425" x="8585200" y="3917950"/>
          <p14:tracePt t="11466" x="8812213" y="3808413"/>
          <p14:tracePt t="11472" x="8831263" y="3798888"/>
          <p14:tracePt t="11492" x="8904288" y="3743325"/>
          <p14:tracePt t="11496" x="8950325" y="3706813"/>
          <p14:tracePt t="11504" x="8977313" y="3679825"/>
          <p14:tracePt t="11525" x="9023350" y="3625850"/>
          <p14:tracePt t="11528" x="9059863" y="3579813"/>
          <p14:tracePt t="11537" x="9086850" y="3533775"/>
          <p14:tracePt t="11556" x="9150350" y="3406775"/>
          <p14:tracePt t="11560" x="9178925" y="3324225"/>
          <p14:tracePt t="11570" x="9186863" y="3297238"/>
          <p14:tracePt t="11588" x="9196388" y="3195638"/>
          <p14:tracePt t="11592" x="9196388" y="3141663"/>
          <p14:tracePt t="11601" x="9196388" y="3086100"/>
          <p14:tracePt t="11619" x="9196388" y="2976563"/>
          <p14:tracePt t="11624" x="9196388" y="2913063"/>
          <p14:tracePt t="11632" x="9196388" y="2857500"/>
          <p14:tracePt t="11650" x="9169400" y="2740025"/>
          <p14:tracePt t="11656" x="9150350" y="2674938"/>
          <p14:tracePt t="11666" x="9105900" y="2593975"/>
          <p14:tracePt t="11673" x="9096375" y="2565400"/>
          <p14:tracePt t="11699" x="9023350" y="2455863"/>
          <p14:tracePt t="11704" x="9004300" y="2438400"/>
          <p14:tracePt t="11727" x="8967788" y="2401888"/>
          <p14:tracePt t="11736" x="8959850" y="2392363"/>
          <p14:tracePt t="11755" x="8921750" y="2374900"/>
          <p14:tracePt t="11801" x="8767763" y="2338388"/>
          <p14:tracePt t="11807" x="8731250" y="2338388"/>
          <p14:tracePt t="11818" x="8685213" y="2338388"/>
          <p14:tracePt t="11825" x="8648700" y="2338388"/>
          <p14:tracePt t="11834" x="8629650" y="2328863"/>
          <p14:tracePt t="11855" x="8502650" y="2328863"/>
          <p14:tracePt t="11856" x="8466138" y="2328863"/>
          <p14:tracePt t="11880" x="8310563" y="2328863"/>
          <p14:tracePt t="11888" x="8274050" y="2328863"/>
          <p14:tracePt t="11911" x="8147050" y="2328863"/>
          <p14:tracePt t="11924" x="8118475" y="2328863"/>
          <p14:tracePt t="11943" x="8081963" y="2328863"/>
          <p14:tracePt t="11944" x="8072438" y="2328863"/>
          <p14:tracePt t="11954" x="8054975" y="2328863"/>
          <p14:tracePt t="11983" x="8035925" y="2338388"/>
          <p14:tracePt t="11986" x="7999413" y="2355850"/>
          <p14:tracePt t="11992" x="7991475" y="2355850"/>
          <p14:tracePt t="12000" x="7972425" y="2365375"/>
          <p14:tracePt t="12008" x="7954963" y="2374900"/>
          <p14:tracePt t="12022" x="7945438" y="2382838"/>
          <p14:tracePt t="12053" x="7881938" y="2401888"/>
          <p14:tracePt t="12057" x="7862888" y="2428875"/>
          <p14:tracePt t="12064" x="7853363" y="2428875"/>
          <p14:tracePt t="12072" x="7826375" y="2438400"/>
          <p14:tracePt t="12084" x="7808913" y="2465388"/>
          <p14:tracePt t="12114" x="7753350" y="2492375"/>
          <p14:tracePt t="12120" x="7735888" y="2501900"/>
          <p14:tracePt t="12136" x="7726363" y="2511425"/>
          <p14:tracePt t="12168" x="7716838" y="2511425"/>
          <p14:tracePt t="12538" x="7699375" y="2511425"/>
          <p14:tracePt t="12545" x="7662863" y="2538413"/>
          <p14:tracePt t="12548" x="7616825" y="2557463"/>
          <p14:tracePt t="12556" x="7570788" y="2584450"/>
          <p14:tracePt t="12560" x="7516813" y="2584450"/>
          <p14:tracePt t="12569" x="7443788" y="2601913"/>
          <p14:tracePt t="12594" x="7259638" y="2630488"/>
          <p14:tracePt t="12596" x="7205663" y="2657475"/>
          <p14:tracePt t="12600" x="7123113" y="2657475"/>
          <p14:tracePt t="12623" x="6996113" y="2674938"/>
          <p14:tracePt t="12624" x="6959600" y="2674938"/>
          <p14:tracePt t="12632" x="6894513" y="2674938"/>
          <p14:tracePt t="12654" x="6684963" y="2693988"/>
          <p14:tracePt t="12656" x="6538913" y="2711450"/>
          <p14:tracePt t="12660" x="6373813" y="2711450"/>
          <p14:tracePt t="12668" x="6210300" y="2720975"/>
          <p14:tracePt t="12677" x="6045200" y="2720975"/>
          <p14:tracePt t="12685" x="5891213" y="2720975"/>
          <p14:tracePt t="12710" x="5424488" y="2767013"/>
          <p14:tracePt t="12716" x="5278438" y="2794000"/>
          <p14:tracePt t="12720" x="5151438" y="2830513"/>
          <p14:tracePt t="12729" x="5022850" y="2840038"/>
          <p14:tracePt t="12737" x="4903788" y="2867025"/>
          <p14:tracePt t="12745" x="4813300" y="2886075"/>
          <p14:tracePt t="12772" x="4675188" y="2940050"/>
          <p14:tracePt t="12776" x="4602163" y="2949575"/>
          <p14:tracePt t="12784" x="4538663" y="2959100"/>
          <p14:tracePt t="12792" x="4465638" y="2976563"/>
          <p14:tracePt t="12800" x="4392613" y="2986088"/>
          <p14:tracePt t="12822" x="4265613" y="2986088"/>
          <p14:tracePt t="12824" x="4156075" y="3005138"/>
          <p14:tracePt t="12832" x="4008438" y="3005138"/>
          <p14:tracePt t="12854" x="3698875" y="3013075"/>
          <p14:tracePt t="12856" x="3552825" y="3013075"/>
          <p14:tracePt t="12864" x="3387725" y="3013075"/>
          <p14:tracePt t="12885" x="3095625" y="3032125"/>
          <p14:tracePt t="12888" x="2968625" y="3032125"/>
          <p14:tracePt t="12896" x="2859088" y="3041650"/>
          <p14:tracePt t="12918" x="2684463" y="3059113"/>
          <p14:tracePt t="12920" x="2657475" y="3059113"/>
          <p14:tracePt t="12929" x="2611438" y="3059113"/>
          <p14:tracePt t="12948" x="2547938" y="3059113"/>
          <p14:tracePt t="12952" x="2501900" y="3059113"/>
          <p14:tracePt t="12961" x="2447925" y="3068638"/>
          <p14:tracePt t="12980" x="2319338" y="3068638"/>
          <p14:tracePt t="12984" x="2246313" y="3068638"/>
          <p14:tracePt t="12993" x="2182813" y="3078163"/>
          <p14:tracePt t="13010" x="2082800" y="3078163"/>
          <p14:tracePt t="13016" x="2009775" y="3078163"/>
          <p14:tracePt t="13024" x="1917700" y="3078163"/>
          <p14:tracePt t="13042" x="1735138" y="3078163"/>
          <p14:tracePt t="13047" x="1644650" y="3078163"/>
          <p14:tracePt t="13072" x="1452563" y="3078163"/>
          <p14:tracePt t="13080" x="1423988" y="3078163"/>
          <p14:tracePt t="13088" x="1387475" y="3078163"/>
          <p14:tracePt t="13100" x="1343025" y="3078163"/>
          <p14:tracePt t="13109" x="1306513" y="3078163"/>
          <p14:tracePt t="13145" x="1223963" y="3078163"/>
          <p14:tracePt t="13151" x="1214438" y="3078163"/>
          <p14:tracePt t="13161" x="1204913" y="3078163"/>
          <p14:tracePt t="13184" x="1196975" y="3078163"/>
          <p14:tracePt t="13192" x="1168400" y="3078163"/>
          <p14:tracePt t="13212" x="1131888" y="3086100"/>
          <p14:tracePt t="13216" x="1087438" y="3086100"/>
          <p14:tracePt t="13229" x="1068388" y="3086100"/>
          <p14:tracePt t="13256" x="958850" y="3086100"/>
          <p14:tracePt t="13264" x="912813" y="3086100"/>
          <p14:tracePt t="13273" x="885825" y="3086100"/>
          <p14:tracePt t="13280" x="858838" y="3086100"/>
          <p14:tracePt t="13312" x="812800" y="3086100"/>
          <p14:tracePt t="13313" x="630238" y="3086100"/>
          <p14:tracePt t="13319" x="557213" y="3086100"/>
          <p14:tracePt t="13327" x="511175" y="3086100"/>
          <p14:tracePt t="13336" x="474663" y="3086100"/>
          <p14:tracePt t="13347" x="447675" y="3086100"/>
          <p14:tracePt t="13353" x="428625" y="3095625"/>
          <p14:tracePt t="13383" x="374650" y="3105150"/>
          <p14:tracePt t="13384" x="347663" y="3105150"/>
          <p14:tracePt t="13392" x="311150" y="3122613"/>
          <p14:tracePt t="13400" x="292100" y="3132138"/>
          <p14:tracePt t="13410" x="255588" y="3141663"/>
          <p14:tracePt t="13443" x="119063" y="3178175"/>
          <p14:tracePt t="13448" x="92075" y="3187700"/>
          <p14:tracePt t="13456" x="73025" y="3195638"/>
          <p14:tracePt t="13464" x="36513" y="3214688"/>
          <p14:tracePt t="13474" x="9525" y="3232150"/>
          <p14:tracePt t="13744" x="119063" y="3816350"/>
          <p14:tracePt t="13752" x="173038" y="3816350"/>
          <p14:tracePt t="13760" x="201613" y="3816350"/>
          <p14:tracePt t="13771" x="255588" y="3816350"/>
          <p14:tracePt t="13817" x="384175" y="3816350"/>
          <p14:tracePt t="13818" x="666750" y="3816350"/>
          <p14:tracePt t="13824" x="720725" y="3816350"/>
          <p14:tracePt t="13832" x="776288" y="3816350"/>
          <p14:tracePt t="13840" x="849313" y="3816350"/>
          <p14:tracePt t="13857" x="1004888" y="3816350"/>
          <p14:tracePt t="13864" x="1095375" y="3816350"/>
          <p14:tracePt t="13872" x="1187450" y="3816350"/>
          <p14:tracePt t="13880" x="1296988" y="3816350"/>
          <p14:tracePt t="13908" x="1606550" y="3835400"/>
          <p14:tracePt t="13958" x="2219325" y="3844925"/>
          <p14:tracePt t="13961" x="2328863" y="3844925"/>
          <p14:tracePt t="13968" x="2419350" y="3844925"/>
          <p14:tracePt t="13976" x="2530475" y="3844925"/>
          <p14:tracePt t="14000" x="2876550" y="3844925"/>
          <p14:tracePt t="14008" x="3005138" y="3844925"/>
          <p14:tracePt t="14016" x="3132138" y="3844925"/>
          <p14:tracePt t="14028" x="3241675" y="3844925"/>
          <p14:tracePt t="14038" x="3351213" y="3844925"/>
          <p14:tracePt t="14070" x="3789363" y="3844925"/>
          <p14:tracePt t="14073" x="3881438" y="3844925"/>
          <p14:tracePt t="14080" x="3981450" y="3844925"/>
          <p14:tracePt t="14089" x="4073525" y="3844925"/>
          <p14:tracePt t="14118" x="4383088" y="3844925"/>
          <p14:tracePt t="14120" x="4492625" y="3844925"/>
          <p14:tracePt t="14128" x="4584700" y="3844925"/>
          <p14:tracePt t="14136" x="4675188" y="3844925"/>
          <p14:tracePt t="14156" x="4857750" y="3862388"/>
          <p14:tracePt t="14159" x="4940300" y="3862388"/>
          <p14:tracePt t="14168" x="4949825" y="3862388"/>
          <p14:tracePt t="14177" x="4959350" y="3862388"/>
          <p14:tracePt t="14225" x="5005388" y="3862388"/>
          <p14:tracePt t="14240" x="5013325" y="3862388"/>
          <p14:tracePt t="14250" x="5022850" y="3862388"/>
          <p14:tracePt t="14257" x="5041900" y="3862388"/>
          <p14:tracePt t="14266" x="5078413" y="3862388"/>
          <p14:tracePt t="14289" x="5214938" y="3862388"/>
          <p14:tracePt t="14296" x="5268913" y="3862388"/>
          <p14:tracePt t="14304" x="5324475" y="3862388"/>
          <p14:tracePt t="14312" x="5387975" y="3862388"/>
          <p14:tracePt t="14320" x="5443538" y="3862388"/>
          <p14:tracePt t="14344" x="5516563" y="3862388"/>
          <p14:tracePt t="14355" x="5524500" y="3862388"/>
          <p14:tracePt t="14363" x="5534025" y="3862388"/>
          <p14:tracePt t="14404" x="5553075" y="3844925"/>
          <p14:tracePt t="14408" x="5561013" y="3844925"/>
          <p14:tracePt t="14439" x="5580063" y="3798888"/>
          <p14:tracePt t="14441" x="5580063" y="3779838"/>
          <p14:tracePt t="14448" x="5580063" y="3735388"/>
          <p14:tracePt t="14458" x="5589588" y="3706813"/>
          <p14:tracePt t="14465" x="5589588" y="3679825"/>
          <p14:tracePt t="14500" x="5589588" y="3652838"/>
          <p14:tracePt t="14501" x="5589588" y="3470275"/>
          <p14:tracePt t="14503" x="5570538" y="3406775"/>
          <p14:tracePt t="14512" x="5543550" y="3360738"/>
          <p14:tracePt t="14520" x="5543550" y="3341688"/>
          <p14:tracePt t="14530" x="5524500" y="3314700"/>
          <p14:tracePt t="14564" x="5497513" y="3268663"/>
          <p14:tracePt t="14568" x="5480050" y="3251200"/>
          <p14:tracePt t="14576" x="5461000" y="3251200"/>
          <p14:tracePt t="14584" x="5414963" y="3232150"/>
          <p14:tracePt t="14592" x="5370513" y="3224213"/>
          <p14:tracePt t="14600" x="5314950" y="3205163"/>
          <p14:tracePt t="14614" x="5232400" y="3178175"/>
          <p14:tracePt t="14642" x="4913313" y="3159125"/>
          <p14:tracePt t="14648" x="4767263" y="3141663"/>
          <p14:tracePt t="14656" x="4584700" y="3132138"/>
          <p14:tracePt t="14665" x="4365625" y="3132138"/>
          <p14:tracePt t="14675" x="4164013" y="3132138"/>
          <p14:tracePt t="14683" x="3944938" y="3132138"/>
          <p14:tracePt t="14694" x="3606800" y="3132138"/>
          <p14:tracePt t="14723" x="2484438" y="3132138"/>
          <p14:tracePt t="14728" x="2282825" y="3132138"/>
          <p14:tracePt t="14736" x="2082800" y="3132138"/>
          <p14:tracePt t="14744" x="1944688" y="3132138"/>
          <p14:tracePt t="14753" x="1817688" y="3132138"/>
          <p14:tracePt t="14761" x="1708150" y="3132138"/>
          <p14:tracePt t="14795" x="1314450" y="3132138"/>
          <p14:tracePt t="14799" x="1204913" y="3132138"/>
          <p14:tracePt t="14808" x="1095375" y="3132138"/>
          <p14:tracePt t="14829" x="876300" y="3132138"/>
          <p14:tracePt t="14832" x="785813" y="3132138"/>
          <p14:tracePt t="14840" x="693738" y="3132138"/>
          <p14:tracePt t="14849" x="639763" y="3132138"/>
          <p14:tracePt t="14859" x="620713" y="3132138"/>
          <p14:tracePt t="14897" x="457200" y="3151188"/>
          <p14:tracePt t="14904" x="420688" y="3151188"/>
          <p14:tracePt t="14912" x="365125" y="3151188"/>
          <p14:tracePt t="14921" x="301625" y="3159125"/>
          <p14:tracePt t="14940" x="173038" y="3168650"/>
          <p14:tracePt t="14944" x="109538" y="3168650"/>
          <p14:tracePt t="14956" x="82550" y="3187700"/>
          <p14:tracePt t="14961" x="63500" y="3187700"/>
          <p14:tracePt t="14971" x="36513" y="3187700"/>
          <p14:tracePt t="15245" x="63500" y="3825875"/>
          <p14:tracePt t="15249" x="92075" y="3835400"/>
          <p14:tracePt t="15256" x="136525" y="3835400"/>
          <p14:tracePt t="15264" x="192088" y="3835400"/>
          <p14:tracePt t="15272" x="246063" y="3835400"/>
          <p14:tracePt t="15280" x="301625" y="3835400"/>
          <p14:tracePt t="15288" x="355600" y="3835400"/>
          <p14:tracePt t="15311" x="530225" y="3816350"/>
          <p14:tracePt t="15321" x="593725" y="3808413"/>
          <p14:tracePt t="15342" x="703263" y="3808413"/>
          <p14:tracePt t="15344" x="757238" y="3808413"/>
          <p14:tracePt t="15353" x="822325" y="3808413"/>
          <p14:tracePt t="15372" x="968375" y="3808413"/>
          <p14:tracePt t="15376" x="1041400" y="3808413"/>
          <p14:tracePt t="15385" x="1114425" y="3808413"/>
          <p14:tracePt t="15402" x="1250950" y="3808413"/>
          <p14:tracePt t="15408" x="1323975" y="3808413"/>
          <p14:tracePt t="15416" x="1397000" y="3808413"/>
          <p14:tracePt t="15434" x="1579563" y="3808413"/>
          <p14:tracePt t="15440" x="1671638" y="3808413"/>
          <p14:tracePt t="15448" x="1762125" y="3808413"/>
          <p14:tracePt t="15465" x="1944688" y="3808413"/>
          <p14:tracePt t="15472" x="2017713" y="3808413"/>
          <p14:tracePt t="15495" x="2173288" y="3808413"/>
          <p14:tracePt t="15496" x="2246313" y="3808413"/>
          <p14:tracePt t="15504" x="2319338" y="3808413"/>
          <p14:tracePt t="15526" x="2484438" y="3808413"/>
          <p14:tracePt t="15528" x="2557463" y="3808413"/>
          <p14:tracePt t="15536" x="2647950" y="3808413"/>
          <p14:tracePt t="15557" x="2803525" y="3808413"/>
          <p14:tracePt t="15562" x="2895600" y="3808413"/>
          <p14:tracePt t="15569" x="2968625" y="3808413"/>
          <p14:tracePt t="15595" x="3151188" y="3808413"/>
          <p14:tracePt t="15602" x="3187700" y="3808413"/>
          <p14:tracePt t="15620" x="3224213" y="3808413"/>
          <p14:tracePt t="15624" x="3251200" y="3808413"/>
          <p14:tracePt t="15632" x="3278188" y="3808413"/>
          <p14:tracePt t="15640" x="3306763" y="3808413"/>
          <p14:tracePt t="15650" x="3333750" y="3808413"/>
          <p14:tracePt t="15657" x="3370263" y="3808413"/>
          <p14:tracePt t="15665" x="3406775" y="3808413"/>
          <p14:tracePt t="15685" x="3497263" y="3808413"/>
          <p14:tracePt t="15689" x="3543300" y="3808413"/>
          <p14:tracePt t="15696" x="3598863" y="3808413"/>
          <p14:tracePt t="15704" x="3652838" y="3808413"/>
          <p14:tracePt t="15712" x="3716338" y="3825875"/>
          <p14:tracePt t="15740" x="3944938" y="3852863"/>
          <p14:tracePt t="15744" x="4027488" y="3881438"/>
          <p14:tracePt t="15754" x="4100513" y="3881438"/>
          <p14:tracePt t="15784" x="4319588" y="3908425"/>
          <p14:tracePt t="15792" x="4329113" y="3908425"/>
          <p14:tracePt t="15832" x="4375150" y="3908425"/>
          <p14:tracePt t="15840" x="4402138" y="3908425"/>
          <p14:tracePt t="15848" x="4429125" y="3908425"/>
          <p14:tracePt t="15870" x="4538663" y="3908425"/>
          <p14:tracePt t="15872" x="4584700" y="3908425"/>
          <p14:tracePt t="15881" x="4648200" y="3908425"/>
          <p14:tracePt t="15888" x="4721225" y="3908425"/>
          <p14:tracePt t="15900" x="4748213" y="3908425"/>
          <p14:tracePt t="15948" x="4867275" y="3908425"/>
          <p14:tracePt t="15962" x="4886325" y="3908425"/>
          <p14:tracePt t="15969" x="4895850" y="3908425"/>
          <p14:tracePt t="15977" x="4913313" y="3908425"/>
          <p14:tracePt t="15999" x="4968875" y="3889375"/>
          <p14:tracePt t="16008" x="4995863" y="3881438"/>
          <p14:tracePt t="16017" x="5005388" y="3881438"/>
          <p14:tracePt t="16025" x="5032375" y="3862388"/>
          <p14:tracePt t="16033" x="5041900" y="3852863"/>
          <p14:tracePt t="16064" x="5095875" y="3816350"/>
          <p14:tracePt t="16090" x="5168900" y="3771900"/>
          <p14:tracePt t="16096" x="5178425" y="3762375"/>
          <p14:tracePt t="16104" x="5195888" y="3762375"/>
          <p14:tracePt t="16112" x="5224463" y="3735388"/>
          <p14:tracePt t="16120" x="5241925" y="3725863"/>
          <p14:tracePt t="16131" x="5251450" y="3725863"/>
          <p14:tracePt t="16170" x="5334000" y="3689350"/>
          <p14:tracePt t="16176" x="5341938" y="3679825"/>
          <p14:tracePt t="16224" x="5341938" y="3670300"/>
          <p14:tracePt t="16232" x="5351463" y="3670300"/>
          <p14:tracePt t="16271" x="5360988" y="3643313"/>
          <p14:tracePt t="16279" x="5360988" y="3633788"/>
          <p14:tracePt t="16302" x="5360988" y="3606800"/>
          <p14:tracePt t="16312" x="5360988" y="3597275"/>
          <p14:tracePt t="16333" x="5360988" y="3589338"/>
          <p14:tracePt t="16336" x="5360988" y="3579813"/>
          <p14:tracePt t="16346" x="5360988" y="3560763"/>
          <p14:tracePt t="16378" x="5360988" y="3533775"/>
          <p14:tracePt t="16392" x="5360988" y="3524250"/>
          <p14:tracePt t="16411" x="5360988" y="3516313"/>
          <p14:tracePt t="16442" x="5351463" y="3487738"/>
          <p14:tracePt t="16448" x="5341938" y="3479800"/>
          <p14:tracePt t="16458" x="5334000" y="3479800"/>
          <p14:tracePt t="16465" x="5324475" y="3470275"/>
          <p14:tracePt t="16497" x="5287963" y="3433763"/>
          <p14:tracePt t="16504" x="5260975" y="3414713"/>
          <p14:tracePt t="16512" x="5232400" y="3414713"/>
          <p14:tracePt t="16533" x="5141913" y="3387725"/>
          <p14:tracePt t="16536" x="5114925" y="3387725"/>
          <p14:tracePt t="16544" x="5059363" y="3370263"/>
          <p14:tracePt t="16552" x="5013325" y="3360738"/>
          <p14:tracePt t="16560" x="4959350" y="3360738"/>
          <p14:tracePt t="16581" x="4886325" y="3360738"/>
          <p14:tracePt t="16584" x="4849813" y="3360738"/>
          <p14:tracePt t="16594" x="4803775" y="3360738"/>
          <p14:tracePt t="16628" x="4703763" y="3360738"/>
          <p14:tracePt t="16632" x="4648200" y="3360738"/>
          <p14:tracePt t="16640" x="4602163" y="3360738"/>
          <p14:tracePt t="16648" x="4565650" y="3360738"/>
          <p14:tracePt t="16660" x="4492625" y="3360738"/>
          <p14:tracePt t="16687" x="4319588" y="3351213"/>
          <p14:tracePt t="16688" x="4237038" y="3351213"/>
          <p14:tracePt t="16696" x="4127500" y="3333750"/>
          <p14:tracePt t="16704" x="4008438" y="3324225"/>
          <p14:tracePt t="16713" x="3881438" y="3305175"/>
          <p14:tracePt t="16721" x="3752850" y="3297238"/>
          <p14:tracePt t="16729" x="3643313" y="3278188"/>
          <p14:tracePt t="16738" x="3533775" y="3260725"/>
          <p14:tracePt t="16772" x="3049588" y="3224213"/>
          <p14:tracePt t="16776" x="2940050" y="3205163"/>
          <p14:tracePt t="16784" x="2840038" y="3195638"/>
          <p14:tracePt t="16792" x="2749550" y="3195638"/>
          <p14:tracePt t="16816" x="2474913" y="3178175"/>
          <p14:tracePt t="16824" x="2392363" y="3168650"/>
          <p14:tracePt t="16847" x="2155825" y="3168650"/>
          <p14:tracePt t="16856" x="2046288" y="3168650"/>
          <p14:tracePt t="16865" x="1936750" y="3168650"/>
          <p14:tracePt t="16875" x="1827213" y="3168650"/>
          <p14:tracePt t="16885" x="1717675" y="3168650"/>
          <p14:tracePt t="16914" x="1323975" y="3168650"/>
          <p14:tracePt t="16958" x="1150938" y="3168650"/>
          <p14:tracePt t="17002" x="858838" y="3178175"/>
          <p14:tracePt t="17007" x="785813" y="3178175"/>
          <p14:tracePt t="17018" x="693738" y="3195638"/>
          <p14:tracePt t="17024" x="603250" y="3195638"/>
          <p14:tracePt t="17032" x="530225" y="3205163"/>
          <p14:tracePt t="17055" x="447675" y="3232150"/>
          <p14:tracePt t="17056" x="438150" y="3232150"/>
          <p14:tracePt t="17081" x="420688" y="3241675"/>
          <p14:tracePt t="17082" x="384175" y="3260725"/>
          <p14:tracePt t="17088" x="365125" y="3268663"/>
          <p14:tracePt t="17096" x="338138" y="3305175"/>
          <p14:tracePt t="17105" x="319088" y="3314700"/>
          <p14:tracePt t="17135" x="136525" y="3424238"/>
          <p14:tracePt t="17321" x="328613" y="3963988"/>
          <p14:tracePt t="17328" x="384175" y="3981450"/>
          <p14:tracePt t="17336" x="465138" y="4008438"/>
          <p14:tracePt t="17344" x="547688" y="4037013"/>
          <p14:tracePt t="17356" x="620713" y="4037013"/>
          <p14:tracePt t="17401" x="693738" y="4044950"/>
          <p14:tracePt t="17402" x="977900" y="4044950"/>
          <p14:tracePt t="17407" x="1014413" y="4044950"/>
          <p14:tracePt t="17416" x="1068388" y="4044950"/>
          <p14:tracePt t="17439" x="1204913" y="4044950"/>
          <p14:tracePt t="17440" x="1260475" y="4044950"/>
          <p14:tracePt t="17448" x="1333500" y="4044950"/>
          <p14:tracePt t="17456" x="1406525" y="4044950"/>
          <p14:tracePt t="17464" x="1460500" y="4044950"/>
          <p14:tracePt t="17483" x="1616075" y="4044950"/>
          <p14:tracePt t="17488" x="1644650" y="4044950"/>
          <p14:tracePt t="17496" x="1698625" y="4044950"/>
          <p14:tracePt t="17512" x="1881188" y="4044950"/>
          <p14:tracePt t="17521" x="1973263" y="4044950"/>
          <p14:tracePt t="17554" x="2073275" y="4044950"/>
          <p14:tracePt t="17556" x="2292350" y="4027488"/>
          <p14:tracePt t="17560" x="2346325" y="4027488"/>
          <p14:tracePt t="17568" x="2411413" y="4027488"/>
          <p14:tracePt t="17590" x="2530475" y="4008438"/>
          <p14:tracePt t="17592" x="2584450" y="3990975"/>
          <p14:tracePt t="17602" x="2647950" y="3981450"/>
          <p14:tracePt t="17632" x="2968625" y="3954463"/>
          <p14:tracePt t="17640" x="3041650" y="3954463"/>
          <p14:tracePt t="17650" x="3132138" y="3944938"/>
          <p14:tracePt t="17680" x="3470275" y="3917950"/>
          <p14:tracePt t="17688" x="3543300" y="3898900"/>
          <p14:tracePt t="17696" x="3606800" y="3898900"/>
          <p14:tracePt t="17704" x="3662363" y="3889375"/>
          <p14:tracePt t="17716" x="3725863" y="3881438"/>
          <p14:tracePt t="17742" x="3835400" y="3871913"/>
          <p14:tracePt t="17745" x="3871913" y="3871913"/>
          <p14:tracePt t="17754" x="3890963" y="3871913"/>
          <p14:tracePt t="17762" x="3917950" y="3871913"/>
          <p14:tracePt t="17786" x="4008438" y="3852863"/>
          <p14:tracePt t="17792" x="4044950" y="3852863"/>
          <p14:tracePt t="17801" x="4083050" y="3852863"/>
          <p14:tracePt t="17809" x="4137025" y="3852863"/>
          <p14:tracePt t="17835" x="4273550" y="3852863"/>
          <p14:tracePt t="17840" x="4319588" y="3852863"/>
          <p14:tracePt t="17848" x="4356100" y="3852863"/>
          <p14:tracePt t="17857" x="4383088" y="3852863"/>
          <p14:tracePt t="17865" x="4402138" y="3852863"/>
          <p14:tracePt t="17892" x="4465638" y="3852863"/>
          <p14:tracePt t="17897" x="4492625" y="3852863"/>
          <p14:tracePt t="17918" x="4557713" y="3852863"/>
          <p14:tracePt t="17920" x="4594225" y="3852863"/>
          <p14:tracePt t="17929" x="4638675" y="3852863"/>
          <p14:tracePt t="17936" x="4667250" y="3852863"/>
          <p14:tracePt t="17946" x="4721225" y="3852863"/>
          <p14:tracePt t="17969" x="4840288" y="3835400"/>
          <p14:tracePt t="17976" x="4867275" y="3825875"/>
          <p14:tracePt t="17994" x="4949825" y="3816350"/>
          <p14:tracePt t="18000" x="5022850" y="3808413"/>
          <p14:tracePt t="18024" x="5095875" y="3808413"/>
          <p14:tracePt t="18025" x="5241925" y="3789363"/>
          <p14:tracePt t="18031" x="5305425" y="3789363"/>
          <p14:tracePt t="18056" x="5370513" y="3779838"/>
          <p14:tracePt t="18064" x="5378450" y="3779838"/>
          <p14:tracePt t="18127" x="5397500" y="3771900"/>
          <p14:tracePt t="18176" x="5397500" y="3762375"/>
          <p14:tracePt t="18399" x="5407025" y="3762375"/>
          <p14:tracePt t="18516" x="5407025" y="3752850"/>
          <p14:tracePt t="18529" x="5397500" y="3735388"/>
          <p14:tracePt t="18536" x="5378450" y="3725863"/>
          <p14:tracePt t="18546" x="5370513" y="3716338"/>
          <p14:tracePt t="18576" x="5360988" y="3706813"/>
          <p14:tracePt t="18593" x="5351463" y="3706813"/>
          <p14:tracePt t="18611" x="5334000" y="3698875"/>
          <p14:tracePt t="18617" x="5324475" y="3689350"/>
          <p14:tracePt t="18624" x="5314950" y="3689350"/>
          <p14:tracePt t="18643" x="5305425" y="3689350"/>
          <p14:tracePt t="18648" x="5297488" y="3679825"/>
          <p14:tracePt t="18656" x="5287963" y="3679825"/>
          <p14:tracePt t="18664" x="5260975" y="3679825"/>
          <p14:tracePt t="18689" x="5251450" y="3679825"/>
          <p14:tracePt t="18690" x="5224463" y="3662363"/>
          <p14:tracePt t="18696" x="5205413" y="3662363"/>
          <p14:tracePt t="18704" x="5159375" y="3633788"/>
          <p14:tracePt t="18712" x="5141913" y="3625850"/>
          <p14:tracePt t="18720" x="5114925" y="3625850"/>
          <p14:tracePt t="18728" x="5078413" y="3616325"/>
          <p14:tracePt t="18751" x="5013325" y="3597275"/>
          <p14:tracePt t="18752" x="4940300" y="3597275"/>
          <p14:tracePt t="18761" x="4876800" y="3589338"/>
          <p14:tracePt t="18768" x="4821238" y="3560763"/>
          <p14:tracePt t="18777" x="4757738" y="3560763"/>
          <p14:tracePt t="18797" x="4675188" y="3543300"/>
          <p14:tracePt t="18800" x="4602163" y="3543300"/>
          <p14:tracePt t="18809" x="4529138" y="3543300"/>
          <p14:tracePt t="18829" x="4375150" y="3524250"/>
          <p14:tracePt t="18832" x="4319588" y="3524250"/>
          <p14:tracePt t="18840" x="4265613" y="3524250"/>
          <p14:tracePt t="18849" x="4210050" y="3524250"/>
          <p14:tracePt t="18858" x="4164013" y="3524250"/>
          <p14:tracePt t="18878" x="4037013" y="3524250"/>
          <p14:tracePt t="18880" x="3927475" y="3524250"/>
          <p14:tracePt t="18921" x="3105150" y="3497263"/>
          <p14:tracePt t="18941" x="2713038" y="3497263"/>
          <p14:tracePt t="18945" x="2530475" y="3497263"/>
          <p14:tracePt t="18953" x="2346325" y="3497263"/>
          <p14:tracePt t="18960" x="2200275" y="3497263"/>
          <p14:tracePt t="18968" x="2073275" y="3497263"/>
          <p14:tracePt t="18977" x="1981200" y="3497263"/>
          <p14:tracePt t="18985" x="1890713" y="3497263"/>
          <p14:tracePt t="19003" x="1798638" y="3497263"/>
          <p14:tracePt t="19008" x="1771650" y="3497263"/>
          <p14:tracePt t="19017" x="1754188" y="3497263"/>
          <p14:tracePt t="19034" x="1725613" y="3497263"/>
          <p14:tracePt t="19039" x="1689100" y="3497263"/>
          <p14:tracePt t="19049" x="1652588" y="3497263"/>
          <p14:tracePt t="19067" x="1570038" y="3497263"/>
          <p14:tracePt t="19072" x="1516063" y="3497263"/>
          <p14:tracePt t="19080" x="1470025" y="3497263"/>
          <p14:tracePt t="19087" x="1423988" y="3497263"/>
          <p14:tracePt t="19112" x="1270000" y="3497263"/>
          <p14:tracePt t="19121" x="1241425" y="3497263"/>
          <p14:tracePt t="19129" x="1187450" y="3497263"/>
          <p14:tracePt t="19136" x="1123950" y="3487738"/>
          <p14:tracePt t="19158" x="977900" y="3470275"/>
          <p14:tracePt t="19161" x="895350" y="3470275"/>
          <p14:tracePt t="19168" x="839788" y="3470275"/>
          <p14:tracePt t="19177" x="812800" y="3470275"/>
          <p14:tracePt t="19184" x="776288" y="3470275"/>
          <p14:tracePt t="19206" x="712788" y="3460750"/>
          <p14:tracePt t="19209" x="684213" y="3460750"/>
          <p14:tracePt t="19216" x="639763" y="3460750"/>
          <p14:tracePt t="19225" x="603250" y="3460750"/>
          <p14:tracePt t="19232" x="574675" y="3460750"/>
          <p14:tracePt t="19241" x="530225" y="3460750"/>
          <p14:tracePt t="19249" x="501650" y="3460750"/>
          <p14:tracePt t="19268" x="465138" y="3460750"/>
          <p14:tracePt t="19316" x="457200" y="3460750"/>
          <p14:tracePt t="19320" x="447675" y="3460750"/>
          <p14:tracePt t="19328" x="420688" y="3460750"/>
          <p14:tracePt t="19336" x="401638" y="3460750"/>
          <p14:tracePt t="19345" x="384175" y="3460750"/>
          <p14:tracePt t="19363" x="338138" y="3460750"/>
          <p14:tracePt t="19368" x="319088" y="3470275"/>
          <p14:tracePt t="19395" x="311150" y="3470275"/>
          <p14:tracePt t="19464" x="301625" y="3470275"/>
          <p14:tracePt t="19745" x="311150" y="3470275"/>
          <p14:tracePt t="19753" x="319088" y="3470275"/>
          <p14:tracePt t="19760" x="328613" y="3470275"/>
          <p14:tracePt t="19768" x="365125" y="3470275"/>
          <p14:tracePt t="19789" x="457200" y="3470275"/>
          <p14:tracePt t="19792" x="511175" y="3470275"/>
          <p14:tracePt t="19800" x="538163" y="3470275"/>
          <p14:tracePt t="19808" x="611188" y="3470275"/>
          <p14:tracePt t="19821" x="703263" y="3470275"/>
          <p14:tracePt t="19826" x="793750" y="3487738"/>
          <p14:tracePt t="19865" x="1250950" y="3570288"/>
          <p14:tracePt t="19871" x="1333500" y="3579813"/>
          <p14:tracePt t="19901" x="1562100" y="3633788"/>
          <p14:tracePt t="19904" x="1644650" y="3643313"/>
          <p14:tracePt t="19912" x="1735138" y="3662363"/>
          <p14:tracePt t="19920" x="1808163" y="3670300"/>
          <p14:tracePt t="19944" x="2090738" y="3716338"/>
          <p14:tracePt t="19952" x="2209800" y="3725863"/>
          <p14:tracePt t="19964" x="2319338" y="3752850"/>
          <p14:tracePt t="19972" x="2447925" y="3779838"/>
          <p14:tracePt t="19979" x="2584450" y="3798888"/>
          <p14:tracePt t="20010" x="3049588" y="3881438"/>
          <p14:tracePt t="20016" x="3141663" y="3898900"/>
          <p14:tracePt t="20037" x="3370263" y="3935413"/>
          <p14:tracePt t="20040" x="3460750" y="3954463"/>
          <p14:tracePt t="20048" x="3552825" y="3963988"/>
          <p14:tracePt t="20069" x="3744913" y="3990975"/>
          <p14:tracePt t="20072" x="3825875" y="4008438"/>
          <p14:tracePt t="20080" x="3898900" y="4017963"/>
          <p14:tracePt t="20088" x="3954463" y="4017963"/>
          <p14:tracePt t="20096" x="3981450" y="4017963"/>
          <p14:tracePt t="20116" x="4044950" y="4017963"/>
          <p14:tracePt t="20120" x="4064000" y="4017963"/>
          <p14:tracePt t="20129" x="4083050" y="4017963"/>
          <p14:tracePt t="20137" x="4110038" y="4017963"/>
          <p14:tracePt t="20146" x="4164013" y="4017963"/>
          <p14:tracePt t="20176" x="4346575" y="4017963"/>
          <p14:tracePt t="20184" x="4419600" y="4017963"/>
          <p14:tracePt t="20208" x="4611688" y="4017963"/>
          <p14:tracePt t="20218" x="4648200" y="4017963"/>
          <p14:tracePt t="20249" x="4684713" y="4017963"/>
          <p14:tracePt t="20250" x="4703763" y="4017963"/>
          <p14:tracePt t="20256" x="4711700" y="4017963"/>
          <p14:tracePt t="20266" x="4721225" y="4008438"/>
          <p14:tracePt t="20297" x="4776788" y="3963988"/>
          <p14:tracePt t="20304" x="4794250" y="3954463"/>
          <p14:tracePt t="20312" x="4830763" y="3917950"/>
          <p14:tracePt t="20335" x="4849813" y="3898900"/>
          <p14:tracePt t="20344" x="4857750" y="3881438"/>
          <p14:tracePt t="20363" x="4857750" y="3871913"/>
          <p14:tracePt t="20370" x="4867275" y="3852863"/>
          <p14:tracePt t="20411" x="4867275" y="3808413"/>
          <p14:tracePt t="20416" x="4867275" y="3798888"/>
          <p14:tracePt t="20433" x="4867275" y="3779838"/>
          <p14:tracePt t="20464" x="4867275" y="3725863"/>
          <p14:tracePt t="20473" x="4867275" y="3716338"/>
          <p14:tracePt t="20490" x="4857750" y="3643313"/>
          <p14:tracePt t="20496" x="4849813" y="3625850"/>
          <p14:tracePt t="20504" x="4830763" y="3597275"/>
          <p14:tracePt t="20521" x="4803775" y="3533775"/>
          <p14:tracePt t="20528" x="4776788" y="3506788"/>
          <p14:tracePt t="20538" x="4703763" y="3424238"/>
          <p14:tracePt t="20564" x="4484688" y="3241675"/>
          <p14:tracePt t="20568" x="4411663" y="3224213"/>
          <p14:tracePt t="20576" x="4329113" y="3178175"/>
          <p14:tracePt t="20584" x="4246563" y="3151188"/>
          <p14:tracePt t="20594" x="4192588" y="3141663"/>
          <p14:tracePt t="20631" x="4127500" y="3132138"/>
          <p14:tracePt t="20634" x="3954463" y="3078163"/>
          <p14:tracePt t="20640" x="3917950" y="3078163"/>
          <p14:tracePt t="20661" x="3835400" y="3078163"/>
          <p14:tracePt t="20664" x="3752850" y="3059113"/>
          <p14:tracePt t="20672" x="3662363" y="3049588"/>
          <p14:tracePt t="20691" x="3406775" y="3049588"/>
          <p14:tracePt t="20696" x="3278188" y="3049588"/>
          <p14:tracePt t="20704" x="3151188" y="3049588"/>
          <p14:tracePt t="20724" x="2913063" y="3049588"/>
          <p14:tracePt t="20728" x="2803525" y="3049588"/>
          <p14:tracePt t="20766" x="2713038" y="3049588"/>
          <p14:tracePt t="20768" x="2411413" y="3049588"/>
          <p14:tracePt t="20776" x="2319338" y="3049588"/>
          <p14:tracePt t="20784" x="2246313" y="3049588"/>
          <p14:tracePt t="20792" x="2173288" y="3049588"/>
          <p14:tracePt t="20815" x="1963738" y="3049588"/>
          <p14:tracePt t="20827" x="1936750" y="3059113"/>
          <p14:tracePt t="20835" x="1917700" y="3059113"/>
          <p14:tracePt t="20862" x="1890713" y="3086100"/>
          <p14:tracePt t="20864" x="1871663" y="3095625"/>
          <p14:tracePt t="20872" x="1854200" y="3114675"/>
          <p14:tracePt t="20881" x="1835150" y="3132138"/>
          <p14:tracePt t="20892" x="1798638" y="3168650"/>
          <p14:tracePt t="20928" x="1689100" y="3297238"/>
          <p14:tracePt t="20936" x="1671638" y="3341688"/>
          <p14:tracePt t="20944" x="1671638" y="3370263"/>
          <p14:tracePt t="20956" x="1671638" y="3414713"/>
          <p14:tracePt t="20984" x="1662113" y="3560763"/>
          <p14:tracePt t="20992" x="1662113" y="3597275"/>
          <p14:tracePt t="21001" x="1698625" y="3643313"/>
          <p14:tracePt t="21008" x="1725613" y="3670300"/>
          <p14:tracePt t="21025" x="1827213" y="3743325"/>
          <p14:tracePt t="21059" x="2090738" y="3871913"/>
          <p14:tracePt t="21064" x="2155825" y="3898900"/>
          <p14:tracePt t="21072" x="2182813" y="3898900"/>
          <p14:tracePt t="21094" x="2301875" y="3917950"/>
          <p14:tracePt t="21097" x="2374900" y="3917950"/>
          <p14:tracePt t="21104" x="2447925" y="3917950"/>
          <p14:tracePt t="21126" x="2593975" y="3917950"/>
          <p14:tracePt t="21128" x="2684463" y="3917950"/>
          <p14:tracePt t="21138" x="2776538" y="3917950"/>
          <p14:tracePt t="21167" x="3187700" y="3963988"/>
          <p14:tracePt t="21176" x="3297238" y="3963988"/>
          <p14:tracePt t="21184" x="3397250" y="3971925"/>
          <p14:tracePt t="21203" x="3598863" y="3971925"/>
          <p14:tracePt t="21208" x="3689350" y="3971925"/>
          <p14:tracePt t="21216" x="3762375" y="3971925"/>
          <p14:tracePt t="21233" x="3908425" y="3971925"/>
          <p14:tracePt t="21239" x="3981450" y="3971925"/>
          <p14:tracePt t="21264" x="4064000" y="3971925"/>
          <p14:tracePt t="21265" x="4210050" y="3971925"/>
          <p14:tracePt t="21273" x="4265613" y="3971925"/>
          <p14:tracePt t="21306" x="4319588" y="3971925"/>
          <p14:tracePt t="21307" x="4492625" y="3971925"/>
          <p14:tracePt t="21312" x="4521200" y="3971925"/>
          <p14:tracePt t="21320" x="4548188" y="3971925"/>
          <p14:tracePt t="21341" x="4611688" y="3971925"/>
          <p14:tracePt t="21344" x="4648200" y="3963988"/>
          <p14:tracePt t="21353" x="4675188" y="3963988"/>
          <p14:tracePt t="21373" x="4803775" y="3954463"/>
          <p14:tracePt t="21375" x="4886325" y="3935413"/>
          <p14:tracePt t="21384" x="4959350" y="3927475"/>
          <p14:tracePt t="21403" x="5114925" y="3908425"/>
          <p14:tracePt t="21407" x="5187950" y="3908425"/>
          <p14:tracePt t="21421" x="5232400" y="3898900"/>
          <p14:tracePt t="21446" x="5334000" y="3889375"/>
          <p14:tracePt t="21447" x="5334000" y="3881438"/>
          <p14:tracePt t="21480" x="5351463" y="3871913"/>
          <p14:tracePt t="21487" x="5370513" y="3862388"/>
          <p14:tracePt t="21512" x="5397500" y="3844925"/>
          <p14:tracePt t="21520" x="5407025" y="3835400"/>
          <p14:tracePt t="21542" x="5424488" y="3808413"/>
          <p14:tracePt t="21545" x="5424488" y="3798888"/>
          <p14:tracePt t="21560" x="5434013" y="3779838"/>
          <p14:tracePt t="21570" x="5443538" y="3771900"/>
          <p14:tracePt t="21600" x="5451475" y="3706813"/>
          <p14:tracePt t="21608" x="5461000" y="3698875"/>
          <p14:tracePt t="21618" x="5461000" y="3679825"/>
          <p14:tracePt t="21626" x="5461000" y="3652838"/>
          <p14:tracePt t="21635" x="5461000" y="3625850"/>
          <p14:tracePt t="21667" x="5461000" y="3606800"/>
          <p14:tracePt t="21669" x="5461000" y="3516313"/>
          <p14:tracePt t="21671" x="5451475" y="3479800"/>
          <p14:tracePt t="21680" x="5414963" y="3443288"/>
          <p14:tracePt t="21688" x="5387975" y="3414713"/>
          <p14:tracePt t="21696" x="5378450" y="3397250"/>
          <p14:tracePt t="21713" x="5324475" y="3341688"/>
          <p14:tracePt t="21720" x="5314950" y="3324225"/>
          <p14:tracePt t="21743" x="5278438" y="3278188"/>
          <p14:tracePt t="21744" x="5232400" y="3224213"/>
          <p14:tracePt t="21752" x="5195888" y="3195638"/>
          <p14:tracePt t="21775" x="5041900" y="3068638"/>
          <p14:tracePt t="21784" x="4976813" y="3032125"/>
          <p14:tracePt t="21793" x="4959350" y="3022600"/>
          <p14:tracePt t="21801" x="4922838" y="3005138"/>
          <p14:tracePt t="21831" x="4849813" y="2976563"/>
          <p14:tracePt t="21834" x="4821238" y="2976563"/>
          <p14:tracePt t="21840" x="4803775" y="2959100"/>
          <p14:tracePt t="21848" x="4784725" y="2949575"/>
          <p14:tracePt t="21867" x="4703763" y="2903538"/>
          <p14:tracePt t="21871" x="4667250" y="2876550"/>
          <p14:tracePt t="21881" x="4621213" y="2867025"/>
          <p14:tracePt t="21899" x="4557713" y="2840038"/>
          <p14:tracePt t="21903" x="4529138" y="2830513"/>
          <p14:tracePt t="21928" x="4511675" y="2820988"/>
          <p14:tracePt t="21929" x="4475163" y="2820988"/>
          <p14:tracePt t="21936" x="4448175" y="2813050"/>
          <p14:tracePt t="21946" x="4402138" y="2803525"/>
          <p14:tracePt t="21953" x="4375150" y="2803525"/>
          <p14:tracePt t="21981" x="4356100" y="2794000"/>
          <p14:tracePt t="21982" x="4210050" y="2794000"/>
          <p14:tracePt t="21984" x="4137025" y="2794000"/>
          <p14:tracePt t="22006" x="3990975" y="2794000"/>
          <p14:tracePt t="22008" x="3917950" y="2794000"/>
          <p14:tracePt t="22016" x="3835400" y="2794000"/>
          <p14:tracePt t="22037" x="3698875" y="2820988"/>
          <p14:tracePt t="22040" x="3625850" y="2830513"/>
          <p14:tracePt t="22048" x="3562350" y="2857500"/>
          <p14:tracePt t="22067" x="3416300" y="2922588"/>
          <p14:tracePt t="22072" x="3387725" y="2940050"/>
          <p14:tracePt t="22081" x="3343275" y="2968625"/>
          <p14:tracePt t="22099" x="3224213" y="3032125"/>
          <p14:tracePt t="22104" x="3168650" y="3068638"/>
          <p14:tracePt t="22111" x="3105150" y="3114675"/>
          <p14:tracePt t="22130" x="2986088" y="3214688"/>
          <p14:tracePt t="22136" x="2959100" y="3251200"/>
          <p14:tracePt t="22160" x="2922588" y="3297238"/>
          <p14:tracePt t="22161" x="2876550" y="3370263"/>
          <p14:tracePt t="22167" x="2859088" y="3406775"/>
          <p14:tracePt t="22176" x="2849563" y="3433763"/>
          <p14:tracePt t="22194" x="2840038" y="3506788"/>
          <p14:tracePt t="22200" x="2840038" y="3524250"/>
          <p14:tracePt t="22210" x="2840038" y="3552825"/>
          <p14:tracePt t="22237" x="2849563" y="3670300"/>
          <p14:tracePt t="22240" x="2876550" y="3698875"/>
          <p14:tracePt t="22248" x="2895600" y="3752850"/>
          <p14:tracePt t="22256" x="2922588" y="3798888"/>
          <p14:tracePt t="22273" x="3005138" y="3898900"/>
          <p14:tracePt t="22280" x="3022600" y="3927475"/>
          <p14:tracePt t="22288" x="3041650" y="3954463"/>
          <p14:tracePt t="22304" x="3095625" y="3990975"/>
          <p14:tracePt t="22312" x="3122613" y="4008438"/>
          <p14:tracePt t="22322" x="3168650" y="4017963"/>
          <p14:tracePt t="22349" x="3324225" y="4044950"/>
          <p14:tracePt t="22352" x="3397250" y="4044950"/>
          <p14:tracePt t="22360" x="3479800" y="4044950"/>
          <p14:tracePt t="22381" x="3570288" y="4044950"/>
          <p14:tracePt t="22384" x="3625850" y="4044950"/>
          <p14:tracePt t="22394" x="3698875" y="4044950"/>
          <p14:tracePt t="22426" x="3835400" y="4044950"/>
          <p14:tracePt t="22427" x="3917950" y="4044950"/>
          <p14:tracePt t="22432" x="3954463" y="4044950"/>
          <p14:tracePt t="22440" x="4027488" y="4044950"/>
          <p14:tracePt t="22460" x="4127500" y="4044950"/>
          <p14:tracePt t="22463" x="4164013" y="4044950"/>
          <p14:tracePt t="22473" x="4219575" y="4044950"/>
          <p14:tracePt t="22481" x="4283075" y="4044950"/>
          <p14:tracePt t="22492" x="4356100" y="4027488"/>
          <p14:tracePt t="22526" x="4611688" y="3990975"/>
          <p14:tracePt t="22528" x="4667250" y="3981450"/>
          <p14:tracePt t="22536" x="4684713" y="3981450"/>
          <p14:tracePt t="22554" x="4748213" y="3981450"/>
          <p14:tracePt t="22560" x="4767263" y="3971925"/>
          <p14:tracePt t="22568" x="4794250" y="3963988"/>
          <p14:tracePt t="22586" x="4886325" y="3935413"/>
          <p14:tracePt t="22592" x="4903788" y="3935413"/>
          <p14:tracePt t="22600" x="4959350" y="3927475"/>
          <p14:tracePt t="22609" x="4986338" y="3917950"/>
          <p14:tracePt t="22638" x="5059363" y="3908425"/>
          <p14:tracePt t="22640" x="5068888" y="3898900"/>
          <p14:tracePt t="22664" x="5095875" y="3889375"/>
          <p14:tracePt t="22695" x="5105400" y="3881438"/>
          <p14:tracePt t="22704" x="5114925" y="3871913"/>
          <p14:tracePt t="22726" x="5114925" y="3862388"/>
          <p14:tracePt t="22728" x="5114925" y="3852863"/>
          <p14:tracePt t="22736" x="5114925" y="3835400"/>
          <p14:tracePt t="22757" x="5122863" y="3808413"/>
          <p14:tracePt t="22760" x="5132388" y="3798888"/>
          <p14:tracePt t="22768" x="5132388" y="3789363"/>
          <p14:tracePt t="22788" x="5132388" y="3762375"/>
          <p14:tracePt t="22792" x="5132388" y="3743325"/>
          <p14:tracePt t="22810" x="5132388" y="3735388"/>
          <p14:tracePt t="22859" x="5132388" y="3698875"/>
          <p14:tracePt t="22864" x="5132388" y="3689350"/>
          <p14:tracePt t="22872" x="5132388" y="3679825"/>
          <p14:tracePt t="22880" x="5114925" y="3662363"/>
          <p14:tracePt t="22897" x="5086350" y="3633788"/>
          <p14:tracePt t="22903" x="5041900" y="3625850"/>
          <p14:tracePt t="22912" x="5005388" y="3616325"/>
          <p14:tracePt t="22929" x="4922838" y="3597275"/>
          <p14:tracePt t="22936" x="4867275" y="3597275"/>
          <p14:tracePt t="22945" x="4794250" y="3579813"/>
          <p14:tracePt t="22957" x="4721225" y="3579813"/>
          <p14:tracePt t="22965" x="4638675" y="3570288"/>
          <p14:tracePt t="22996" x="4392613" y="3552825"/>
          <p14:tracePt t="23000" x="4338638" y="3552825"/>
          <p14:tracePt t="23008" x="4310063" y="3552825"/>
          <p14:tracePt t="23019" x="4283075" y="3552825"/>
          <p14:tracePt t="23049" x="4273550" y="3552825"/>
          <p14:tracePt t="23050" x="4246563" y="3552825"/>
          <p14:tracePt t="23066" x="4229100" y="3552825"/>
          <p14:tracePt t="23098" x="4173538" y="3552825"/>
          <p14:tracePt t="23104" x="4137025" y="3560763"/>
          <p14:tracePt t="23112" x="4127500" y="3560763"/>
          <p14:tracePt t="23130" x="4064000" y="3560763"/>
          <p14:tracePt t="23136" x="4054475" y="3560763"/>
          <p14:tracePt t="23144" x="4044950" y="3560763"/>
          <p14:tracePt t="23264" x="4037013" y="3560763"/>
          <p14:tracePt t="23360" x="4037013" y="3570288"/>
          <p14:tracePt t="23381" x="4044950" y="3570288"/>
          <p14:tracePt t="23395" x="4073525" y="3579813"/>
          <p14:tracePt t="23401" x="4090988" y="3579813"/>
          <p14:tracePt t="23432" x="4119563" y="3589338"/>
          <p14:tracePt t="23440" x="4127500" y="3589338"/>
          <p14:tracePt t="23460" x="4146550" y="3589338"/>
          <p14:tracePt t="23464" x="4173538" y="3589338"/>
          <p14:tracePt t="23473" x="4192588" y="3597275"/>
          <p14:tracePt t="23482" x="4237038" y="3606800"/>
          <p14:tracePt t="23491" x="4265613" y="3606800"/>
          <p14:tracePt t="23518" x="4356100" y="3643313"/>
          <p14:tracePt t="23519" x="4375150" y="3643313"/>
          <p14:tracePt t="23528" x="4383088" y="3643313"/>
          <p14:tracePt t="23552" x="4419600" y="3652838"/>
          <p14:tracePt t="23560" x="4429125" y="3662363"/>
          <p14:tracePt t="23584" x="4465638" y="3698875"/>
          <p14:tracePt t="23585" x="4511675" y="3725863"/>
          <p14:tracePt t="23592" x="4529138" y="3743325"/>
          <p14:tracePt t="23602" x="4538663" y="3752850"/>
          <p14:tracePt t="23629" x="4538663" y="3762375"/>
          <p14:tracePt t="23741" x="4548188" y="3762375"/>
          <p14:tracePt t="23744" x="4557713" y="3762375"/>
          <p14:tracePt t="23785" x="4584700" y="3762375"/>
          <p14:tracePt t="23792" x="4594225" y="3762375"/>
          <p14:tracePt t="23835" x="4638675" y="3762375"/>
          <p14:tracePt t="23840" x="4648200" y="3752850"/>
          <p14:tracePt t="23848" x="4667250" y="3752850"/>
          <p14:tracePt t="23865" x="4667250" y="3743325"/>
          <p14:tracePt t="23882" x="4675188" y="3743325"/>
          <p14:tracePt t="23888" x="4684713" y="3735388"/>
          <p14:tracePt t="23896" x="4694238" y="3735388"/>
          <p14:tracePt t="23912" x="4721225" y="3725863"/>
          <p14:tracePt t="23920" x="4740275" y="3725863"/>
          <p14:tracePt t="23942" x="4757738" y="3716338"/>
          <p14:tracePt t="23952" x="4767263" y="3716338"/>
          <p14:tracePt t="23973" x="4784725" y="3706813"/>
          <p14:tracePt t="23976" x="4794250" y="3706813"/>
          <p14:tracePt t="24004" x="4803775" y="3706813"/>
          <p14:tracePt t="24109" x="4813300" y="3706813"/>
          <p14:tracePt t="24177" x="4821238" y="3706813"/>
          <p14:tracePt t="24231" x="4830763" y="3706813"/>
          <p14:tracePt t="24333" x="4419600" y="3725863"/>
          <p14:tracePt t="24337" x="4310063" y="3725863"/>
          <p14:tracePt t="24344" x="4200525" y="3725863"/>
          <p14:tracePt t="24352" x="4110038" y="3725863"/>
          <p14:tracePt t="24360" x="4008438" y="3716338"/>
          <p14:tracePt t="24373" x="3917950" y="3679825"/>
          <p14:tracePt t="24400" x="3443288" y="3351213"/>
          <p14:tracePt t="24409" x="3287713" y="3224213"/>
          <p14:tracePt t="24417" x="3086100" y="3059113"/>
          <p14:tracePt t="24442" x="1443038" y="1898650"/>
          <p14:tracePt t="24448" x="739775" y="1479550"/>
          <p14:tracePt t="24456" x="165100" y="116840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7BDA20-06CD-4142-9849-C1220CD234B8}"/>
              </a:ext>
            </a:extLst>
          </p:cNvPr>
          <p:cNvGraphicFramePr>
            <a:graphicFrameLocks noGrp="1"/>
          </p:cNvGraphicFramePr>
          <p:nvPr>
            <p:extLst>
              <p:ext uri="{D42A27DB-BD31-4B8C-83A1-F6EECF244321}">
                <p14:modId xmlns:p14="http://schemas.microsoft.com/office/powerpoint/2010/main" val="4268795035"/>
              </p:ext>
            </p:extLst>
          </p:nvPr>
        </p:nvGraphicFramePr>
        <p:xfrm>
          <a:off x="0" y="0"/>
          <a:ext cx="12192000" cy="2242686"/>
        </p:xfrm>
        <a:graphic>
          <a:graphicData uri="http://schemas.openxmlformats.org/drawingml/2006/table">
            <a:tbl>
              <a:tblPr/>
              <a:tblGrid>
                <a:gridCol w="12192000">
                  <a:extLst>
                    <a:ext uri="{9D8B030D-6E8A-4147-A177-3AD203B41FA5}">
                      <a16:colId xmlns:a16="http://schemas.microsoft.com/office/drawing/2014/main" val="365219849"/>
                    </a:ext>
                  </a:extLst>
                </a:gridCol>
              </a:tblGrid>
              <a:tr h="2242686">
                <a:tc>
                  <a:txBody>
                    <a:bodyPr/>
                    <a:lstStyle/>
                    <a:p>
                      <a:pPr algn="ctr" fontAlgn="b">
                        <a:lnSpc>
                          <a:spcPct val="200000"/>
                        </a:lnSpc>
                      </a:pPr>
                      <a:r>
                        <a:rPr lang="en-IN" sz="6000" b="0" i="0" u="sng" strike="noStrike" dirty="0">
                          <a:solidFill>
                            <a:srgbClr val="FFFFFF"/>
                          </a:solidFill>
                          <a:effectLst/>
                          <a:latin typeface="Arial Black" panose="020B0A04020102020204" pitchFamily="34" charset="0"/>
                        </a:rPr>
                        <a:t>ORDER LEVEL ANALYSIS</a:t>
                      </a:r>
                    </a:p>
                  </a:txBody>
                  <a:tcPr marL="0" marR="0" marT="0" marB="0" anchor="b">
                    <a:lnL>
                      <a:noFill/>
                    </a:lnL>
                    <a:lnR>
                      <a:noFill/>
                    </a:lnR>
                    <a:lnT>
                      <a:noFill/>
                    </a:lnT>
                    <a:lnB>
                      <a:noFill/>
                    </a:lnB>
                    <a:solidFill>
                      <a:srgbClr val="C65911"/>
                    </a:solidFill>
                  </a:tcPr>
                </a:tc>
                <a:extLst>
                  <a:ext uri="{0D108BD9-81ED-4DB2-BD59-A6C34878D82A}">
                    <a16:rowId xmlns:a16="http://schemas.microsoft.com/office/drawing/2014/main" val="3413534103"/>
                  </a:ext>
                </a:extLst>
              </a:tr>
            </a:tbl>
          </a:graphicData>
        </a:graphic>
      </p:graphicFrame>
      <p:pic>
        <p:nvPicPr>
          <p:cNvPr id="4" name="Picture 3">
            <a:extLst>
              <a:ext uri="{FF2B5EF4-FFF2-40B4-BE49-F238E27FC236}">
                <a16:creationId xmlns:a16="http://schemas.microsoft.com/office/drawing/2014/main" id="{075721A5-336B-4B8D-9332-28D6149275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78123" y="2682000"/>
            <a:ext cx="5344522" cy="3564796"/>
          </a:xfrm>
          <a:prstGeom prst="rect">
            <a:avLst/>
          </a:prstGeom>
        </p:spPr>
      </p:pic>
    </p:spTree>
    <p:extLst>
      <p:ext uri="{BB962C8B-B14F-4D97-AF65-F5344CB8AC3E}">
        <p14:creationId xmlns:p14="http://schemas.microsoft.com/office/powerpoint/2010/main" val="1023767417"/>
      </p:ext>
    </p:extLst>
  </p:cSld>
  <p:clrMapOvr>
    <a:masterClrMapping/>
  </p:clrMapOvr>
  <mc:AlternateContent xmlns:mc="http://schemas.openxmlformats.org/markup-compatibility/2006" xmlns:p159="http://schemas.microsoft.com/office/powerpoint/2015/09/main">
    <mc:Choice Requires="p159">
      <p:transition spd="slow" advTm="6372">
        <p159:morph option="byObject"/>
      </p:transition>
    </mc:Choice>
    <mc:Fallback xmlns="">
      <p:transition spd="slow" advTm="6372">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FE9C90-1E9F-42AB-B0EA-D1C6E28619CA}"/>
              </a:ext>
            </a:extLst>
          </p:cNvPr>
          <p:cNvGraphicFramePr>
            <a:graphicFrameLocks noGrp="1"/>
          </p:cNvGraphicFramePr>
          <p:nvPr>
            <p:extLst>
              <p:ext uri="{D42A27DB-BD31-4B8C-83A1-F6EECF244321}">
                <p14:modId xmlns:p14="http://schemas.microsoft.com/office/powerpoint/2010/main" val="2313319920"/>
              </p:ext>
            </p:extLst>
          </p:nvPr>
        </p:nvGraphicFramePr>
        <p:xfrm>
          <a:off x="301752" y="474758"/>
          <a:ext cx="11494008" cy="649954"/>
        </p:xfrm>
        <a:graphic>
          <a:graphicData uri="http://schemas.openxmlformats.org/drawingml/2006/table">
            <a:tbl>
              <a:tblPr/>
              <a:tblGrid>
                <a:gridCol w="11494008">
                  <a:extLst>
                    <a:ext uri="{9D8B030D-6E8A-4147-A177-3AD203B41FA5}">
                      <a16:colId xmlns:a16="http://schemas.microsoft.com/office/drawing/2014/main" val="106973875"/>
                    </a:ext>
                  </a:extLst>
                </a:gridCol>
              </a:tblGrid>
              <a:tr h="649954">
                <a:tc>
                  <a:txBody>
                    <a:bodyPr/>
                    <a:lstStyle/>
                    <a:p>
                      <a:pPr algn="ctr" fontAlgn="b"/>
                      <a:r>
                        <a:rPr lang="en-US" sz="3200" b="1" i="0" u="none" strike="noStrike" dirty="0">
                          <a:solidFill>
                            <a:srgbClr val="000000"/>
                          </a:solidFill>
                          <a:effectLst/>
                          <a:latin typeface="Arial" panose="020B0604020202020204" pitchFamily="34" charset="0"/>
                        </a:rPr>
                        <a:t>Overall Delivery Time  At  Slot Level</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478832119"/>
                  </a:ext>
                </a:extLst>
              </a:tr>
            </a:tbl>
          </a:graphicData>
        </a:graphic>
      </p:graphicFrame>
      <p:graphicFrame>
        <p:nvGraphicFramePr>
          <p:cNvPr id="4" name="Object 3">
            <a:extLst>
              <a:ext uri="{FF2B5EF4-FFF2-40B4-BE49-F238E27FC236}">
                <a16:creationId xmlns:a16="http://schemas.microsoft.com/office/drawing/2014/main" id="{24FF8509-8147-429A-91EB-FA3818DAE51E}"/>
              </a:ext>
            </a:extLst>
          </p:cNvPr>
          <p:cNvGraphicFramePr>
            <a:graphicFrameLocks noChangeAspect="1"/>
          </p:cNvGraphicFramePr>
          <p:nvPr>
            <p:extLst>
              <p:ext uri="{D42A27DB-BD31-4B8C-83A1-F6EECF244321}">
                <p14:modId xmlns:p14="http://schemas.microsoft.com/office/powerpoint/2010/main" val="2179202761"/>
              </p:ext>
            </p:extLst>
          </p:nvPr>
        </p:nvGraphicFramePr>
        <p:xfrm>
          <a:off x="301752" y="1453896"/>
          <a:ext cx="4196969" cy="1819656"/>
        </p:xfrm>
        <a:graphic>
          <a:graphicData uri="http://schemas.openxmlformats.org/presentationml/2006/ole">
            <mc:AlternateContent xmlns:mc="http://schemas.openxmlformats.org/markup-compatibility/2006">
              <mc:Choice xmlns:v="urn:schemas-microsoft-com:vml" Requires="v">
                <p:oleObj spid="_x0000_s9242" name="Worksheet" r:id="rId3" imgW="3041687" imgH="1111075" progId="Excel.Sheet.12">
                  <p:link updateAutomatic="1"/>
                </p:oleObj>
              </mc:Choice>
              <mc:Fallback>
                <p:oleObj name="Worksheet" r:id="rId3" imgW="3041687" imgH="1111075" progId="Excel.Sheet.12">
                  <p:link updateAutomatic="1"/>
                  <p:pic>
                    <p:nvPicPr>
                      <p:cNvPr id="0" name=""/>
                      <p:cNvPicPr/>
                      <p:nvPr/>
                    </p:nvPicPr>
                    <p:blipFill>
                      <a:blip r:embed="rId4"/>
                      <a:stretch>
                        <a:fillRect/>
                      </a:stretch>
                    </p:blipFill>
                    <p:spPr>
                      <a:xfrm>
                        <a:off x="301752" y="1453896"/>
                        <a:ext cx="4196969" cy="1819656"/>
                      </a:xfrm>
                      <a:prstGeom prst="rect">
                        <a:avLst/>
                      </a:prstGeom>
                    </p:spPr>
                  </p:pic>
                </p:oleObj>
              </mc:Fallback>
            </mc:AlternateContent>
          </a:graphicData>
        </a:graphic>
      </p:graphicFrame>
      <p:graphicFrame>
        <p:nvGraphicFramePr>
          <p:cNvPr id="5" name="Chart 4">
            <a:extLst>
              <a:ext uri="{FF2B5EF4-FFF2-40B4-BE49-F238E27FC236}">
                <a16:creationId xmlns:a16="http://schemas.microsoft.com/office/drawing/2014/main" id="{9C38E978-292C-4634-947B-E94B5087E7A5}"/>
              </a:ext>
            </a:extLst>
          </p:cNvPr>
          <p:cNvGraphicFramePr>
            <a:graphicFrameLocks/>
          </p:cNvGraphicFramePr>
          <p:nvPr>
            <p:extLst>
              <p:ext uri="{D42A27DB-BD31-4B8C-83A1-F6EECF244321}">
                <p14:modId xmlns:p14="http://schemas.microsoft.com/office/powerpoint/2010/main" val="2441389700"/>
              </p:ext>
            </p:extLst>
          </p:nvPr>
        </p:nvGraphicFramePr>
        <p:xfrm>
          <a:off x="5160137" y="1225551"/>
          <a:ext cx="5492750" cy="1689099"/>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3">
            <a:extLst>
              <a:ext uri="{FF2B5EF4-FFF2-40B4-BE49-F238E27FC236}">
                <a16:creationId xmlns:a16="http://schemas.microsoft.com/office/drawing/2014/main" id="{93736FE7-8D40-428B-8879-66C7CA2851A8}"/>
              </a:ext>
            </a:extLst>
          </p:cNvPr>
          <p:cNvSpPr txBox="1"/>
          <p:nvPr/>
        </p:nvSpPr>
        <p:spPr>
          <a:xfrm>
            <a:off x="301752" y="3977713"/>
            <a:ext cx="11494008" cy="2816279"/>
          </a:xfrm>
          <a:prstGeom prst="rect">
            <a:avLst/>
          </a:prstGeom>
          <a:solidFill>
            <a:srgbClr val="70AD47">
              <a:lumMod val="20000"/>
              <a:lumOff val="80000"/>
            </a:srgbClr>
          </a:solidFill>
          <a:ln w="9525" cmpd="sng">
            <a:solidFill>
              <a:sysClr val="window" lastClr="FFFFFF">
                <a:shade val="50000"/>
              </a:sysClr>
            </a:solid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70AD47"/>
                </a:solidFill>
                <a:effectLst/>
                <a:uLnTx/>
                <a:uFillTx/>
                <a:latin typeface="Calibri" panose="020F0502020204030204"/>
                <a:ea typeface="+mn-ea"/>
                <a:cs typeface="+mn-cs"/>
              </a:rPr>
              <a:t>Peak Performance in the Afternoon</a:t>
            </a:r>
            <a:r>
              <a:rPr kumimoji="0" lang="en-IN" sz="1800" b="1" i="0" u="none" strike="noStrike" kern="0" cap="none" spc="0" normalizeH="0" baseline="0" noProof="0" dirty="0">
                <a:ln>
                  <a:noFill/>
                </a:ln>
                <a:solidFill>
                  <a:srgbClr val="70AD47">
                    <a:lumMod val="60000"/>
                    <a:lumOff val="40000"/>
                  </a:srgbClr>
                </a:solidFill>
                <a:effectLst/>
                <a:uLnTx/>
                <a:uFillTx/>
                <a:latin typeface="Calibri" panose="020F0502020204030204"/>
                <a:ea typeface="+mn-ea"/>
                <a:cs typeface="+mn-cs"/>
              </a:rPr>
              <a:t>: </a:t>
            </a:r>
            <a:r>
              <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The data shows that the afternoon has the longest average delivery completion time at 26 minutes and 24 seconds. This suggests that the delivery service might experience higher demand or logistical challenges during this time, resulting in longer completion times.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70AD47"/>
                </a:solidFill>
                <a:effectLst/>
                <a:uLnTx/>
                <a:uFillTx/>
                <a:latin typeface="Calibri" panose="020F0502020204030204"/>
                <a:ea typeface="+mn-ea"/>
                <a:cs typeface="+mn-cs"/>
              </a:rPr>
              <a:t>Late Night Efficiency</a:t>
            </a:r>
            <a:r>
              <a:rPr kumimoji="0" lang="en-IN" sz="1200" b="1" i="0" u="none" strike="noStrike" kern="0" cap="none" spc="0" normalizeH="0" baseline="0" noProof="0" dirty="0">
                <a:ln>
                  <a:noFill/>
                </a:ln>
                <a:solidFill>
                  <a:sysClr val="windowText" lastClr="000000"/>
                </a:solidFill>
                <a:effectLst/>
                <a:uLnTx/>
                <a:uFillTx/>
                <a:latin typeface="Calibri" panose="020F0502020204030204"/>
                <a:ea typeface="+mn-ea"/>
                <a:cs typeface="+mn-cs"/>
              </a:rPr>
              <a:t>:</a:t>
            </a:r>
            <a:r>
              <a:rPr kumimoji="0" lang="en-IN" sz="12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t>
            </a:r>
            <a:r>
              <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In contrast to the longer average completion times during the afternoon, late-night deliveries have the shortest average completion time at 18 minutes and 59 seconds. This may be due to reduced order volumes, fewer traffic obstacles, and a more streamlined process during late-night hours.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70AD47"/>
                </a:solidFill>
                <a:effectLst/>
                <a:uLnTx/>
                <a:uFillTx/>
                <a:latin typeface="Calibri" panose="020F0502020204030204"/>
                <a:ea typeface="+mn-ea"/>
                <a:cs typeface="+mn-cs"/>
              </a:rPr>
              <a:t>Consistency Across Most of the Day</a:t>
            </a:r>
            <a:r>
              <a:rPr kumimoji="0" lang="en-IN" sz="1800" b="0" i="0" u="none" strike="noStrike" kern="0" cap="none" spc="0" normalizeH="0" baseline="0" noProof="0" dirty="0">
                <a:ln>
                  <a:noFill/>
                </a:ln>
                <a:solidFill>
                  <a:srgbClr val="70AD47">
                    <a:lumMod val="60000"/>
                    <a:lumOff val="40000"/>
                  </a:srgbClr>
                </a:solidFill>
                <a:effectLst/>
                <a:uLnTx/>
                <a:uFillTx/>
                <a:latin typeface="Calibri" panose="020F0502020204030204"/>
                <a:ea typeface="+mn-ea"/>
                <a:cs typeface="+mn-cs"/>
              </a:rPr>
              <a:t>: </a:t>
            </a:r>
            <a:r>
              <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The average delivery completion times for the morning, evening, and night are relatively close to each other, with only a few minutes' difference. This consistency suggests that the delivery service maintains efficiency throughout the day, ensuring that customers receive their orders in a reasonable amount of time.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6" name="Graphic 15">
            <a:extLst>
              <a:ext uri="{FF2B5EF4-FFF2-40B4-BE49-F238E27FC236}">
                <a16:creationId xmlns:a16="http://schemas.microsoft.com/office/drawing/2014/main" id="{ECE00614-A88F-4339-973F-1BABA733A9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1752" y="3243834"/>
            <a:ext cx="11494008" cy="649954"/>
          </a:xfrm>
          <a:prstGeom prst="rect">
            <a:avLst/>
          </a:prstGeom>
        </p:spPr>
      </p:pic>
    </p:spTree>
    <p:extLst>
      <p:ext uri="{BB962C8B-B14F-4D97-AF65-F5344CB8AC3E}">
        <p14:creationId xmlns:p14="http://schemas.microsoft.com/office/powerpoint/2010/main" val="3949176633"/>
      </p:ext>
    </p:extLst>
  </p:cSld>
  <p:clrMapOvr>
    <a:masterClrMapping/>
  </p:clrMapOvr>
  <mc:AlternateContent xmlns:mc="http://schemas.openxmlformats.org/markup-compatibility/2006" xmlns:p159="http://schemas.microsoft.com/office/powerpoint/2015/09/main">
    <mc:Choice Requires="p159">
      <p:transition spd="slow" advTm="33281">
        <p159:morph option="byObject"/>
      </p:transition>
    </mc:Choice>
    <mc:Fallback xmlns="">
      <p:transition spd="slow" advTm="33281">
        <p:fade/>
      </p:transition>
    </mc:Fallback>
  </mc:AlternateContent>
  <p:extLst>
    <p:ext uri="{3A86A75C-4F4B-4683-9AE1-C65F6400EC91}">
      <p14:laserTraceLst xmlns:p14="http://schemas.microsoft.com/office/powerpoint/2010/main">
        <p14:tracePtLst>
          <p14:tracePt t="89" x="2328863" y="720725"/>
          <p14:tracePt t="113" x="2338388" y="720725"/>
          <p14:tracePt t="172" x="2346325" y="720725"/>
          <p14:tracePt t="3321" x="2355850" y="720725"/>
          <p14:tracePt t="3340" x="2374900" y="739775"/>
          <p14:tracePt t="3373" x="2419350" y="749300"/>
          <p14:tracePt t="3377" x="2428875" y="749300"/>
          <p14:tracePt t="3397" x="2465388" y="766763"/>
          <p14:tracePt t="3404" x="2465388" y="776288"/>
          <p14:tracePt t="3427" x="2474913" y="776288"/>
          <p14:tracePt t="3429" x="2484438" y="776288"/>
          <p14:tracePt t="3436" x="2493963" y="776288"/>
          <p14:tracePt t="3445" x="2501900" y="785813"/>
          <p14:tracePt t="4366" x="2501900" y="803275"/>
          <p14:tracePt t="4380" x="2484438" y="812800"/>
          <p14:tracePt t="4388" x="2474913" y="822325"/>
          <p14:tracePt t="4396" x="2465388" y="822325"/>
          <p14:tracePt t="4406" x="2457450" y="822325"/>
          <p14:tracePt t="4425" x="2428875" y="849313"/>
          <p14:tracePt t="4428" x="2411413" y="866775"/>
          <p14:tracePt t="4436" x="2401888" y="876300"/>
          <p14:tracePt t="4445" x="2374900" y="895350"/>
          <p14:tracePt t="4452" x="2355850" y="912813"/>
          <p14:tracePt t="4471" x="2282825" y="976313"/>
          <p14:tracePt t="4476" x="2228850" y="1058863"/>
          <p14:tracePt t="4485" x="2209800" y="1095375"/>
          <p14:tracePt t="4503" x="2182813" y="1141413"/>
          <p14:tracePt t="4508" x="2163763" y="1160463"/>
          <p14:tracePt t="4516" x="2155825" y="1168400"/>
          <p14:tracePt t="4534" x="2136775" y="1196975"/>
          <p14:tracePt t="4540" x="2119313" y="1223963"/>
          <p14:tracePt t="4564" x="2090738" y="1296988"/>
          <p14:tracePt t="4565" x="2027238" y="1452563"/>
          <p14:tracePt t="4573" x="2000250" y="1516063"/>
          <p14:tracePt t="4580" x="1981200" y="1562100"/>
          <p14:tracePt t="4588" x="1973263" y="1589088"/>
          <p14:tracePt t="4596" x="1944688" y="1635125"/>
          <p14:tracePt t="4604" x="1927225" y="1679575"/>
          <p14:tracePt t="4626" x="1881188" y="1752600"/>
          <p14:tracePt t="4629" x="1863725" y="1789113"/>
          <p14:tracePt t="4637" x="1844675" y="1817688"/>
          <p14:tracePt t="4658" x="1817688" y="1835150"/>
          <p14:tracePt t="4660" x="1798638" y="1854200"/>
          <p14:tracePt t="4668" x="1790700" y="1854200"/>
          <p14:tracePt t="4688" x="1754188" y="1871663"/>
          <p14:tracePt t="4692" x="1744663" y="1881188"/>
          <p14:tracePt t="4701" x="1735138" y="1890713"/>
          <p14:tracePt t="4720" x="1708150" y="1908175"/>
          <p14:tracePt t="4724" x="1689100" y="1917700"/>
          <p14:tracePt t="4732" x="1671638" y="1917700"/>
          <p14:tracePt t="4751" x="1635125" y="1954213"/>
          <p14:tracePt t="4756" x="1616075" y="1954213"/>
          <p14:tracePt t="4780" x="1570038" y="1963738"/>
          <p14:tracePt t="4781" x="1552575" y="1981200"/>
          <p14:tracePt t="4788" x="1533525" y="1990725"/>
          <p14:tracePt t="4811" x="1506538" y="2009775"/>
          <p14:tracePt t="4843" x="1497013" y="2017713"/>
          <p14:tracePt t="4876" x="1489075" y="2027238"/>
          <p14:tracePt t="5021" x="1479550" y="2027238"/>
          <p14:tracePt t="5081" x="1460500" y="2027238"/>
          <p14:tracePt t="5084" x="1452563" y="2027238"/>
          <p14:tracePt t="5150" x="1433513" y="2027238"/>
          <p14:tracePt t="5157" x="1423988" y="2017713"/>
          <p14:tracePt t="5180" x="1416050" y="2017713"/>
          <p14:tracePt t="5196" x="1406525" y="2017713"/>
          <p14:tracePt t="5244" x="1397000" y="2009775"/>
          <p14:tracePt t="5338" x="1387475" y="2009775"/>
          <p14:tracePt t="5400" x="1379538" y="2000250"/>
          <p14:tracePt t="5489" x="1370013" y="1990725"/>
          <p14:tracePt t="5576" x="1360488" y="1990725"/>
          <p14:tracePt t="5704" x="1350963" y="1990725"/>
          <p14:tracePt t="5776" x="1343025" y="1990725"/>
          <p14:tracePt t="5853" x="1323975" y="1990725"/>
          <p14:tracePt t="5868" x="1314450" y="1990725"/>
          <p14:tracePt t="5886" x="1296988" y="1990725"/>
          <p14:tracePt t="5932" x="1287463" y="1990725"/>
          <p14:tracePt t="5951" x="1270000" y="1990725"/>
          <p14:tracePt t="5973" x="1250950" y="1990725"/>
          <p14:tracePt t="5996" x="1241425" y="1990725"/>
          <p14:tracePt t="6012" x="1233488" y="1990725"/>
          <p14:tracePt t="6021" x="1223963" y="1990725"/>
          <p14:tracePt t="6044" x="1214438" y="1990725"/>
          <p14:tracePt t="6075" x="1204913" y="1990725"/>
          <p14:tracePt t="6076" x="1196975" y="1990725"/>
          <p14:tracePt t="6105" x="1177925" y="1990725"/>
          <p14:tracePt t="6108" x="1168400" y="1990725"/>
          <p14:tracePt t="6116" x="1160463" y="1990725"/>
          <p14:tracePt t="6137" x="1141413" y="1990725"/>
          <p14:tracePt t="6140" x="1131888" y="1990725"/>
          <p14:tracePt t="6167" x="1123950" y="1990725"/>
          <p14:tracePt t="6204" x="1114425" y="1990725"/>
          <p14:tracePt t="6231" x="1095375" y="1990725"/>
          <p14:tracePt t="6245" x="1087438" y="1990725"/>
          <p14:tracePt t="6263" x="1077913" y="1990725"/>
          <p14:tracePt t="6268" x="1058863" y="1990725"/>
          <p14:tracePt t="6292" x="1050925" y="1990725"/>
          <p14:tracePt t="6324" x="1041400" y="1990725"/>
          <p14:tracePt t="6355" x="1004888" y="1990725"/>
          <p14:tracePt t="6364" x="995363" y="1990725"/>
          <p14:tracePt t="6492" x="985838" y="1990725"/>
          <p14:tracePt t="6508" x="977900" y="1990725"/>
          <p14:tracePt t="6525" x="968375" y="1990725"/>
          <p14:tracePt t="6544" x="958850" y="1990725"/>
          <p14:tracePt t="6556" x="949325" y="1990725"/>
          <p14:tracePt t="7062" x="941388" y="1990725"/>
          <p14:tracePt t="7070" x="912813" y="1990725"/>
          <p14:tracePt t="7142" x="904875" y="1990725"/>
          <p14:tracePt t="7157" x="895350" y="1990725"/>
          <p14:tracePt t="7164" x="876300" y="1990725"/>
          <p14:tracePt t="7180" x="868363" y="1990725"/>
          <p14:tracePt t="7204" x="858838" y="1990725"/>
          <p14:tracePt t="7220" x="839788" y="1981200"/>
          <p14:tracePt t="7252" x="822325" y="1981200"/>
          <p14:tracePt t="7260" x="812800" y="1981200"/>
          <p14:tracePt t="7282" x="776288" y="1981200"/>
          <p14:tracePt t="7285" x="766763" y="1981200"/>
          <p14:tracePt t="7292" x="757238" y="1981200"/>
          <p14:tracePt t="7300" x="739775" y="1981200"/>
          <p14:tracePt t="7329" x="730250" y="1981200"/>
          <p14:tracePt t="7358" x="703263" y="1981200"/>
          <p14:tracePt t="7364" x="693738" y="1981200"/>
          <p14:tracePt t="7372" x="684213" y="1973263"/>
          <p14:tracePt t="7390" x="657225" y="1973263"/>
          <p14:tracePt t="7396" x="647700" y="1973263"/>
          <p14:tracePt t="7404" x="630238" y="1973263"/>
          <p14:tracePt t="7412" x="611188" y="1973263"/>
          <p14:tracePt t="7436" x="593725" y="1973263"/>
          <p14:tracePt t="7444" x="584200" y="1973263"/>
          <p14:tracePt t="7452" x="574675" y="1973263"/>
          <p14:tracePt t="7460" x="566738" y="1973263"/>
          <p14:tracePt t="7484" x="530225" y="1973263"/>
          <p14:tracePt t="7492" x="520700" y="1981200"/>
          <p14:tracePt t="7508" x="501650" y="1990725"/>
          <p14:tracePt t="7531" x="484188" y="1990725"/>
          <p14:tracePt t="7534" x="474663" y="2000250"/>
          <p14:tracePt t="7560" x="465138" y="2009775"/>
          <p14:tracePt t="7573" x="457200" y="2009775"/>
          <p14:tracePt t="7587" x="447675" y="2017713"/>
          <p14:tracePt t="7612" x="447675" y="2027238"/>
          <p14:tracePt t="7636" x="438150" y="2027238"/>
          <p14:tracePt t="7684" x="401638" y="2036763"/>
          <p14:tracePt t="7692" x="392113" y="2046288"/>
          <p14:tracePt t="7700" x="392113" y="2054225"/>
          <p14:tracePt t="7708" x="384175" y="2073275"/>
          <p14:tracePt t="7732" x="384175" y="2127250"/>
          <p14:tracePt t="7761" x="384175" y="2146300"/>
          <p14:tracePt t="7764" x="384175" y="2155825"/>
          <p14:tracePt t="7793" x="384175" y="2182813"/>
          <p14:tracePt t="7796" x="384175" y="2192338"/>
          <p14:tracePt t="7805" x="384175" y="2200275"/>
          <p14:tracePt t="7825" x="401638" y="2255838"/>
          <p14:tracePt t="7828" x="428625" y="2301875"/>
          <p14:tracePt t="7837" x="438150" y="2319338"/>
          <p14:tracePt t="7856" x="484188" y="2365375"/>
          <p14:tracePt t="7860" x="511175" y="2392363"/>
          <p14:tracePt t="7867" x="538163" y="2411413"/>
          <p14:tracePt t="7886" x="611188" y="2428875"/>
          <p14:tracePt t="7892" x="647700" y="2438400"/>
          <p14:tracePt t="7900" x="676275" y="2447925"/>
          <p14:tracePt t="7910" x="730250" y="2447925"/>
          <p14:tracePt t="7941" x="757238" y="2447925"/>
          <p14:tracePt t="7942" x="931863" y="2474913"/>
          <p14:tracePt t="7948" x="985838" y="2474913"/>
          <p14:tracePt t="7956" x="1058863" y="2474913"/>
          <p14:tracePt t="7978" x="1168400" y="2474913"/>
          <p14:tracePt t="7981" x="1223963" y="2474913"/>
          <p14:tracePt t="7988" x="1287463" y="2474913"/>
          <p14:tracePt t="8011" x="1452563" y="2474913"/>
          <p14:tracePt t="8020" x="1506538" y="2474913"/>
          <p14:tracePt t="8042" x="1606550" y="2474913"/>
          <p14:tracePt t="8045" x="1681163" y="2474913"/>
          <p14:tracePt t="8052" x="1708150" y="2465388"/>
          <p14:tracePt t="8060" x="1781175" y="2447925"/>
          <p14:tracePt t="8068" x="1835150" y="2438400"/>
          <p14:tracePt t="8089" x="1927225" y="2438400"/>
          <p14:tracePt t="8092" x="2000250" y="2438400"/>
          <p14:tracePt t="8100" x="2090738" y="2438400"/>
          <p14:tracePt t="8120" x="2292350" y="2438400"/>
          <p14:tracePt t="8124" x="2401888" y="2438400"/>
          <p14:tracePt t="8132" x="2511425" y="2438400"/>
          <p14:tracePt t="8152" x="2693988" y="2447925"/>
          <p14:tracePt t="8156" x="2786063" y="2447925"/>
          <p14:tracePt t="8165" x="2886075" y="2455863"/>
          <p14:tracePt t="8184" x="3041650" y="2484438"/>
          <p14:tracePt t="8188" x="3095625" y="2484438"/>
          <p14:tracePt t="8196" x="3168650" y="2492375"/>
          <p14:tracePt t="8204" x="3232150" y="2511425"/>
          <p14:tracePt t="8212" x="3287713" y="2520950"/>
          <p14:tracePt t="8230" x="3387725" y="2528888"/>
          <p14:tracePt t="8236" x="3416300" y="2538413"/>
          <p14:tracePt t="8244" x="3460750" y="2547938"/>
          <p14:tracePt t="8261" x="3516313" y="2547938"/>
          <p14:tracePt t="8267" x="3552825" y="2547938"/>
          <p14:tracePt t="8292" x="3562350" y="2547938"/>
          <p14:tracePt t="8293" x="3606800" y="2547938"/>
          <p14:tracePt t="8300" x="3616325" y="2547938"/>
          <p14:tracePt t="8308" x="3625850" y="2547938"/>
          <p14:tracePt t="8316" x="3643313" y="2547938"/>
          <p14:tracePt t="8340" x="3689350" y="2547938"/>
          <p14:tracePt t="8348" x="3708400" y="2547938"/>
          <p14:tracePt t="8356" x="3744913" y="2538413"/>
          <p14:tracePt t="8364" x="3762375" y="2538413"/>
          <p14:tracePt t="8386" x="3825875" y="2538413"/>
          <p14:tracePt t="8388" x="3862388" y="2538413"/>
          <p14:tracePt t="8396" x="3917950" y="2538413"/>
          <p14:tracePt t="8417" x="4008438" y="2538413"/>
          <p14:tracePt t="8420" x="4073525" y="2538413"/>
          <p14:tracePt t="8428" x="4127500" y="2538413"/>
          <p14:tracePt t="8450" x="4210050" y="2538413"/>
          <p14:tracePt t="8453" x="4246563" y="2538413"/>
          <p14:tracePt t="8460" x="4283075" y="2538413"/>
          <p14:tracePt t="8468" x="4310063" y="2538413"/>
          <p14:tracePt t="8478" x="4319588" y="2538413"/>
          <p14:tracePt t="8496" x="4338638" y="2538413"/>
          <p14:tracePt t="8500" x="4356100" y="2528888"/>
          <p14:tracePt t="8509" x="4365625" y="2528888"/>
          <p14:tracePt t="8528" x="4392613" y="2520950"/>
          <p14:tracePt t="8532" x="4402138" y="2520950"/>
          <p14:tracePt t="8540" x="4411663" y="2511425"/>
          <p14:tracePt t="8548" x="4438650" y="2501900"/>
          <p14:tracePt t="8575" x="4502150" y="2484438"/>
          <p14:tracePt t="8588" x="4521200" y="2474913"/>
          <p14:tracePt t="8598" x="4538663" y="2465388"/>
          <p14:tracePt t="8605" x="4548188" y="2455863"/>
          <p14:tracePt t="8628" x="4575175" y="2447925"/>
          <p14:tracePt t="8636" x="4594225" y="2428875"/>
          <p14:tracePt t="8646" x="4602163" y="2428875"/>
          <p14:tracePt t="8676" x="4630738" y="2419350"/>
          <p14:tracePt t="8684" x="4638675" y="2411413"/>
          <p14:tracePt t="8700" x="4648200" y="2401888"/>
          <p14:tracePt t="8708" x="4648200" y="2392363"/>
          <p14:tracePt t="8749" x="4657725" y="2365375"/>
          <p14:tracePt t="8750" x="4657725" y="2273300"/>
          <p14:tracePt t="8756" x="4657725" y="2265363"/>
          <p14:tracePt t="8764" x="4657725" y="2236788"/>
          <p14:tracePt t="8774" x="4638675" y="2219325"/>
          <p14:tracePt t="8808" x="4602163" y="2173288"/>
          <p14:tracePt t="8812" x="4575175" y="2155825"/>
          <p14:tracePt t="8820" x="4548188" y="2136775"/>
          <p14:tracePt t="8842" x="4511675" y="2127250"/>
          <p14:tracePt t="8844" x="4465638" y="2119313"/>
          <p14:tracePt t="8852" x="4448175" y="2090738"/>
          <p14:tracePt t="8860" x="4429125" y="2090738"/>
          <p14:tracePt t="8870" x="4411663" y="2090738"/>
          <p14:tracePt t="8905" x="4338638" y="2063750"/>
          <p14:tracePt t="8916" x="4310063" y="2063750"/>
          <p14:tracePt t="8925" x="4302125" y="2063750"/>
          <p14:tracePt t="8933" x="4273550" y="2054225"/>
          <p14:tracePt t="8958" x="4192588" y="2036763"/>
          <p14:tracePt t="8964" x="4173538" y="2036763"/>
          <p14:tracePt t="8981" x="4090988" y="2017713"/>
          <p14:tracePt t="8988" x="4037013" y="2009775"/>
          <p14:tracePt t="9012" x="3963988" y="2009775"/>
          <p14:tracePt t="9013" x="3871913" y="2009775"/>
          <p14:tracePt t="9020" x="3817938" y="2009775"/>
          <p14:tracePt t="9042" x="3689350" y="2009775"/>
          <p14:tracePt t="9044" x="3616325" y="2009775"/>
          <p14:tracePt t="9053" x="3562350" y="2009775"/>
          <p14:tracePt t="9081" x="3406775" y="2009775"/>
          <p14:tracePt t="9084" x="3351213" y="2009775"/>
          <p14:tracePt t="9092" x="3306763" y="2009775"/>
          <p14:tracePt t="9103" x="3251200" y="2009775"/>
          <p14:tracePt t="9130" x="3086100" y="2009775"/>
          <p14:tracePt t="9132" x="3022600" y="2009775"/>
          <p14:tracePt t="9140" x="2949575" y="2009775"/>
          <p14:tracePt t="9148" x="2895600" y="2009775"/>
          <p14:tracePt t="9157" x="2822575" y="2009775"/>
          <p14:tracePt t="9165" x="2749550" y="2009775"/>
          <p14:tracePt t="9192" x="2538413" y="2009775"/>
          <p14:tracePt t="9196" x="2484438" y="2009775"/>
          <p14:tracePt t="9204" x="2457450" y="2009775"/>
          <p14:tracePt t="9225" x="2401888" y="2000250"/>
          <p14:tracePt t="9228" x="2355850" y="1981200"/>
          <p14:tracePt t="9238" x="2328863" y="1981200"/>
          <p14:tracePt t="9244" x="2282825" y="1981200"/>
          <p14:tracePt t="9270" x="2173288" y="1973263"/>
          <p14:tracePt t="9276" x="2127250" y="1973263"/>
          <p14:tracePt t="9284" x="2090738" y="1963738"/>
          <p14:tracePt t="9293" x="2027238" y="1954213"/>
          <p14:tracePt t="9302" x="1990725" y="1954213"/>
          <p14:tracePt t="9326" x="1827213" y="1927225"/>
          <p14:tracePt t="9332" x="1798638" y="1917700"/>
          <p14:tracePt t="9349" x="1708150" y="1917700"/>
          <p14:tracePt t="9356" x="1671638" y="1917700"/>
          <p14:tracePt t="9379" x="1589088" y="1917700"/>
          <p14:tracePt t="9388" x="1552575" y="1917700"/>
          <p14:tracePt t="9411" x="1497013" y="1917700"/>
          <p14:tracePt t="9412" x="1470025" y="1917700"/>
          <p14:tracePt t="9420" x="1443038" y="1917700"/>
          <p14:tracePt t="9442" x="1406525" y="1917700"/>
          <p14:tracePt t="9444" x="1387475" y="1917700"/>
          <p14:tracePt t="9452" x="1370013" y="1917700"/>
          <p14:tracePt t="9474" x="1323975" y="1917700"/>
          <p14:tracePt t="9476" x="1296988" y="1917700"/>
          <p14:tracePt t="9484" x="1270000" y="1917700"/>
          <p14:tracePt t="9493" x="1223963" y="1917700"/>
          <p14:tracePt t="9501" x="1204913" y="1917700"/>
          <p14:tracePt t="9529" x="1095375" y="1917700"/>
          <p14:tracePt t="9532" x="1087438" y="1917700"/>
          <p14:tracePt t="9540" x="1068388" y="1917700"/>
          <p14:tracePt t="9551" x="1041400" y="1917700"/>
          <p14:tracePt t="9578" x="985838" y="1917700"/>
          <p14:tracePt t="9581" x="968375" y="1927225"/>
          <p14:tracePt t="9588" x="958850" y="1935163"/>
          <p14:tracePt t="9596" x="931863" y="1944688"/>
          <p14:tracePt t="9614" x="904875" y="1963738"/>
          <p14:tracePt t="9620" x="885825" y="1963738"/>
          <p14:tracePt t="9628" x="858838" y="1973263"/>
          <p14:tracePt t="9646" x="812800" y="1990725"/>
          <p14:tracePt t="9660" x="793750" y="1990725"/>
          <p14:tracePt t="9669" x="776288" y="2000250"/>
          <p14:tracePt t="9677" x="757238" y="2009775"/>
          <p14:tracePt t="9703" x="730250" y="2017713"/>
          <p14:tracePt t="9708" x="703263" y="2027238"/>
          <p14:tracePt t="9747" x="657225" y="2036763"/>
          <p14:tracePt t="9772" x="630238" y="2046288"/>
          <p14:tracePt t="9804" x="620713" y="2046288"/>
          <p14:tracePt t="9834" x="611188" y="2046288"/>
          <p14:tracePt t="9865" x="593725" y="2046288"/>
          <p14:tracePt t="9868" x="584200" y="2054225"/>
          <p14:tracePt t="9908" x="557213" y="2063750"/>
          <p14:tracePt t="10122" x="547688" y="2073275"/>
          <p14:tracePt t="10146" x="566738" y="2100263"/>
          <p14:tracePt t="10153" x="603250" y="2119313"/>
          <p14:tracePt t="10161" x="630238" y="2136775"/>
          <p14:tracePt t="10168" x="676275" y="2163763"/>
          <p14:tracePt t="10178" x="720725" y="2173288"/>
          <p14:tracePt t="10197" x="868363" y="2219325"/>
          <p14:tracePt t="10204" x="931863" y="2246313"/>
          <p14:tracePt t="10228" x="1177925" y="2292350"/>
          <p14:tracePt t="10236" x="1270000" y="2309813"/>
          <p14:tracePt t="10246" x="1370013" y="2319338"/>
          <p14:tracePt t="10255" x="1443038" y="2338388"/>
          <p14:tracePt t="10261" x="1516063" y="2338388"/>
          <p14:tracePt t="10293" x="1871663" y="2346325"/>
          <p14:tracePt t="10300" x="1944688" y="2346325"/>
          <p14:tracePt t="10308" x="2036763" y="2346325"/>
          <p14:tracePt t="10318" x="2127250" y="2346325"/>
          <p14:tracePt t="10348" x="2219325" y="2346325"/>
          <p14:tracePt t="10350" x="2484438" y="2346325"/>
          <p14:tracePt t="10356" x="2574925" y="2346325"/>
          <p14:tracePt t="10364" x="2667000" y="2346325"/>
          <p14:tracePt t="10374" x="2757488" y="2346325"/>
          <p14:tracePt t="10381" x="2849563" y="2346325"/>
          <p14:tracePt t="10405" x="3159125" y="2346325"/>
          <p14:tracePt t="10428" x="3251200" y="2346325"/>
          <p14:tracePt t="10430" x="3433763" y="2346325"/>
          <p14:tracePt t="10436" x="3525838" y="2346325"/>
          <p14:tracePt t="10444" x="3606800" y="2346325"/>
          <p14:tracePt t="10454" x="3679825" y="2346325"/>
          <p14:tracePt t="10486" x="3752850" y="2346325"/>
          <p14:tracePt t="10487" x="3908425" y="2346325"/>
          <p14:tracePt t="10492" x="3954463" y="2346325"/>
          <p14:tracePt t="10500" x="3981450" y="2338388"/>
          <p14:tracePt t="10520" x="4037013" y="2309813"/>
          <p14:tracePt t="10525" x="4054475" y="2292350"/>
          <p14:tracePt t="10533" x="4083050" y="2255838"/>
          <p14:tracePt t="10560" x="4156075" y="2209800"/>
          <p14:tracePt t="10565" x="4173538" y="2192338"/>
          <p14:tracePt t="10585" x="4210050" y="2155825"/>
          <p14:tracePt t="10588" x="4219575" y="2127250"/>
          <p14:tracePt t="10596" x="4229100" y="2109788"/>
          <p14:tracePt t="10604" x="4237038" y="2109788"/>
          <p14:tracePt t="10615" x="4256088" y="2082800"/>
          <p14:tracePt t="10621" x="4273550" y="2054225"/>
          <p14:tracePt t="10628" x="4283075" y="2027238"/>
          <p14:tracePt t="10636" x="4292600" y="2009775"/>
          <p14:tracePt t="10660" x="4319588" y="1944688"/>
          <p14:tracePt t="10668" x="4319588" y="1927225"/>
          <p14:tracePt t="10691" x="4329113" y="1890713"/>
          <p14:tracePt t="10700" x="4329113" y="1881188"/>
          <p14:tracePt t="10723" x="4329113" y="1871663"/>
          <p14:tracePt t="10724" x="4329113" y="1862138"/>
          <p14:tracePt t="10732" x="4329113" y="1854200"/>
          <p14:tracePt t="10753" x="4329113" y="1844675"/>
          <p14:tracePt t="10756" x="4310063" y="1817688"/>
          <p14:tracePt t="10785" x="4273550" y="1789113"/>
          <p14:tracePt t="10788" x="4256088" y="1781175"/>
          <p14:tracePt t="10796" x="4237038" y="1771650"/>
          <p14:tracePt t="10806" x="4200525" y="1771650"/>
          <p14:tracePt t="10815" x="4173538" y="1762125"/>
          <p14:tracePt t="10851" x="4000500" y="1744663"/>
          <p14:tracePt t="10860" x="3944938" y="1744663"/>
          <p14:tracePt t="10869" x="3908425" y="1744663"/>
          <p14:tracePt t="10876" x="3854450" y="1744663"/>
          <p14:tracePt t="10902" x="3698875" y="1744663"/>
          <p14:tracePt t="10924" x="3598863" y="1762125"/>
          <p14:tracePt t="10932" x="3579813" y="1762125"/>
          <p14:tracePt t="10955" x="3525838" y="1781175"/>
          <p14:tracePt t="10964" x="3489325" y="1798638"/>
          <p14:tracePt t="10987" x="3460750" y="1817688"/>
          <p14:tracePt t="10989" x="3443288" y="1835150"/>
          <p14:tracePt t="10996" x="3433763" y="1844675"/>
          <p14:tracePt t="11004" x="3406775" y="1862138"/>
          <p14:tracePt t="11014" x="3397250" y="1871663"/>
          <p14:tracePt t="11043" x="3351213" y="1927225"/>
          <p14:tracePt t="11044" x="3351213" y="1935163"/>
          <p14:tracePt t="11052" x="3343275" y="1954213"/>
          <p14:tracePt t="11060" x="3333750" y="1973263"/>
          <p14:tracePt t="11081" x="3324225" y="2017713"/>
          <p14:tracePt t="11084" x="3324225" y="2046288"/>
          <p14:tracePt t="11094" x="3314700" y="2082800"/>
          <p14:tracePt t="11125" x="3314700" y="2155825"/>
          <p14:tracePt t="11132" x="3314700" y="2163763"/>
          <p14:tracePt t="11142" x="3314700" y="2182813"/>
          <p14:tracePt t="11174" x="3314700" y="2228850"/>
          <p14:tracePt t="11180" x="3324225" y="2246313"/>
          <p14:tracePt t="11207" x="3333750" y="2255838"/>
          <p14:tracePt t="11212" x="3351213" y="2273300"/>
          <p14:tracePt t="11223" x="3360738" y="2282825"/>
          <p14:tracePt t="11252" x="3397250" y="2309813"/>
          <p14:tracePt t="11284" x="3406775" y="2319338"/>
          <p14:tracePt t="11285" x="3433763" y="2338388"/>
          <p14:tracePt t="11292" x="3460750" y="2346325"/>
          <p14:tracePt t="11301" x="3470275" y="2346325"/>
          <p14:tracePt t="11308" x="3489325" y="2346325"/>
          <p14:tracePt t="11335" x="3533775" y="2355850"/>
          <p14:tracePt t="11340" x="3562350" y="2365375"/>
          <p14:tracePt t="11362" x="3570288" y="2365375"/>
          <p14:tracePt t="11364" x="3589338" y="2365375"/>
          <p14:tracePt t="11372" x="3606800" y="2365375"/>
          <p14:tracePt t="11393" x="3643313" y="2374900"/>
          <p14:tracePt t="11397" x="3652838" y="2374900"/>
          <p14:tracePt t="11404" x="3679825" y="2374900"/>
          <p14:tracePt t="11412" x="3698875" y="2382838"/>
          <p14:tracePt t="11428" x="3716338" y="2382838"/>
          <p14:tracePt t="11461" x="3825875" y="2411413"/>
          <p14:tracePt t="11468" x="3844925" y="2411413"/>
          <p14:tracePt t="11476" x="3871913" y="2419350"/>
          <p14:tracePt t="11484" x="3890963" y="2419350"/>
          <p14:tracePt t="11502" x="3944938" y="2419350"/>
          <p14:tracePt t="11508" x="3954463" y="2419350"/>
          <p14:tracePt t="11518" x="3981450" y="2428875"/>
          <p14:tracePt t="11546" x="4008438" y="2428875"/>
          <p14:tracePt t="11556" x="4017963" y="2428875"/>
          <p14:tracePt t="11564" x="4037013" y="2428875"/>
          <p14:tracePt t="11573" x="4044950" y="2428875"/>
          <p14:tracePt t="11612" x="4083050" y="2428875"/>
          <p14:tracePt t="11620" x="4090988" y="2428875"/>
          <p14:tracePt t="11628" x="4100513" y="2428875"/>
          <p14:tracePt t="11636" x="4110038" y="2428875"/>
          <p14:tracePt t="11658" x="4119563" y="2428875"/>
          <p14:tracePt t="11692" x="4127500" y="2428875"/>
          <p14:tracePt t="11710" x="4137025" y="2428875"/>
          <p14:tracePt t="11761" x="4146550" y="2428875"/>
          <p14:tracePt t="11764" x="4156075" y="2428875"/>
          <p14:tracePt t="11796" x="4173538" y="2428875"/>
          <p14:tracePt t="11804" x="4183063" y="2428875"/>
          <p14:tracePt t="11827" x="4192588" y="2428875"/>
          <p14:tracePt t="11868" x="4200525" y="2428875"/>
          <p14:tracePt t="11876" x="4210050" y="2428875"/>
          <p14:tracePt t="11905" x="4229100" y="2428875"/>
          <p14:tracePt t="11932" x="4246563" y="2428875"/>
          <p14:tracePt t="11940" x="4256088" y="2428875"/>
          <p14:tracePt t="11952" x="4273550" y="2428875"/>
          <p14:tracePt t="11980" x="4292600" y="2428875"/>
          <p14:tracePt t="11988" x="4302125" y="2428875"/>
          <p14:tracePt t="12004" x="4310063" y="2428875"/>
          <p14:tracePt t="12026" x="4319588" y="2428875"/>
          <p14:tracePt t="12028" x="4338638" y="2428875"/>
          <p14:tracePt t="12036" x="4356100" y="2428875"/>
          <p14:tracePt t="12057" x="4375150" y="2428875"/>
          <p14:tracePt t="12060" x="4383088" y="2428875"/>
          <p14:tracePt t="12069" x="4392613" y="2428875"/>
          <p14:tracePt t="12087" x="4402138" y="2428875"/>
          <p14:tracePt t="12094" x="4411663" y="2428875"/>
          <p14:tracePt t="12103" x="4419600" y="2428875"/>
          <p14:tracePt t="12126" x="4429125" y="2428875"/>
          <p14:tracePt t="12132" x="4438650" y="2428875"/>
          <p14:tracePt t="12148" x="4448175" y="2428875"/>
          <p14:tracePt t="12199" x="4465638" y="2428875"/>
          <p14:tracePt t="12226" x="4484688" y="2428875"/>
          <p14:tracePt t="12229" x="4492625" y="2428875"/>
          <p14:tracePt t="12245" x="4511675" y="2428875"/>
          <p14:tracePt t="12291" x="4529138" y="2428875"/>
          <p14:tracePt t="12300" x="4538663" y="2428875"/>
          <p14:tracePt t="12349" x="4557713" y="2428875"/>
          <p14:tracePt t="12380" x="4565650" y="2428875"/>
          <p14:tracePt t="12470" x="4565650" y="2419350"/>
          <p14:tracePt t="12502" x="4575175" y="2411413"/>
          <p14:tracePt t="12508" x="4575175" y="2401888"/>
          <p14:tracePt t="12556" x="4575175" y="2392363"/>
          <p14:tracePt t="12596" x="4575175" y="2382838"/>
          <p14:tracePt t="12643" x="4575175" y="2374900"/>
          <p14:tracePt t="12661" x="4575175" y="2365375"/>
          <p14:tracePt t="12693" x="4575175" y="2355850"/>
          <p14:tracePt t="12700" x="4575175" y="2346325"/>
          <p14:tracePt t="12732" x="4575175" y="2338388"/>
          <p14:tracePt t="12752" x="4575175" y="2328863"/>
          <p14:tracePt t="12756" x="4575175" y="2319338"/>
          <p14:tracePt t="12764" x="4575175" y="2309813"/>
          <p14:tracePt t="12772" x="4575175" y="2301875"/>
          <p14:tracePt t="12829" x="4575175" y="2273300"/>
          <p14:tracePt t="12860" x="4575175" y="2265363"/>
          <p14:tracePt t="12869" x="4575175" y="2255838"/>
          <p14:tracePt t="12899" x="4575175" y="2246313"/>
          <p14:tracePt t="12952" x="4575175" y="2236788"/>
          <p14:tracePt t="12953" x="4565650" y="2219325"/>
          <p14:tracePt t="12964" x="4557713" y="2219325"/>
          <p14:tracePt t="12981" x="4548188" y="2219325"/>
          <p14:tracePt t="13009" x="4511675" y="2219325"/>
          <p14:tracePt t="13012" x="4502150" y="2219325"/>
          <p14:tracePt t="13020" x="4492625" y="2219325"/>
          <p14:tracePt t="13029" x="4475163" y="2219325"/>
          <p14:tracePt t="13036" x="4438650" y="2209800"/>
          <p14:tracePt t="13077" x="4429125" y="2209800"/>
          <p14:tracePt t="13078" x="4402138" y="2209800"/>
          <p14:tracePt t="13084" x="4392613" y="2209800"/>
          <p14:tracePt t="13092" x="4383088" y="2209800"/>
          <p14:tracePt t="13134" x="4375150" y="2209800"/>
          <p14:tracePt t="13140" x="4365625" y="2209800"/>
          <p14:tracePt t="13167" x="4346575" y="2209800"/>
          <p14:tracePt t="13172" x="4338638" y="2209800"/>
          <p14:tracePt t="13215" x="4302125" y="2209800"/>
          <p14:tracePt t="13248" x="4273550" y="2209800"/>
          <p14:tracePt t="13252" x="4256088" y="2209800"/>
          <p14:tracePt t="13260" x="4237038" y="2209800"/>
          <p14:tracePt t="13278" x="4164013" y="2209800"/>
          <p14:tracePt t="13285" x="4110038" y="2192338"/>
          <p14:tracePt t="13293" x="4073525" y="2192338"/>
          <p14:tracePt t="13317" x="3881438" y="2163763"/>
          <p14:tracePt t="13324" x="3798888" y="2155825"/>
          <p14:tracePt t="13332" x="3725863" y="2155825"/>
          <p14:tracePt t="13340" x="3662363" y="2127250"/>
          <p14:tracePt t="13350" x="3625850" y="2127250"/>
          <p14:tracePt t="13358" x="3606800" y="2119313"/>
          <p14:tracePt t="13393" x="3525838" y="2109788"/>
          <p14:tracePt t="13396" x="3506788" y="2109788"/>
          <p14:tracePt t="13404" x="3470275" y="2090738"/>
          <p14:tracePt t="13413" x="3452813" y="2090738"/>
          <p14:tracePt t="13431" x="3360738" y="2073275"/>
          <p14:tracePt t="13438" x="3306763" y="2073275"/>
          <p14:tracePt t="13447" x="3241675" y="2063750"/>
          <p14:tracePt t="13471" x="3105150" y="2054225"/>
          <p14:tracePt t="13476" x="3059113" y="2054225"/>
          <p14:tracePt t="13484" x="3049588" y="2054225"/>
          <p14:tracePt t="13493" x="2995613" y="2054225"/>
          <p14:tracePt t="13501" x="2986088" y="2054225"/>
          <p14:tracePt t="13532" x="2886075" y="2054225"/>
          <p14:tracePt t="13540" x="2849563" y="2054225"/>
          <p14:tracePt t="13557" x="2822575" y="2054225"/>
          <p14:tracePt t="13566" x="2786063" y="2054225"/>
          <p14:tracePt t="13601" x="2647950" y="2054225"/>
          <p14:tracePt t="13604" x="2620963" y="2054225"/>
          <p14:tracePt t="13613" x="2574925" y="2046288"/>
          <p14:tracePt t="13631" x="2511425" y="2036763"/>
          <p14:tracePt t="13636" x="2493963" y="2036763"/>
          <p14:tracePt t="13645" x="2428875" y="2017713"/>
          <p14:tracePt t="13652" x="2401888" y="2017713"/>
          <p14:tracePt t="13660" x="2374900" y="2017713"/>
          <p14:tracePt t="13681" x="2319338" y="2009775"/>
          <p14:tracePt t="13684" x="2309813" y="2009775"/>
          <p14:tracePt t="13708" x="2173288" y="1990725"/>
          <p14:tracePt t="13716" x="2136775" y="1990725"/>
          <p14:tracePt t="13740" x="1981200" y="1973263"/>
          <p14:tracePt t="13748" x="1954213" y="1973263"/>
          <p14:tracePt t="13757" x="1908175" y="1963738"/>
          <p14:tracePt t="13765" x="1900238" y="1963738"/>
          <p14:tracePt t="13797" x="1827213" y="1963738"/>
          <p14:tracePt t="13804" x="1798638" y="1963738"/>
          <p14:tracePt t="13812" x="1781175" y="1944688"/>
          <p14:tracePt t="13821" x="1771650" y="1944688"/>
          <p14:tracePt t="13833" x="1754188" y="1944688"/>
          <p14:tracePt t="13868" x="1635125" y="1935163"/>
          <p14:tracePt t="13876" x="1606550" y="1935163"/>
          <p14:tracePt t="13884" x="1589088" y="1935163"/>
          <p14:tracePt t="13908" x="1570038" y="1935163"/>
          <p14:tracePt t="13909" x="1525588" y="1927225"/>
          <p14:tracePt t="13916" x="1506538" y="1927225"/>
          <p14:tracePt t="13978" x="1350963" y="1898650"/>
          <p14:tracePt t="13980" x="1333500" y="1898650"/>
          <p14:tracePt t="13989" x="1323975" y="1898650"/>
          <p14:tracePt t="13997" x="1314450" y="1898650"/>
          <p14:tracePt t="14024" x="1260475" y="1871663"/>
          <p14:tracePt t="14036" x="1250950" y="1871663"/>
          <p14:tracePt t="14045" x="1223963" y="1871663"/>
          <p14:tracePt t="14065" x="1204913" y="1871663"/>
          <p14:tracePt t="14068" x="1187450" y="1871663"/>
          <p14:tracePt t="14076" x="1168400" y="1871663"/>
          <p14:tracePt t="14085" x="1141413" y="1871663"/>
          <p14:tracePt t="14093" x="1131888" y="1871663"/>
          <p14:tracePt t="14100" x="1104900" y="1871663"/>
          <p14:tracePt t="14144" x="1041400" y="1871663"/>
          <p14:tracePt t="14156" x="1022350" y="1871663"/>
          <p14:tracePt t="14164" x="1014413" y="1871663"/>
          <p14:tracePt t="14182" x="1004888" y="1871663"/>
          <p14:tracePt t="14193" x="995363" y="1871663"/>
          <p14:tracePt t="14228" x="977900" y="1871663"/>
          <p14:tracePt t="14246" x="968375" y="1871663"/>
          <p14:tracePt t="14264" x="958850" y="1871663"/>
          <p14:tracePt t="14271" x="949325" y="1871663"/>
          <p14:tracePt t="14301" x="895350" y="1871663"/>
          <p14:tracePt t="14308" x="868363" y="1871663"/>
          <p14:tracePt t="14325" x="839788" y="1871663"/>
          <p14:tracePt t="14332" x="822325" y="1871663"/>
          <p14:tracePt t="14340" x="803275" y="1881188"/>
          <p14:tracePt t="14362" x="766763" y="1890713"/>
          <p14:tracePt t="14364" x="757238" y="1890713"/>
          <p14:tracePt t="14373" x="749300" y="1890713"/>
          <p14:tracePt t="14380" x="739775" y="1898650"/>
          <p14:tracePt t="14389" x="720725" y="1908175"/>
          <p14:tracePt t="14415" x="693738" y="1917700"/>
          <p14:tracePt t="14420" x="684213" y="1917700"/>
          <p14:tracePt t="14428" x="666750" y="1917700"/>
          <p14:tracePt t="14436" x="666750" y="1927225"/>
          <p14:tracePt t="14446" x="647700" y="1927225"/>
          <p14:tracePt t="14478" x="611188" y="1927225"/>
          <p14:tracePt t="14484" x="593725" y="1927225"/>
          <p14:tracePt t="14492" x="574675" y="1935163"/>
          <p14:tracePt t="14512" x="557213" y="1935163"/>
          <p14:tracePt t="14516" x="547688" y="1935163"/>
          <p14:tracePt t="14524" x="520700" y="1944688"/>
          <p14:tracePt t="14546" x="493713" y="1963738"/>
          <p14:tracePt t="14549" x="447675" y="1990725"/>
          <p14:tracePt t="14556" x="438150" y="1990725"/>
          <p14:tracePt t="14574" x="411163" y="2009775"/>
          <p14:tracePt t="14580" x="401638" y="2017713"/>
          <p14:tracePt t="14603" x="374650" y="2036763"/>
          <p14:tracePt t="14604" x="347663" y="2054225"/>
          <p14:tracePt t="14636" x="328613" y="2073275"/>
          <p14:tracePt t="14646" x="319088" y="2082800"/>
          <p14:tracePt t="14675" x="301625" y="2082800"/>
          <p14:tracePt t="14692" x="292100" y="2090738"/>
          <p14:tracePt t="14716" x="282575" y="2100263"/>
          <p14:tracePt t="14724" x="274638" y="2109788"/>
          <p14:tracePt t="14745" x="274638" y="2127250"/>
          <p14:tracePt t="14748" x="274638" y="2136775"/>
          <p14:tracePt t="14764" x="274638" y="2155825"/>
          <p14:tracePt t="14779" x="274638" y="2163763"/>
          <p14:tracePt t="14819" x="274638" y="2209800"/>
          <p14:tracePt t="14828" x="292100" y="2228850"/>
          <p14:tracePt t="14836" x="301625" y="2236788"/>
          <p14:tracePt t="14845" x="311150" y="2246313"/>
          <p14:tracePt t="14853" x="319088" y="2255838"/>
          <p14:tracePt t="14878" x="347663" y="2292350"/>
          <p14:tracePt t="14893" x="355600" y="2292350"/>
          <p14:tracePt t="14901" x="355600" y="2301875"/>
          <p14:tracePt t="14910" x="365125" y="2301875"/>
          <p14:tracePt t="14945" x="392113" y="2319338"/>
          <p14:tracePt t="14949" x="411163" y="2328863"/>
          <p14:tracePt t="14964" x="428625" y="2338388"/>
          <p14:tracePt t="14976" x="438150" y="2338388"/>
          <p14:tracePt t="15003" x="484188" y="2365375"/>
          <p14:tracePt t="15012" x="493713" y="2365375"/>
          <p14:tracePt t="15021" x="520700" y="2374900"/>
          <p14:tracePt t="15029" x="530225" y="2374900"/>
          <p14:tracePt t="15041" x="538163" y="2374900"/>
          <p14:tracePt t="15075" x="557213" y="2382838"/>
          <p14:tracePt t="15076" x="584200" y="2382838"/>
          <p14:tracePt t="15084" x="603250" y="2392363"/>
          <p14:tracePt t="15092" x="620713" y="2392363"/>
          <p14:tracePt t="15100" x="639763" y="2392363"/>
          <p14:tracePt t="15110" x="676275" y="2392363"/>
          <p14:tracePt t="15142" x="785813" y="2392363"/>
          <p14:tracePt t="15148" x="812800" y="2392363"/>
          <p14:tracePt t="15157" x="831850" y="2392363"/>
          <p14:tracePt t="15175" x="849313" y="2392363"/>
          <p14:tracePt t="15180" x="858838" y="2392363"/>
          <p14:tracePt t="15209" x="922338" y="2392363"/>
          <p14:tracePt t="15212" x="941388" y="2392363"/>
          <p14:tracePt t="15220" x="977900" y="2392363"/>
          <p14:tracePt t="15237" x="1050925" y="2392363"/>
          <p14:tracePt t="15245" x="1087438" y="2392363"/>
          <p14:tracePt t="15252" x="1131888" y="2392363"/>
          <p14:tracePt t="15277" x="1204913" y="2392363"/>
          <p14:tracePt t="15284" x="1223963" y="2392363"/>
          <p14:tracePt t="15294" x="1233488" y="2392363"/>
          <p14:tracePt t="15301" x="1260475" y="2392363"/>
          <p14:tracePt t="15309" x="1277938" y="2392363"/>
          <p14:tracePt t="15319" x="1306513" y="2392363"/>
          <p14:tracePt t="15325" x="1333500" y="2392363"/>
          <p14:tracePt t="15359" x="1525588" y="2392363"/>
          <p14:tracePt t="15364" x="1579563" y="2392363"/>
          <p14:tracePt t="15372" x="1606550" y="2392363"/>
          <p14:tracePt t="15380" x="1662113" y="2392363"/>
          <p14:tracePt t="15389" x="1708150" y="2392363"/>
          <p14:tracePt t="15398" x="1735138" y="2392363"/>
          <p14:tracePt t="15406" x="1762125" y="2392363"/>
          <p14:tracePt t="15441" x="1890713" y="2392363"/>
          <p14:tracePt t="15444" x="1927225" y="2392363"/>
          <p14:tracePt t="15454" x="1963738" y="2392363"/>
          <p14:tracePt t="15461" x="2000250" y="2392363"/>
          <p14:tracePt t="15489" x="2146300" y="2392363"/>
          <p14:tracePt t="15492" x="2200275" y="2392363"/>
          <p14:tracePt t="15514" x="2255838" y="2392363"/>
          <p14:tracePt t="15517" x="2301875" y="2392363"/>
          <p14:tracePt t="15524" x="2328863" y="2392363"/>
          <p14:tracePt t="15545" x="2428875" y="2411413"/>
          <p14:tracePt t="15548" x="2465388" y="2411413"/>
          <p14:tracePt t="15556" x="2484438" y="2411413"/>
          <p14:tracePt t="15574" x="2574925" y="2447925"/>
          <p14:tracePt t="15580" x="2630488" y="2447925"/>
          <p14:tracePt t="15588" x="2693988" y="2474913"/>
          <p14:tracePt t="15607" x="2830513" y="2492375"/>
          <p14:tracePt t="15612" x="2859088" y="2492375"/>
          <p14:tracePt t="15620" x="2913063" y="2501900"/>
          <p14:tracePt t="15629" x="2976563" y="2520950"/>
          <p14:tracePt t="15642" x="3049588" y="2520950"/>
          <p14:tracePt t="15672" x="3251200" y="2547938"/>
          <p14:tracePt t="15676" x="3278188" y="2574925"/>
          <p14:tracePt t="15684" x="3314700" y="2574925"/>
          <p14:tracePt t="15692" x="3351213" y="2584450"/>
          <p14:tracePt t="15701" x="3397250" y="2584450"/>
          <p14:tracePt t="15709" x="3433763" y="2593975"/>
          <p14:tracePt t="15717" x="3460750" y="2593975"/>
          <p14:tracePt t="15749" x="3562350" y="2593975"/>
          <p14:tracePt t="15756" x="3579813" y="2593975"/>
          <p14:tracePt t="15782" x="3589338" y="2593975"/>
          <p14:tracePt t="15811" x="3643313" y="2593975"/>
          <p14:tracePt t="15820" x="3662363" y="2593975"/>
          <p14:tracePt t="15828" x="3679825" y="2584450"/>
          <p14:tracePt t="15837" x="3698875" y="2584450"/>
          <p14:tracePt t="15847" x="3725863" y="2574925"/>
          <p14:tracePt t="15863" x="3781425" y="2557463"/>
          <p14:tracePt t="15900" x="3890963" y="2520950"/>
          <p14:tracePt t="15908" x="3917950" y="2501900"/>
          <p14:tracePt t="15936" x="3990975" y="2484438"/>
          <p14:tracePt t="15948" x="4000500" y="2474913"/>
          <p14:tracePt t="15968" x="4017963" y="2474913"/>
          <p14:tracePt t="15972" x="4027488" y="2474913"/>
          <p14:tracePt t="15984" x="4044950" y="2474913"/>
          <p14:tracePt t="16011" x="4083050" y="2455863"/>
          <p14:tracePt t="16012" x="4110038" y="2455863"/>
          <p14:tracePt t="16020" x="4127500" y="2438400"/>
          <p14:tracePt t="16046" x="4173538" y="2438400"/>
          <p14:tracePt t="16052" x="4183063" y="2438400"/>
          <p14:tracePt t="16060" x="4192588" y="2438400"/>
          <p14:tracePt t="16069" x="4210050" y="2438400"/>
          <p14:tracePt t="16102" x="4219575" y="2438400"/>
          <p14:tracePt t="17988" x="4200525" y="2438400"/>
          <p14:tracePt t="17996" x="4183063" y="2438400"/>
          <p14:tracePt t="18001" x="4146550" y="2447925"/>
          <p14:tracePt t="18020" x="3990975" y="2501900"/>
          <p14:tracePt t="18029" x="3954463" y="2501900"/>
          <p14:tracePt t="18049" x="3862388" y="2538413"/>
          <p14:tracePt t="18052" x="3844925" y="2538413"/>
          <p14:tracePt t="18060" x="3789363" y="2547938"/>
          <p14:tracePt t="18065" x="3771900" y="2547938"/>
          <p14:tracePt t="18073" x="3752850" y="2557463"/>
          <p14:tracePt t="18094" x="3708400" y="2557463"/>
          <p14:tracePt t="18104" x="3698875" y="2557463"/>
          <p14:tracePt t="18113" x="3679825" y="2557463"/>
          <p14:tracePt t="18120" x="3671888" y="2557463"/>
          <p14:tracePt t="18124" x="3662363" y="2557463"/>
          <p14:tracePt t="18133" x="3652838" y="2557463"/>
          <p14:tracePt t="18157" x="3635375" y="2557463"/>
          <p14:tracePt t="18158" x="3579813" y="2557463"/>
          <p14:tracePt t="18165" x="3525838" y="2557463"/>
          <p14:tracePt t="18172" x="3489325" y="2557463"/>
          <p14:tracePt t="18180" x="3433763" y="2557463"/>
          <p14:tracePt t="18189" x="3397250" y="2557463"/>
          <p14:tracePt t="18206" x="3314700" y="2557463"/>
          <p14:tracePt t="18213" x="3297238" y="2557463"/>
          <p14:tracePt t="18220" x="3278188" y="2557463"/>
          <p14:tracePt t="18236" x="3251200" y="2557463"/>
          <p14:tracePt t="18269" x="3241675" y="2557463"/>
          <p14:tracePt t="18276" x="3224213" y="2565400"/>
          <p14:tracePt t="18299" x="3195638" y="2565400"/>
          <p14:tracePt t="18300" x="3187700" y="2565400"/>
          <p14:tracePt t="18309" x="3168650" y="2565400"/>
          <p14:tracePt t="18330" x="3141663" y="2574925"/>
          <p14:tracePt t="18332" x="3114675" y="2584450"/>
          <p14:tracePt t="18348" x="3105150" y="2584450"/>
          <p14:tracePt t="18356" x="3086100" y="2593975"/>
          <p14:tracePt t="18364" x="3078163" y="2593975"/>
          <p14:tracePt t="18373" x="3059113" y="2593975"/>
          <p14:tracePt t="18393" x="3013075" y="2611438"/>
          <p14:tracePt t="18396" x="2976563" y="2620963"/>
          <p14:tracePt t="18404" x="2932113" y="2630488"/>
          <p14:tracePt t="18413" x="2867025" y="2647950"/>
          <p14:tracePt t="18421" x="2840038" y="2657475"/>
          <p14:tracePt t="18440" x="2730500" y="2667000"/>
          <p14:tracePt t="18444" x="2667000" y="2674938"/>
          <p14:tracePt t="18452" x="2593975" y="2674938"/>
          <p14:tracePt t="18471" x="2447925" y="2693988"/>
          <p14:tracePt t="18476" x="2411413" y="2693988"/>
          <p14:tracePt t="18484" x="2355850" y="2693988"/>
          <p14:tracePt t="18503" x="2228850" y="2703513"/>
          <p14:tracePt t="18508" x="2163763" y="2711450"/>
          <p14:tracePt t="18516" x="2090738" y="2711450"/>
          <p14:tracePt t="18524" x="2063750" y="2730500"/>
          <p14:tracePt t="18548" x="2000250" y="2740025"/>
          <p14:tracePt t="18557" x="1981200" y="2747963"/>
          <p14:tracePt t="18564" x="1963738" y="2747963"/>
          <p14:tracePt t="18573" x="1944688" y="2747963"/>
          <p14:tracePt t="18595" x="1844675" y="2767013"/>
          <p14:tracePt t="18604" x="1798638" y="2776538"/>
          <p14:tracePt t="18626" x="1681163" y="2784475"/>
          <p14:tracePt t="18628" x="1644650" y="2784475"/>
          <p14:tracePt t="18636" x="1598613" y="2784475"/>
          <p14:tracePt t="18644" x="1570038" y="2784475"/>
          <p14:tracePt t="18653" x="1543050" y="2784475"/>
          <p14:tracePt t="18660" x="1516063" y="2784475"/>
          <p14:tracePt t="18669" x="1497013" y="2784475"/>
          <p14:tracePt t="18688" x="1460500" y="2784475"/>
          <p14:tracePt t="18700" x="1416050" y="2794000"/>
          <p14:tracePt t="18717" x="1387475" y="2794000"/>
          <p14:tracePt t="18736" x="1314450" y="2813050"/>
          <p14:tracePt t="18740" x="1270000" y="2813050"/>
          <p14:tracePt t="18748" x="1233488" y="2813050"/>
          <p14:tracePt t="18756" x="1187450" y="2813050"/>
          <p14:tracePt t="18765" x="1141413" y="2813050"/>
          <p14:tracePt t="18784" x="1004888" y="2813050"/>
          <p14:tracePt t="18788" x="949325" y="2813050"/>
          <p14:tracePt t="18796" x="922338" y="2813050"/>
          <p14:tracePt t="18816" x="858838" y="2813050"/>
          <p14:tracePt t="18820" x="831850" y="2813050"/>
          <p14:tracePt t="18828" x="812800" y="2813050"/>
          <p14:tracePt t="18837" x="803275" y="2813050"/>
          <p14:tracePt t="18861" x="785813" y="2813050"/>
          <p14:tracePt t="18868" x="739775" y="2813050"/>
          <p14:tracePt t="18876" x="730250" y="2813050"/>
          <p14:tracePt t="18894" x="712788" y="2813050"/>
          <p14:tracePt t="18901" x="703263" y="2813050"/>
          <p14:tracePt t="18916" x="693738" y="2820988"/>
          <p14:tracePt t="18985" x="684213" y="2830513"/>
          <p14:tracePt t="18988" x="676275" y="2830513"/>
          <p14:tracePt t="19017" x="666750" y="2830513"/>
          <p14:tracePt t="19068" x="647700" y="2830513"/>
          <p14:tracePt t="19385" x="657225" y="2820988"/>
          <p14:tracePt t="19392" x="666750" y="2820988"/>
          <p14:tracePt t="19396" x="676275" y="2820988"/>
          <p14:tracePt t="19413" x="684213" y="2813050"/>
          <p14:tracePt t="19420" x="693738" y="2813050"/>
          <p14:tracePt t="19429" x="693738" y="2803525"/>
          <p14:tracePt t="19479" x="712788" y="2794000"/>
          <p14:tracePt t="19492" x="720725" y="2794000"/>
          <p14:tracePt t="19514" x="739775" y="2784475"/>
          <p14:tracePt t="19516" x="749300" y="2784475"/>
          <p14:tracePt t="19524" x="785813" y="2784475"/>
          <p14:tracePt t="19546" x="831850" y="2784475"/>
          <p14:tracePt t="19548" x="858838" y="2784475"/>
          <p14:tracePt t="19557" x="885825" y="2784475"/>
          <p14:tracePt t="19574" x="985838" y="2794000"/>
          <p14:tracePt t="19582" x="1050925" y="2820988"/>
          <p14:tracePt t="19590" x="1087438" y="2820988"/>
          <p14:tracePt t="19615" x="1214438" y="2830513"/>
          <p14:tracePt t="19620" x="1287463" y="2857500"/>
          <p14:tracePt t="19628" x="1343025" y="2867025"/>
          <p14:tracePt t="19637" x="1406525" y="2886075"/>
          <p14:tracePt t="19645" x="1460500" y="2894013"/>
          <p14:tracePt t="19653" x="1506538" y="2903538"/>
          <p14:tracePt t="19681" x="1606550" y="2922588"/>
          <p14:tracePt t="19684" x="1652588" y="2930525"/>
          <p14:tracePt t="19692" x="1689100" y="2959100"/>
          <p14:tracePt t="19700" x="1754188" y="2959100"/>
          <p14:tracePt t="19710" x="1808163" y="2986088"/>
          <p14:tracePt t="19740" x="2090738" y="3049588"/>
          <p14:tracePt t="19748" x="2182813" y="3078163"/>
          <p14:tracePt t="19756" x="2301875" y="3086100"/>
          <p14:tracePt t="19766" x="2392363" y="3105150"/>
          <p14:tracePt t="19777" x="2493963" y="3132138"/>
          <p14:tracePt t="19806" x="2740025" y="3178175"/>
          <p14:tracePt t="19812" x="2776538" y="3187700"/>
          <p14:tracePt t="19819" x="2803525" y="3187700"/>
          <p14:tracePt t="19839" x="2859088" y="3195638"/>
          <p14:tracePt t="19844" x="2913063" y="3195638"/>
          <p14:tracePt t="19853" x="2976563" y="3214688"/>
          <p14:tracePt t="19861" x="3049588" y="3224213"/>
          <p14:tracePt t="19889" x="3114675" y="3232150"/>
          <p14:tracePt t="19890" x="3205163" y="3251200"/>
          <p14:tracePt t="19896" x="3270250" y="3251200"/>
          <p14:tracePt t="19915" x="3297238" y="3251200"/>
          <p14:tracePt t="19916" x="3351213" y="3251200"/>
          <p14:tracePt t="19947" x="3387725" y="3260725"/>
          <p14:tracePt t="19948" x="3397250" y="3260725"/>
          <p14:tracePt t="19956" x="3416300" y="3260725"/>
          <p14:tracePt t="19977" x="3452813" y="3260725"/>
          <p14:tracePt t="19980" x="3470275" y="3260725"/>
          <p14:tracePt t="19988" x="3489325" y="3260725"/>
          <p14:tracePt t="20008" x="3525838" y="3260725"/>
          <p14:tracePt t="20012" x="3533775" y="3260725"/>
          <p14:tracePt t="20020" x="3543300" y="3260725"/>
          <p14:tracePt t="20039" x="3562350" y="3260725"/>
          <p14:tracePt t="20044" x="3570288" y="3260725"/>
          <p14:tracePt t="20055" x="3589338" y="3260725"/>
          <p14:tracePt t="20083" x="3616325" y="3260725"/>
          <p14:tracePt t="20092" x="3625850" y="3260725"/>
          <p14:tracePt t="20116" x="3635375" y="3260725"/>
          <p14:tracePt t="20210" x="3643313" y="3260725"/>
          <p14:tracePt t="20216" x="3635375" y="3260725"/>
          <p14:tracePt t="20229" x="3606800" y="3251200"/>
          <p14:tracePt t="20266" x="3306763" y="3178175"/>
          <p14:tracePt t="20268" x="3232150" y="3151188"/>
          <p14:tracePt t="20276" x="3132138" y="3132138"/>
          <p14:tracePt t="20284" x="3022600" y="3122613"/>
          <p14:tracePt t="20293" x="2932113" y="3105150"/>
          <p14:tracePt t="20301" x="2830513" y="3095625"/>
          <p14:tracePt t="20328" x="2730500" y="3086100"/>
          <p14:tracePt t="20332" x="2713038" y="3086100"/>
          <p14:tracePt t="20354" x="2667000" y="3086100"/>
          <p14:tracePt t="20355" x="2620963" y="3086100"/>
          <p14:tracePt t="20364" x="2593975" y="3086100"/>
          <p14:tracePt t="20374" x="2566988" y="3086100"/>
          <p14:tracePt t="20384" x="2493963" y="3086100"/>
          <p14:tracePt t="20411" x="2365375" y="3059113"/>
          <p14:tracePt t="20413" x="2338388" y="3049588"/>
          <p14:tracePt t="20420" x="2273300" y="3041650"/>
          <p14:tracePt t="20428" x="2236788" y="3032125"/>
          <p14:tracePt t="20445" x="2173288" y="3022600"/>
          <p14:tracePt t="20452" x="2136775" y="3022600"/>
          <p14:tracePt t="20476" x="2109788" y="3022600"/>
          <p14:tracePt t="20477" x="2054225" y="3005138"/>
          <p14:tracePt t="20486" x="2027238" y="2995613"/>
          <p14:tracePt t="20516" x="1936750" y="2986088"/>
          <p14:tracePt t="20524" x="1881188" y="2986088"/>
          <p14:tracePt t="20532" x="1863725" y="2986088"/>
          <p14:tracePt t="20552" x="1790700" y="2976563"/>
          <p14:tracePt t="20556" x="1754188" y="2976563"/>
          <p14:tracePt t="20564" x="1689100" y="2968625"/>
          <p14:tracePt t="20585" x="1625600" y="2959100"/>
          <p14:tracePt t="20588" x="1562100" y="2959100"/>
          <p14:tracePt t="20596" x="1543050" y="2959100"/>
          <p14:tracePt t="20616" x="1506538" y="2959100"/>
          <p14:tracePt t="20620" x="1497013" y="2959100"/>
          <p14:tracePt t="20628" x="1489075" y="2959100"/>
          <p14:tracePt t="20646" x="1470025" y="2959100"/>
          <p14:tracePt t="20694" x="1433513" y="2959100"/>
          <p14:tracePt t="20725" x="1370013" y="2949575"/>
          <p14:tracePt t="20732" x="1350963" y="2949575"/>
          <p14:tracePt t="20756" x="1260475" y="2930525"/>
          <p14:tracePt t="20764" x="1214438" y="2930525"/>
          <p14:tracePt t="20781" x="1187450" y="2930525"/>
          <p14:tracePt t="20810" x="1160463" y="2930525"/>
          <p14:tracePt t="20820" x="1150938" y="2930525"/>
          <p14:tracePt t="20828" x="1141413" y="2930525"/>
          <p14:tracePt t="20848" x="1104900" y="2930525"/>
          <p14:tracePt t="20860" x="1087438" y="2930525"/>
          <p14:tracePt t="20869" x="1077913" y="2930525"/>
          <p14:tracePt t="20919" x="1014413" y="2949575"/>
          <p14:tracePt t="20924" x="1014413" y="2959100"/>
          <p14:tracePt t="20974" x="1004888" y="2968625"/>
          <p14:tracePt t="21004" x="995363" y="2995613"/>
          <p14:tracePt t="21021" x="985838" y="3005138"/>
          <p14:tracePt t="21049" x="977900" y="3013075"/>
          <p14:tracePt t="21052" x="968375" y="3022600"/>
          <p14:tracePt t="21061" x="958850" y="3032125"/>
          <p14:tracePt t="21068" x="949325" y="3041650"/>
          <p14:tracePt t="21099" x="931863" y="3068638"/>
          <p14:tracePt t="21162" x="912813" y="3068638"/>
          <p14:tracePt t="21192" x="904875" y="3068638"/>
          <p14:tracePt t="21228" x="895350" y="3078163"/>
          <p14:tracePt t="21253" x="895350" y="3086100"/>
          <p14:tracePt t="21283" x="895350" y="3151188"/>
          <p14:tracePt t="21284" x="895350" y="3187700"/>
          <p14:tracePt t="21292" x="904875" y="3205163"/>
          <p14:tracePt t="21301" x="922338" y="3224213"/>
          <p14:tracePt t="21312" x="958850" y="3251200"/>
          <p14:tracePt t="21320" x="968375" y="3278188"/>
          <p14:tracePt t="21350" x="1031875" y="3360738"/>
          <p14:tracePt t="21356" x="1077913" y="3397250"/>
          <p14:tracePt t="21379" x="1160463" y="3433763"/>
          <p14:tracePt t="21388" x="1196975" y="3451225"/>
          <p14:tracePt t="21411" x="1260475" y="3487738"/>
          <p14:tracePt t="21413" x="1306513" y="3506788"/>
          <p14:tracePt t="21422" x="1360488" y="3506788"/>
          <p14:tracePt t="21428" x="1406525" y="3533775"/>
          <p14:tracePt t="21440" x="1460500" y="3543300"/>
          <p14:tracePt t="21446" x="1506538" y="3552825"/>
          <p14:tracePt t="21479" x="1781175" y="3616325"/>
          <p14:tracePt t="21484" x="1854200" y="3633788"/>
          <p14:tracePt t="21492" x="1917700" y="3633788"/>
          <p14:tracePt t="21503" x="1990725" y="3662363"/>
          <p14:tracePt t="21529" x="2173288" y="3689350"/>
          <p14:tracePt t="21532" x="2228850" y="3698875"/>
          <p14:tracePt t="21540" x="2309813" y="3706813"/>
          <p14:tracePt t="21548" x="2401888" y="3735388"/>
          <p14:tracePt t="21557" x="2501900" y="3752850"/>
          <p14:tracePt t="21588" x="2840038" y="3816350"/>
          <p14:tracePt t="21596" x="2903538" y="3825875"/>
          <p14:tracePt t="21604" x="2959100" y="3844925"/>
          <p14:tracePt t="21628" x="3168650" y="3862388"/>
          <p14:tracePt t="21636" x="3270250" y="3881438"/>
          <p14:tracePt t="21659" x="3489325" y="3881438"/>
          <p14:tracePt t="21660" x="3598863" y="3881438"/>
          <p14:tracePt t="21668" x="3708400" y="3881438"/>
          <p14:tracePt t="21676" x="3817938" y="3881438"/>
          <p14:tracePt t="21686" x="3908425" y="3881438"/>
          <p14:tracePt t="21718" x="4100513" y="3881438"/>
          <p14:tracePt t="21724" x="4127500" y="3862388"/>
          <p14:tracePt t="21732" x="4146550" y="3844925"/>
          <p14:tracePt t="21740" x="4173538" y="3835400"/>
          <p14:tracePt t="21757" x="4200525" y="3798888"/>
          <p14:tracePt t="21796" x="4411663" y="3716338"/>
          <p14:tracePt t="21804" x="4438650" y="3706813"/>
          <p14:tracePt t="21813" x="4484688" y="3689350"/>
          <p14:tracePt t="21830" x="4584700" y="3652838"/>
          <p14:tracePt t="21836" x="4630738" y="3643313"/>
          <p14:tracePt t="21844" x="4657725" y="3625850"/>
          <p14:tracePt t="21862" x="4776788" y="3570288"/>
          <p14:tracePt t="21868" x="4830763" y="3533775"/>
          <p14:tracePt t="21876" x="4895850" y="3479800"/>
          <p14:tracePt t="21886" x="4940300" y="3433763"/>
          <p14:tracePt t="21919" x="5105400" y="3241675"/>
          <p14:tracePt t="21924" x="5122863" y="3205163"/>
          <p14:tracePt t="21932" x="5132388" y="3187700"/>
          <p14:tracePt t="21956" x="5151438" y="3132138"/>
          <p14:tracePt t="21973" x="5151438" y="3105150"/>
          <p14:tracePt t="21982" x="5151438" y="3095625"/>
          <p14:tracePt t="21988" x="5151438" y="3086100"/>
          <p14:tracePt t="22018" x="5151438" y="3032125"/>
          <p14:tracePt t="22028" x="5151438" y="3013075"/>
          <p14:tracePt t="22050" x="5151438" y="2976563"/>
          <p14:tracePt t="22052" x="5141913" y="2959100"/>
          <p14:tracePt t="22060" x="5132388" y="2949575"/>
          <p14:tracePt t="22069" x="5114925" y="2922588"/>
          <p14:tracePt t="22077" x="5086350" y="2913063"/>
          <p14:tracePt t="22105" x="5032375" y="2886075"/>
          <p14:tracePt t="22109" x="5013325" y="2886075"/>
          <p14:tracePt t="22116" x="5005388" y="2886075"/>
          <p14:tracePt t="22124" x="4976813" y="2876550"/>
          <p14:tracePt t="22144" x="4940300" y="2867025"/>
          <p14:tracePt t="22148" x="4913313" y="2867025"/>
          <p14:tracePt t="22158" x="4857750" y="2867025"/>
          <p14:tracePt t="22188" x="4594225" y="2857500"/>
          <p14:tracePt t="22196" x="4565650" y="2857500"/>
          <p14:tracePt t="22204" x="4511675" y="2857500"/>
          <p14:tracePt t="22221" x="4411663" y="2857500"/>
          <p14:tracePt t="22228" x="4365625" y="2857500"/>
          <p14:tracePt t="22252" x="4338638" y="2857500"/>
          <p14:tracePt t="22253" x="4256088" y="2857500"/>
          <p14:tracePt t="22260" x="4219575" y="2857500"/>
          <p14:tracePt t="22268" x="4173538" y="2857500"/>
          <p14:tracePt t="22277" x="4119563" y="2849563"/>
          <p14:tracePt t="22308" x="3854450" y="2820988"/>
          <p14:tracePt t="22330" x="3725863" y="2820988"/>
          <p14:tracePt t="22333" x="3671888" y="2820988"/>
          <p14:tracePt t="22340" x="3635375" y="2820988"/>
          <p14:tracePt t="22362" x="3616325" y="2820988"/>
          <p14:tracePt t="22374" x="3598863" y="2820988"/>
          <p14:tracePt t="22405" x="3589338" y="2830513"/>
          <p14:tracePt t="22408" x="3533775" y="2894013"/>
          <p14:tracePt t="22412" x="3506788" y="2922588"/>
          <p14:tracePt t="22420" x="3497263" y="2949575"/>
          <p14:tracePt t="22441" x="3470275" y="2986088"/>
          <p14:tracePt t="22444" x="3470275" y="3005138"/>
          <p14:tracePt t="22454" x="3470275" y="3032125"/>
          <p14:tracePt t="22482" x="3470275" y="3159125"/>
          <p14:tracePt t="22484" x="3470275" y="3187700"/>
          <p14:tracePt t="22492" x="3470275" y="3214688"/>
          <p14:tracePt t="22500" x="3470275" y="3241675"/>
          <p14:tracePt t="22521" x="3470275" y="3278188"/>
          <p14:tracePt t="22524" x="3479800" y="3297238"/>
          <p14:tracePt t="22532" x="3489325" y="3314700"/>
          <p14:tracePt t="22553" x="3525838" y="3360738"/>
          <p14:tracePt t="22556" x="3543300" y="3370263"/>
          <p14:tracePt t="22565" x="3552825" y="3378200"/>
          <p14:tracePt t="22572" x="3562350" y="3387725"/>
          <p14:tracePt t="22583" x="3598863" y="3387725"/>
          <p14:tracePt t="22608" x="3643313" y="3414713"/>
          <p14:tracePt t="22612" x="3689350" y="3424238"/>
          <p14:tracePt t="22620" x="3735388" y="3443288"/>
          <p14:tracePt t="22628" x="3771900" y="3451225"/>
          <p14:tracePt t="22646" x="3844925" y="3451225"/>
          <p14:tracePt t="22652" x="3908425" y="3460750"/>
          <p14:tracePt t="22660" x="3935413" y="3460750"/>
          <p14:tracePt t="22680" x="3990975" y="3460750"/>
          <p14:tracePt t="22684" x="4027488" y="3460750"/>
          <p14:tracePt t="22692" x="4037013" y="3460750"/>
          <p14:tracePt t="22712" x="4064000" y="3460750"/>
          <p14:tracePt t="22724" x="4083050" y="3460750"/>
          <p14:tracePt t="22732" x="4100513" y="3460750"/>
          <p14:tracePt t="22743" x="4127500" y="3460750"/>
          <p14:tracePt t="22769" x="4183063" y="3451225"/>
          <p14:tracePt t="22772" x="4192588" y="3451225"/>
          <p14:tracePt t="22780" x="4210050" y="3451225"/>
          <p14:tracePt t="22790" x="4237038" y="3451225"/>
          <p14:tracePt t="22797" x="4256088" y="3451225"/>
          <p14:tracePt t="22823" x="4319588" y="3451225"/>
          <p14:tracePt t="22828" x="4329113" y="3451225"/>
          <p14:tracePt t="22850" x="4375150" y="3443288"/>
          <p14:tracePt t="22852" x="4383088" y="3443288"/>
          <p14:tracePt t="22860" x="4402138" y="3433763"/>
          <p14:tracePt t="22923" x="4429125" y="3424238"/>
          <p14:tracePt t="22962" x="4438650" y="3424238"/>
          <p14:tracePt t="23003" x="4448175" y="3414713"/>
          <p14:tracePt t="23105" x="4456113" y="3406775"/>
          <p14:tracePt t="23208" x="4475163" y="3370263"/>
          <p14:tracePt t="23220" x="4484688" y="3360738"/>
          <p14:tracePt t="23236" x="4492625" y="3360738"/>
          <p14:tracePt t="23244" x="4492625" y="3351213"/>
          <p14:tracePt t="23264" x="4492625" y="3341688"/>
          <p14:tracePt t="23274" x="4502150" y="3333750"/>
          <p14:tracePt t="23304" x="4502150" y="3314700"/>
          <p14:tracePt t="23436" x="4502150" y="3305175"/>
          <p14:tracePt t="23484" x="4502150" y="3297238"/>
          <p14:tracePt t="23509" x="4502150" y="3287713"/>
          <p14:tracePt t="23524" x="4502150" y="3278188"/>
          <p14:tracePt t="23548" x="4492625" y="3278188"/>
          <p14:tracePt t="23566" x="4484688" y="3278188"/>
          <p14:tracePt t="23572" x="4475163" y="3278188"/>
          <p14:tracePt t="23598" x="4465638" y="3278188"/>
          <p14:tracePt t="23604" x="4456113" y="3278188"/>
          <p14:tracePt t="23675" x="4448175" y="3278188"/>
          <p14:tracePt t="26616" x="4338638" y="3159125"/>
          <p14:tracePt t="26625" x="4256088" y="3049588"/>
          <p14:tracePt t="26633" x="4246563" y="3022600"/>
          <p14:tracePt t="26641" x="4192588" y="2968625"/>
          <p14:tracePt t="26660" x="4127500" y="2886075"/>
          <p14:tracePt t="26664" x="4083050" y="2840038"/>
          <p14:tracePt t="26672" x="4027488" y="2776538"/>
          <p14:tracePt t="26676" x="3971925" y="2720975"/>
          <p14:tracePt t="26685" x="3954463" y="2693988"/>
          <p14:tracePt t="26706" x="3871913" y="2593975"/>
          <p14:tracePt t="26708" x="3844925" y="2565400"/>
          <p14:tracePt t="26716" x="3789363" y="2501900"/>
          <p14:tracePt t="26725" x="3735388" y="2428875"/>
          <p14:tracePt t="26733" x="3708400" y="2401888"/>
          <p14:tracePt t="26752" x="3570288" y="2265363"/>
          <p14:tracePt t="26756" x="3470275" y="2182813"/>
          <p14:tracePt t="26766" x="3333750" y="2073275"/>
          <p14:tracePt t="26784" x="3059113" y="1862138"/>
          <p14:tracePt t="26789" x="2922588" y="1771650"/>
          <p14:tracePt t="26797" x="2786063" y="1679575"/>
          <p14:tracePt t="26815" x="2547938" y="1516063"/>
          <p14:tracePt t="26820" x="2447925" y="1443038"/>
          <p14:tracePt t="26828" x="2346325" y="1387475"/>
          <p14:tracePt t="26837" x="2265363" y="1333500"/>
          <p14:tracePt t="26860" x="2182813" y="1296988"/>
          <p14:tracePt t="26861" x="2036763" y="1214438"/>
          <p14:tracePt t="26868" x="2017713" y="1196975"/>
          <p14:tracePt t="26891" x="1981200" y="1168400"/>
          <p14:tracePt t="26893" x="1936750" y="1131888"/>
          <p14:tracePt t="26900" x="1917700" y="1114425"/>
          <p14:tracePt t="26921" x="1871663" y="1068388"/>
          <p14:tracePt t="26924" x="1808163" y="1041400"/>
          <p14:tracePt t="26932" x="1781175" y="1022350"/>
          <p14:tracePt t="26953" x="1689100" y="968375"/>
          <p14:tracePt t="26956" x="1644650" y="949325"/>
          <p14:tracePt t="26968" x="1579563" y="895350"/>
          <p14:tracePt t="26996" x="1406525" y="785813"/>
          <p14:tracePt t="27004" x="1360488" y="749300"/>
          <p14:tracePt t="27012" x="1260475" y="684213"/>
          <p14:tracePt t="27030" x="1041400" y="574675"/>
          <p14:tracePt t="27036" x="931863" y="511175"/>
          <p14:tracePt t="27044" x="831850" y="447675"/>
          <p14:tracePt t="27052" x="730250" y="384175"/>
          <p14:tracePt t="27074" x="566738" y="311150"/>
          <p14:tracePt t="27076" x="501650" y="282575"/>
          <p14:tracePt t="27086" x="457200" y="255588"/>
          <p14:tracePt t="27116" x="411163" y="238125"/>
          <p14:tracePt t="27117" x="265113" y="165100"/>
          <p14:tracePt t="27124" x="201613" y="128588"/>
          <p14:tracePt t="27132" x="136525" y="92075"/>
          <p14:tracePt t="27141" x="73025" y="55563"/>
          <p14:tracePt t="27150" x="9525" y="26988"/>
          <p14:tracePt t="33281" x="36513" y="3898900"/>
          <p14:tracePt t="33281" x="92075" y="3971925"/>
          <p14:tracePt t="33281" x="128588" y="4037013"/>
          <p14:tracePt t="33281" x="173038" y="4100513"/>
          <p14:tracePt t="33281" x="182563" y="4110038"/>
          <p14:tracePt t="33281" x="192088" y="4127500"/>
          <p14:tracePt t="33281" x="246063" y="4173538"/>
          <p14:tracePt t="33281" x="265113" y="4191000"/>
          <p14:tracePt t="33281" x="292100" y="4219575"/>
          <p14:tracePt t="33281" x="355600" y="4283075"/>
          <p14:tracePt t="33281" x="401638" y="4319588"/>
          <p14:tracePt t="33281" x="457200" y="4356100"/>
          <p14:tracePt t="33281" x="501650" y="4392613"/>
          <p14:tracePt t="33281" x="520700" y="4410075"/>
          <p14:tracePt t="33281" x="511175" y="4402138"/>
          <p14:tracePt t="33281" x="438150" y="4365625"/>
          <p14:tracePt t="33281" x="392113" y="4346575"/>
          <p14:tracePt t="33281" x="328613" y="4319588"/>
          <p14:tracePt t="33281" x="228600" y="4283075"/>
          <p14:tracePt t="33281" x="173038" y="4273550"/>
          <p14:tracePt t="33281" x="136525" y="4256088"/>
          <p14:tracePt t="33281" x="109538" y="4256088"/>
          <p14:tracePt t="33281" x="128588" y="4283075"/>
          <p14:tracePt t="33281" x="146050" y="4300538"/>
          <p14:tracePt t="33281" x="155575" y="4329113"/>
          <p14:tracePt t="33281" x="173038" y="4346575"/>
          <p14:tracePt t="33281" x="209550" y="4365625"/>
          <p14:tracePt t="33281" x="228600" y="4383088"/>
          <p14:tracePt t="33281" x="255588" y="4410075"/>
          <p14:tracePt t="33281" x="311150" y="4456113"/>
          <p14:tracePt t="33281" x="355600" y="4502150"/>
          <p14:tracePt t="33281" x="474663" y="4621213"/>
          <p14:tracePt t="33281" x="493713" y="4638675"/>
          <p14:tracePt t="33281" x="511175" y="4657725"/>
          <p14:tracePt t="33281" x="647700" y="4767263"/>
          <p14:tracePt t="33281" x="703263" y="4821238"/>
          <p14:tracePt t="33281" x="749300" y="4867275"/>
          <p14:tracePt t="33281" x="793750" y="4922838"/>
          <p14:tracePt t="33281" x="849313" y="4967288"/>
          <p14:tracePt t="33281" x="912813" y="5022850"/>
          <p14:tracePt t="33281" x="1041400" y="5195888"/>
          <p14:tracePt t="33281" x="1141413" y="5360988"/>
          <p14:tracePt t="33281" x="1168400" y="5405438"/>
          <p14:tracePt t="33281" x="1196975" y="5434013"/>
          <p14:tracePt t="33281" x="1214438" y="5461000"/>
          <p14:tracePt t="33281" x="1233488" y="5514975"/>
          <p14:tracePt t="33281" x="1250950" y="5543550"/>
          <p14:tracePt t="33281" x="1250950" y="5561013"/>
          <p14:tracePt t="33281" x="1250950" y="5580063"/>
          <p14:tracePt t="33281" x="1250950" y="5607050"/>
          <p14:tracePt t="33281" x="1250950" y="5680075"/>
          <p14:tracePt t="33281" x="1250950" y="5743575"/>
          <p14:tracePt t="33281" x="1250950" y="5789613"/>
          <p14:tracePt t="33281" x="1250950" y="5899150"/>
          <p14:tracePt t="33281" x="1260475" y="5945188"/>
          <p14:tracePt t="33281" x="1270000" y="5962650"/>
          <p14:tracePt t="33281" x="1270000" y="5991225"/>
          <p14:tracePt t="33281" x="1287463" y="6008688"/>
          <p14:tracePt t="33281" x="1343025" y="6118225"/>
          <p14:tracePt t="33281" x="1397000" y="6164263"/>
          <p14:tracePt t="33281" x="1489075" y="6291263"/>
          <p14:tracePt t="33281" x="1533525" y="6346825"/>
          <p14:tracePt t="33281" x="1589088" y="6392863"/>
          <p14:tracePt t="33281" x="1662113" y="6465888"/>
          <p14:tracePt t="33281" x="1708150" y="6483350"/>
          <p14:tracePt t="33281" x="1725613" y="6492875"/>
          <p14:tracePt t="33281" x="1754188" y="6510338"/>
          <p14:tracePt t="33281" x="1771650" y="6519863"/>
          <p14:tracePt t="33281" x="1781175" y="6519863"/>
          <p14:tracePt t="33281" x="1798638" y="6519863"/>
          <p14:tracePt t="33281" x="1808163" y="6519863"/>
          <p14:tracePt t="33281" x="1827213" y="6519863"/>
          <p14:tracePt t="33281" x="1844675" y="6519863"/>
          <p14:tracePt t="33281" x="1936750" y="6519863"/>
          <p14:tracePt t="33281" x="1973263" y="6519863"/>
          <p14:tracePt t="33281" x="2009775" y="6519863"/>
          <p14:tracePt t="33281" x="2109788" y="6510338"/>
          <p14:tracePt t="33281" x="2146300" y="6510338"/>
          <p14:tracePt t="33281" x="2319338" y="6510338"/>
          <p14:tracePt t="33281" x="2392363" y="6510338"/>
          <p14:tracePt t="33281" x="2465388" y="6510338"/>
          <p14:tracePt t="33281" x="2557463" y="6510338"/>
          <p14:tracePt t="33281" x="2667000" y="6510338"/>
          <p14:tracePt t="33281" x="2776538" y="6510338"/>
          <p14:tracePt t="33281" x="3114675" y="6510338"/>
          <p14:tracePt t="33281" x="3195638" y="6510338"/>
          <p14:tracePt t="33281" x="3214688" y="6510338"/>
          <p14:tracePt t="33281" x="3241675" y="6510338"/>
          <p14:tracePt t="33281" x="3287713" y="6510338"/>
          <p14:tracePt t="33281" x="3314700" y="6510338"/>
          <p14:tracePt t="33281" x="3360738" y="6510338"/>
          <p14:tracePt t="33281" x="3506788" y="6510338"/>
          <p14:tracePt t="33281" x="3579813" y="6510338"/>
          <p14:tracePt t="33281" x="3616325" y="6510338"/>
          <p14:tracePt t="33281" x="3890963" y="6510338"/>
          <p14:tracePt t="33281" x="3981450" y="6510338"/>
          <p14:tracePt t="33281" x="4054475" y="6510338"/>
          <p14:tracePt t="33281" x="4127500" y="6510338"/>
          <p14:tracePt t="33281" x="4192588" y="6510338"/>
          <p14:tracePt t="33281" x="4219575" y="6510338"/>
          <p14:tracePt t="33281" x="4329113" y="6502400"/>
          <p14:tracePt t="33281" x="4375150" y="6502400"/>
          <p14:tracePt t="33281" x="4429125" y="6492875"/>
          <p14:tracePt t="33281" x="4502150" y="6465888"/>
          <p14:tracePt t="33281" x="4548188" y="6456363"/>
          <p14:tracePt t="33281" x="4913313" y="6310313"/>
          <p14:tracePt t="33281" x="5005388" y="6264275"/>
          <p14:tracePt t="33281" x="5122863" y="6210300"/>
          <p14:tracePt t="33281" x="5224463" y="6154738"/>
          <p14:tracePt t="33281" x="5626100" y="5853113"/>
          <p14:tracePt t="33281" x="5726113" y="5780088"/>
          <p14:tracePt t="33281" x="5899150" y="5653088"/>
          <p14:tracePt t="33281" x="5981700" y="5597525"/>
          <p14:tracePt t="33281" x="6045200" y="5543550"/>
          <p14:tracePt t="33281" x="6110288" y="5497513"/>
          <p14:tracePt t="33281" x="6300788" y="5360988"/>
          <p14:tracePt t="33281" x="6365875" y="5324475"/>
          <p14:tracePt t="33281" x="6410325" y="5287963"/>
          <p14:tracePt t="33281" x="6492875" y="5222875"/>
          <p14:tracePt t="33281" x="6548438" y="5178425"/>
          <p14:tracePt t="33281" x="6594475" y="5141913"/>
          <p14:tracePt t="33281" x="6694488" y="5040313"/>
          <p14:tracePt t="33281" x="6721475" y="5003800"/>
          <p14:tracePt t="33281" x="6757988" y="4976813"/>
          <p14:tracePt t="33281" x="6784975" y="4922838"/>
          <p14:tracePt t="33281" x="6794500" y="4894263"/>
          <p14:tracePt t="33281" x="6813550" y="4876800"/>
          <p14:tracePt t="33281" x="6821488" y="4840288"/>
          <p14:tracePt t="33281" x="6831013" y="4794250"/>
          <p14:tracePt t="33281" x="6840538" y="4767263"/>
          <p14:tracePt t="33281" x="6840538" y="4711700"/>
          <p14:tracePt t="33281" x="6840538" y="4675188"/>
          <p14:tracePt t="33281" x="6858000" y="4456113"/>
          <p14:tracePt t="33281" x="6858000" y="4429125"/>
          <p14:tracePt t="33281" x="6858000" y="4419600"/>
          <p14:tracePt t="33281" x="6858000" y="4392613"/>
          <p14:tracePt t="33281" x="6858000" y="4283075"/>
          <p14:tracePt t="33281" x="6858000" y="4237038"/>
          <p14:tracePt t="33281" x="6858000" y="4200525"/>
          <p14:tracePt t="33281" x="6850063" y="4137025"/>
          <p14:tracePt t="33281" x="6831013" y="4037013"/>
          <p14:tracePt t="33281" x="6777038" y="3771900"/>
          <p14:tracePt t="33281" x="6757988" y="3706813"/>
          <p14:tracePt t="33281" x="6740525" y="3662363"/>
          <p14:tracePt t="33281" x="6721475" y="3616325"/>
          <p14:tracePt t="33281" x="6711950" y="3579813"/>
          <p14:tracePt t="33281" x="6704013" y="3533775"/>
          <p14:tracePt t="33281" x="6648450" y="3433763"/>
          <p14:tracePt t="33281" x="6621463" y="3397250"/>
          <p14:tracePt t="33281" x="6611938" y="3378200"/>
          <p14:tracePt t="33281" x="6611938" y="3360738"/>
          <p14:tracePt t="33281" x="6584950" y="3297238"/>
          <p14:tracePt t="33281" x="6557963" y="3268663"/>
          <p14:tracePt t="33281" x="6557963" y="3251200"/>
          <p14:tracePt t="33281" x="6529388" y="3178175"/>
          <p14:tracePt t="33281" x="6492875" y="3122613"/>
          <p14:tracePt t="33281" x="6456363" y="3078163"/>
          <p14:tracePt t="33281" x="6329363" y="2894013"/>
          <p14:tracePt t="33281" x="6273800" y="2830513"/>
          <p14:tracePt t="33281" x="6237288" y="2776538"/>
          <p14:tracePt t="33281" x="6191250" y="2730500"/>
          <p14:tracePt t="33281" x="6137275" y="2667000"/>
          <p14:tracePt t="33281" x="6027738" y="2565400"/>
          <p14:tracePt t="33281" x="6018213" y="2565400"/>
          <p14:tracePt t="33281" x="6008688" y="2557463"/>
          <p14:tracePt t="33281" x="6000750" y="2547938"/>
          <p14:tracePt t="33281" x="5964238" y="2528888"/>
          <p14:tracePt t="33281" x="5954713" y="2520950"/>
          <p14:tracePt t="33281" x="5945188" y="2520950"/>
          <p14:tracePt t="33281" x="5935663" y="2520950"/>
          <p14:tracePt t="33281" x="5835650" y="2484438"/>
          <p14:tracePt t="33281" x="5799138" y="2465388"/>
          <p14:tracePt t="33281" x="5762625" y="2455863"/>
          <p14:tracePt t="33281" x="5735638" y="2447925"/>
          <p14:tracePt t="33281" x="5708650" y="2447925"/>
          <p14:tracePt t="33281" x="5626100" y="2428875"/>
          <p14:tracePt t="33281" x="5561013" y="2419350"/>
          <p14:tracePt t="33281" x="5524500" y="2411413"/>
          <p14:tracePt t="33281" x="5480050" y="2401888"/>
          <p14:tracePt t="33281" x="5434013" y="2401888"/>
          <p14:tracePt t="33281" x="5397500" y="2392363"/>
          <p14:tracePt t="33281" x="5334000" y="2365375"/>
          <p14:tracePt t="33281" x="5105400" y="2328863"/>
          <p14:tracePt t="33281" x="5068888" y="2328863"/>
          <p14:tracePt t="33281" x="5013325" y="2319338"/>
          <p14:tracePt t="33281" x="4940300" y="2301875"/>
          <p14:tracePt t="33281" x="4867275" y="2301875"/>
          <p14:tracePt t="33281" x="4648200" y="2255838"/>
          <p14:tracePt t="33281" x="4621213" y="2246313"/>
          <p14:tracePt t="33281" x="4611688" y="2246313"/>
          <p14:tracePt t="33281" x="4602163" y="2246313"/>
          <p14:tracePt t="33281" x="4584700" y="2246313"/>
          <p14:tracePt t="33281" x="4548188" y="2228850"/>
          <p14:tracePt t="33281" x="4538663" y="2228850"/>
          <p14:tracePt t="33281" x="4511675" y="2219325"/>
          <p14:tracePt t="33281" x="4475163" y="2219325"/>
          <p14:tracePt t="33281" x="4429125" y="2200275"/>
          <p14:tracePt t="33281" x="4392613" y="2192338"/>
          <p14:tracePt t="33281" x="4356100" y="2192338"/>
          <p14:tracePt t="33281" x="4329113" y="2182813"/>
          <p14:tracePt t="33281" x="4200525" y="2163763"/>
          <p14:tracePt t="33281" x="4173538" y="2146300"/>
          <p14:tracePt t="33281" x="4110038" y="2136775"/>
          <p14:tracePt t="33281" x="4090988" y="2127250"/>
          <p14:tracePt t="33281" x="4064000" y="2127250"/>
          <p14:tracePt t="33281" x="4017963" y="2119313"/>
          <p14:tracePt t="33281" x="3990975" y="2100263"/>
          <p14:tracePt t="33281" x="3954463" y="2100263"/>
          <p14:tracePt t="33281" x="3881438" y="2073275"/>
          <p14:tracePt t="33281" x="3854450" y="2073275"/>
          <p14:tracePt t="33281" x="3817938" y="2054225"/>
          <p14:tracePt t="33281" x="3798888" y="2054225"/>
          <p14:tracePt t="33281" x="3716338" y="2036763"/>
          <p14:tracePt t="33281" x="3698875" y="2036763"/>
          <p14:tracePt t="33281" x="3679825" y="2027238"/>
          <p14:tracePt t="33281" x="3652838" y="2017713"/>
          <p14:tracePt t="33281" x="3452813" y="1927225"/>
          <p14:tracePt t="33281" x="3379788" y="1890713"/>
          <p14:tracePt t="33281" x="3278188" y="1844675"/>
          <p14:tracePt t="33281" x="3032125" y="1744663"/>
          <p14:tracePt t="33281" x="2903538" y="1689100"/>
          <p14:tracePt t="33281" x="2786063" y="1625600"/>
          <p14:tracePt t="33281" x="2355850" y="1416050"/>
          <p14:tracePt t="33281" x="2255838" y="1370013"/>
          <p14:tracePt t="33281" x="2155825" y="1314450"/>
          <p14:tracePt t="33281" x="1936750" y="1168400"/>
          <p14:tracePt t="33281" x="1817688" y="1095375"/>
          <p14:tracePt t="33281" x="1681163" y="1004888"/>
          <p14:tracePt t="33281" x="1562100" y="912813"/>
          <p14:tracePt t="33281" x="1452563" y="839788"/>
          <p14:tracePt t="33281" x="1214438" y="693738"/>
          <p14:tracePt t="33281" x="1114425" y="639763"/>
          <p14:tracePt t="33281" x="812800" y="457200"/>
          <p14:tracePt t="33281" x="712788" y="384175"/>
          <p14:tracePt t="33281" x="493713" y="219075"/>
          <p14:tracePt t="33281" x="392113" y="128588"/>
          <p14:tracePt t="33281" x="274638" y="4603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D587-27F1-431B-AABB-B7A1562FF0DA}"/>
              </a:ext>
            </a:extLst>
          </p:cNvPr>
          <p:cNvSpPr>
            <a:spLocks noGrp="1"/>
          </p:cNvSpPr>
          <p:nvPr>
            <p:ph type="ctrTitle"/>
          </p:nvPr>
        </p:nvSpPr>
        <p:spPr>
          <a:xfrm flipH="1">
            <a:off x="-1296203" y="4308325"/>
            <a:ext cx="45719" cy="2387600"/>
          </a:xfrm>
        </p:spPr>
        <p:txBody>
          <a:bodyPr/>
          <a:lstStyle/>
          <a:p>
            <a:br>
              <a:rPr lang="en-US" dirty="0"/>
            </a:br>
            <a:endParaRPr lang="en-IN" dirty="0"/>
          </a:p>
        </p:txBody>
      </p:sp>
      <p:graphicFrame>
        <p:nvGraphicFramePr>
          <p:cNvPr id="12" name="Table 11">
            <a:extLst>
              <a:ext uri="{FF2B5EF4-FFF2-40B4-BE49-F238E27FC236}">
                <a16:creationId xmlns:a16="http://schemas.microsoft.com/office/drawing/2014/main" id="{86E31935-FBAD-44EA-ACE9-A3E0214F7AB3}"/>
              </a:ext>
            </a:extLst>
          </p:cNvPr>
          <p:cNvGraphicFramePr>
            <a:graphicFrameLocks noGrp="1"/>
          </p:cNvGraphicFramePr>
          <p:nvPr>
            <p:extLst>
              <p:ext uri="{D42A27DB-BD31-4B8C-83A1-F6EECF244321}">
                <p14:modId xmlns:p14="http://schemas.microsoft.com/office/powerpoint/2010/main" val="527698483"/>
              </p:ext>
            </p:extLst>
          </p:nvPr>
        </p:nvGraphicFramePr>
        <p:xfrm>
          <a:off x="192024" y="196510"/>
          <a:ext cx="11999976" cy="490696"/>
        </p:xfrm>
        <a:graphic>
          <a:graphicData uri="http://schemas.openxmlformats.org/drawingml/2006/table">
            <a:tbl>
              <a:tblPr/>
              <a:tblGrid>
                <a:gridCol w="11999976">
                  <a:extLst>
                    <a:ext uri="{9D8B030D-6E8A-4147-A177-3AD203B41FA5}">
                      <a16:colId xmlns:a16="http://schemas.microsoft.com/office/drawing/2014/main" val="1723394974"/>
                    </a:ext>
                  </a:extLst>
                </a:gridCol>
              </a:tblGrid>
              <a:tr h="490696">
                <a:tc>
                  <a:txBody>
                    <a:bodyPr/>
                    <a:lstStyle/>
                    <a:p>
                      <a:pPr algn="ctr" fontAlgn="t"/>
                      <a:r>
                        <a:rPr lang="en-US" sz="1800" b="1" i="0" u="none" strike="noStrike" dirty="0">
                          <a:solidFill>
                            <a:srgbClr val="FFFFFF"/>
                          </a:solidFill>
                          <a:effectLst/>
                          <a:latin typeface="Calibri" panose="020F0502020204030204" pitchFamily="34" charset="0"/>
                        </a:rPr>
                        <a:t>Order Distribution at Slot and Delivery Area Level.</a:t>
                      </a:r>
                    </a:p>
                  </a:txBody>
                  <a:tcPr marL="0" marR="0" marT="0" marB="0">
                    <a:lnL>
                      <a:noFill/>
                    </a:lnL>
                    <a:lnR>
                      <a:noFill/>
                    </a:lnR>
                    <a:lnT>
                      <a:noFill/>
                    </a:lnT>
                    <a:lnB>
                      <a:noFill/>
                    </a:lnB>
                    <a:solidFill>
                      <a:srgbClr val="C65911"/>
                    </a:solidFill>
                  </a:tcPr>
                </a:tc>
                <a:extLst>
                  <a:ext uri="{0D108BD9-81ED-4DB2-BD59-A6C34878D82A}">
                    <a16:rowId xmlns:a16="http://schemas.microsoft.com/office/drawing/2014/main" val="3392111982"/>
                  </a:ext>
                </a:extLst>
              </a:tr>
            </a:tbl>
          </a:graphicData>
        </a:graphic>
      </p:graphicFrame>
      <p:graphicFrame>
        <p:nvGraphicFramePr>
          <p:cNvPr id="18" name="Table 17">
            <a:extLst>
              <a:ext uri="{FF2B5EF4-FFF2-40B4-BE49-F238E27FC236}">
                <a16:creationId xmlns:a16="http://schemas.microsoft.com/office/drawing/2014/main" id="{7A3C2902-6AE9-43A6-A0BA-1C73A6C9DFE6}"/>
              </a:ext>
            </a:extLst>
          </p:cNvPr>
          <p:cNvGraphicFramePr>
            <a:graphicFrameLocks noGrp="1"/>
          </p:cNvGraphicFramePr>
          <p:nvPr>
            <p:extLst>
              <p:ext uri="{D42A27DB-BD31-4B8C-83A1-F6EECF244321}">
                <p14:modId xmlns:p14="http://schemas.microsoft.com/office/powerpoint/2010/main" val="440362853"/>
              </p:ext>
            </p:extLst>
          </p:nvPr>
        </p:nvGraphicFramePr>
        <p:xfrm>
          <a:off x="166116" y="1686440"/>
          <a:ext cx="3657466" cy="1732990"/>
        </p:xfrm>
        <a:graphic>
          <a:graphicData uri="http://schemas.openxmlformats.org/drawingml/2006/table">
            <a:tbl>
              <a:tblPr/>
              <a:tblGrid>
                <a:gridCol w="1571804">
                  <a:extLst>
                    <a:ext uri="{9D8B030D-6E8A-4147-A177-3AD203B41FA5}">
                      <a16:colId xmlns:a16="http://schemas.microsoft.com/office/drawing/2014/main" val="550879728"/>
                    </a:ext>
                  </a:extLst>
                </a:gridCol>
                <a:gridCol w="2085662">
                  <a:extLst>
                    <a:ext uri="{9D8B030D-6E8A-4147-A177-3AD203B41FA5}">
                      <a16:colId xmlns:a16="http://schemas.microsoft.com/office/drawing/2014/main" val="411064511"/>
                    </a:ext>
                  </a:extLst>
                </a:gridCol>
              </a:tblGrid>
              <a:tr h="184150">
                <a:tc>
                  <a:txBody>
                    <a:bodyPr/>
                    <a:lstStyle/>
                    <a:p>
                      <a:pPr algn="l" fontAlgn="b"/>
                      <a:r>
                        <a:rPr lang="en-IN" sz="1100" b="0" i="0" u="none" strike="noStrike">
                          <a:solidFill>
                            <a:srgbClr val="000000"/>
                          </a:solidFill>
                          <a:effectLst/>
                          <a:latin typeface="Calibri" panose="020F0502020204030204" pitchFamily="34" charset="0"/>
                        </a:rPr>
                        <a:t>Order Drop Geo</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0" i="0" u="none" strike="noStrike">
                          <a:solidFill>
                            <a:srgbClr val="000000"/>
                          </a:solidFill>
                          <a:effectLst/>
                          <a:latin typeface="Calibri" panose="020F0502020204030204" pitchFamily="34" charset="0"/>
                        </a:rPr>
                        <a:t>(All)</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437788850"/>
                  </a:ext>
                </a:extLst>
              </a:tr>
              <a:tr h="184150">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3611556506"/>
                  </a:ext>
                </a:extLst>
              </a:tr>
              <a:tr h="184150">
                <a:tc>
                  <a:txBody>
                    <a:bodyPr/>
                    <a:lstStyle/>
                    <a:p>
                      <a:pPr algn="l" fontAlgn="b"/>
                      <a:r>
                        <a:rPr lang="en-IN" sz="11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Sum of Product amount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310526320"/>
                  </a:ext>
                </a:extLst>
              </a:tr>
              <a:tr h="259790">
                <a:tc>
                  <a:txBody>
                    <a:bodyPr/>
                    <a:lstStyle/>
                    <a:p>
                      <a:pPr algn="l" fontAlgn="b"/>
                      <a:r>
                        <a:rPr lang="en-IN" sz="1100" b="0" i="0" u="none" strike="noStrike">
                          <a:solidFill>
                            <a:srgbClr val="000000"/>
                          </a:solidFill>
                          <a:effectLst/>
                          <a:latin typeface="Calibri" panose="020F0502020204030204" pitchFamily="34" charset="0"/>
                        </a:rPr>
                        <a:t>Morning</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1670234</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3571107506"/>
                  </a:ext>
                </a:extLst>
              </a:tr>
              <a:tr h="184150">
                <a:tc>
                  <a:txBody>
                    <a:bodyPr/>
                    <a:lstStyle/>
                    <a:p>
                      <a:pPr algn="l" fontAlgn="b"/>
                      <a:r>
                        <a:rPr lang="en-IN" sz="1100" b="0" i="0" u="none" strike="noStrike">
                          <a:solidFill>
                            <a:srgbClr val="000000"/>
                          </a:solidFill>
                          <a:effectLst/>
                          <a:latin typeface="Calibri" panose="020F0502020204030204" pitchFamily="34" charset="0"/>
                        </a:rPr>
                        <a:t>Afternoon</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2268281</a:t>
                      </a:r>
                    </a:p>
                  </a:txBody>
                  <a:tcPr marL="0" marR="0" marT="0" marB="0" anchor="b">
                    <a:lnL>
                      <a:noFill/>
                    </a:lnL>
                    <a:lnR>
                      <a:noFill/>
                    </a:lnR>
                    <a:lnT>
                      <a:noFill/>
                    </a:lnT>
                    <a:lnB>
                      <a:noFill/>
                    </a:lnB>
                  </a:tcPr>
                </a:tc>
                <a:extLst>
                  <a:ext uri="{0D108BD9-81ED-4DB2-BD59-A6C34878D82A}">
                    <a16:rowId xmlns:a16="http://schemas.microsoft.com/office/drawing/2014/main" val="3385249743"/>
                  </a:ext>
                </a:extLst>
              </a:tr>
              <a:tr h="184150">
                <a:tc>
                  <a:txBody>
                    <a:bodyPr/>
                    <a:lstStyle/>
                    <a:p>
                      <a:pPr algn="l" fontAlgn="b"/>
                      <a:r>
                        <a:rPr lang="en-IN" sz="1100" b="0" i="0" u="none" strike="noStrike">
                          <a:solidFill>
                            <a:srgbClr val="000000"/>
                          </a:solidFill>
                          <a:effectLst/>
                          <a:latin typeface="Calibri" panose="020F0502020204030204" pitchFamily="34" charset="0"/>
                        </a:rPr>
                        <a:t>Evening</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1664837</a:t>
                      </a:r>
                    </a:p>
                  </a:txBody>
                  <a:tcPr marL="0" marR="0" marT="0" marB="0" anchor="b">
                    <a:lnL>
                      <a:noFill/>
                    </a:lnL>
                    <a:lnR>
                      <a:noFill/>
                    </a:lnR>
                    <a:lnT>
                      <a:noFill/>
                    </a:lnT>
                    <a:lnB>
                      <a:noFill/>
                    </a:lnB>
                  </a:tcPr>
                </a:tc>
                <a:extLst>
                  <a:ext uri="{0D108BD9-81ED-4DB2-BD59-A6C34878D82A}">
                    <a16:rowId xmlns:a16="http://schemas.microsoft.com/office/drawing/2014/main" val="2754848292"/>
                  </a:ext>
                </a:extLst>
              </a:tr>
              <a:tr h="184150">
                <a:tc>
                  <a:txBody>
                    <a:bodyPr/>
                    <a:lstStyle/>
                    <a:p>
                      <a:pPr algn="l" fontAlgn="b"/>
                      <a:r>
                        <a:rPr lang="en-IN" sz="1100" b="0" i="0" u="none" strike="noStrike">
                          <a:solidFill>
                            <a:srgbClr val="000000"/>
                          </a:solidFill>
                          <a:effectLst/>
                          <a:latin typeface="Calibri" panose="020F0502020204030204" pitchFamily="34" charset="0"/>
                        </a:rPr>
                        <a:t>Late night</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549552</a:t>
                      </a:r>
                    </a:p>
                  </a:txBody>
                  <a:tcPr marL="0" marR="0" marT="0" marB="0" anchor="b">
                    <a:lnL>
                      <a:noFill/>
                    </a:lnL>
                    <a:lnR>
                      <a:noFill/>
                    </a:lnR>
                    <a:lnT>
                      <a:noFill/>
                    </a:lnT>
                    <a:lnB>
                      <a:noFill/>
                    </a:lnB>
                  </a:tcPr>
                </a:tc>
                <a:extLst>
                  <a:ext uri="{0D108BD9-81ED-4DB2-BD59-A6C34878D82A}">
                    <a16:rowId xmlns:a16="http://schemas.microsoft.com/office/drawing/2014/main" val="2950548889"/>
                  </a:ext>
                </a:extLst>
              </a:tr>
              <a:tr h="184150">
                <a:tc>
                  <a:txBody>
                    <a:bodyPr/>
                    <a:lstStyle/>
                    <a:p>
                      <a:pPr algn="l" fontAlgn="b"/>
                      <a:r>
                        <a:rPr lang="en-IN" sz="1100" b="0" i="0" u="none" strike="noStrike">
                          <a:solidFill>
                            <a:srgbClr val="000000"/>
                          </a:solidFill>
                          <a:effectLst/>
                          <a:latin typeface="Calibri" panose="020F0502020204030204" pitchFamily="34" charset="0"/>
                        </a:rPr>
                        <a:t>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1851945</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2412816628"/>
                  </a:ext>
                </a:extLst>
              </a:tr>
              <a:tr h="184150">
                <a:tc>
                  <a:txBody>
                    <a:bodyPr/>
                    <a:lstStyle/>
                    <a:p>
                      <a:pPr algn="l" fontAlgn="b"/>
                      <a:r>
                        <a:rPr lang="en-IN" sz="11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dirty="0">
                          <a:solidFill>
                            <a:srgbClr val="000000"/>
                          </a:solidFill>
                          <a:effectLst/>
                          <a:latin typeface="Calibri" panose="020F0502020204030204" pitchFamily="34" charset="0"/>
                        </a:rPr>
                        <a:t>8004849</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3305333737"/>
                  </a:ext>
                </a:extLst>
              </a:tr>
            </a:tbl>
          </a:graphicData>
        </a:graphic>
      </p:graphicFrame>
      <p:graphicFrame>
        <p:nvGraphicFramePr>
          <p:cNvPr id="19" name="Chart 18">
            <a:extLst>
              <a:ext uri="{FF2B5EF4-FFF2-40B4-BE49-F238E27FC236}">
                <a16:creationId xmlns:a16="http://schemas.microsoft.com/office/drawing/2014/main" id="{BFCB0035-E781-45F3-AD1D-ECC4CF4DE977}"/>
              </a:ext>
            </a:extLst>
          </p:cNvPr>
          <p:cNvGraphicFramePr>
            <a:graphicFrameLocks/>
          </p:cNvGraphicFramePr>
          <p:nvPr>
            <p:extLst>
              <p:ext uri="{D42A27DB-BD31-4B8C-83A1-F6EECF244321}">
                <p14:modId xmlns:p14="http://schemas.microsoft.com/office/powerpoint/2010/main" val="158271806"/>
              </p:ext>
            </p:extLst>
          </p:nvPr>
        </p:nvGraphicFramePr>
        <p:xfrm>
          <a:off x="3927107" y="1438229"/>
          <a:ext cx="8098777" cy="1981201"/>
        </p:xfrm>
        <a:graphic>
          <a:graphicData uri="http://schemas.openxmlformats.org/drawingml/2006/chart">
            <c:chart xmlns:c="http://schemas.openxmlformats.org/drawingml/2006/chart" xmlns:r="http://schemas.openxmlformats.org/officeDocument/2006/relationships" r:id="rId2"/>
          </a:graphicData>
        </a:graphic>
      </p:graphicFrame>
      <p:pic>
        <p:nvPicPr>
          <p:cNvPr id="21" name="Graphic 20">
            <a:extLst>
              <a:ext uri="{FF2B5EF4-FFF2-40B4-BE49-F238E27FC236}">
                <a16:creationId xmlns:a16="http://schemas.microsoft.com/office/drawing/2014/main" id="{4F342C8E-B044-471C-9A29-FB8252193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116" y="711798"/>
            <a:ext cx="12051792" cy="748735"/>
          </a:xfrm>
          <a:prstGeom prst="rect">
            <a:avLst/>
          </a:prstGeom>
        </p:spPr>
      </p:pic>
      <p:sp>
        <p:nvSpPr>
          <p:cNvPr id="3" name="TextBox 2">
            <a:extLst>
              <a:ext uri="{FF2B5EF4-FFF2-40B4-BE49-F238E27FC236}">
                <a16:creationId xmlns:a16="http://schemas.microsoft.com/office/drawing/2014/main" id="{3094E223-7821-48C2-AAB8-D9447221A8D4}"/>
              </a:ext>
            </a:extLst>
          </p:cNvPr>
          <p:cNvSpPr txBox="1"/>
          <p:nvPr/>
        </p:nvSpPr>
        <p:spPr>
          <a:xfrm>
            <a:off x="166116" y="3438572"/>
            <a:ext cx="11859768" cy="3508653"/>
          </a:xfrm>
          <a:prstGeom prst="rect">
            <a:avLst/>
          </a:prstGeom>
          <a:solidFill>
            <a:schemeClr val="accent2">
              <a:lumMod val="20000"/>
              <a:lumOff val="80000"/>
            </a:schemeClr>
          </a:solidFill>
        </p:spPr>
        <p:txBody>
          <a:bodyPr wrap="square" rtlCol="0">
            <a:spAutoFit/>
          </a:bodyPr>
          <a:lstStyle/>
          <a:p>
            <a:r>
              <a:rPr lang="en-IN" sz="2000" b="1" u="sng" dirty="0">
                <a:solidFill>
                  <a:schemeClr val="accent2">
                    <a:lumMod val="50000"/>
                  </a:schemeClr>
                </a:solidFill>
                <a:effectLst/>
              </a:rPr>
              <a:t>Afternoon Leads in Product Amount:</a:t>
            </a:r>
            <a:r>
              <a:rPr lang="en-IN" sz="2000" u="sng" dirty="0">
                <a:solidFill>
                  <a:schemeClr val="accent2">
                    <a:lumMod val="50000"/>
                  </a:schemeClr>
                </a:solidFill>
                <a:effectLst/>
              </a:rPr>
              <a:t> </a:t>
            </a:r>
            <a:r>
              <a:rPr lang="en-IN" sz="1800" dirty="0">
                <a:effectLst/>
              </a:rPr>
              <a:t>The "Afternoon" time period has the highest product amount, </a:t>
            </a:r>
            <a:r>
              <a:rPr lang="en-IN" sz="1800" dirty="0" err="1">
                <a:effectLst/>
              </a:rPr>
              <a:t>totaling</a:t>
            </a:r>
            <a:r>
              <a:rPr lang="en-IN" sz="1800" dirty="0">
                <a:effectLst/>
              </a:rPr>
              <a:t> ₹2,268,281. This suggests that customers tend to make more purchases during the afternoon, making it a potentially lucrative time for sales.</a:t>
            </a:r>
          </a:p>
          <a:p>
            <a:r>
              <a:rPr lang="en-IN" sz="2000" b="1" u="sng" dirty="0" err="1">
                <a:solidFill>
                  <a:schemeClr val="accent2">
                    <a:lumMod val="50000"/>
                  </a:schemeClr>
                </a:solidFill>
                <a:effectLst/>
              </a:rPr>
              <a:t>Nighttime</a:t>
            </a:r>
            <a:r>
              <a:rPr lang="en-IN" sz="2000" b="1" u="sng" dirty="0">
                <a:solidFill>
                  <a:schemeClr val="accent2">
                    <a:lumMod val="50000"/>
                  </a:schemeClr>
                </a:solidFill>
                <a:effectLst/>
              </a:rPr>
              <a:t> Sales Are Also Strong:</a:t>
            </a:r>
            <a:r>
              <a:rPr lang="en-IN" sz="2000" u="sng" dirty="0">
                <a:solidFill>
                  <a:schemeClr val="accent2">
                    <a:lumMod val="50000"/>
                  </a:schemeClr>
                </a:solidFill>
                <a:effectLst/>
              </a:rPr>
              <a:t> </a:t>
            </a:r>
            <a:r>
              <a:rPr lang="en-IN" sz="1800" dirty="0">
                <a:effectLst/>
              </a:rPr>
              <a:t>"Night" follows closely behind with a total product amount of ₹1,851,945. This indicates that </a:t>
            </a:r>
            <a:r>
              <a:rPr lang="en-IN" sz="1800" dirty="0" err="1">
                <a:effectLst/>
              </a:rPr>
              <a:t>nighttime</a:t>
            </a:r>
            <a:r>
              <a:rPr lang="en-IN" sz="1800" dirty="0">
                <a:effectLst/>
              </a:rPr>
              <a:t> is another significant period for sales, and businesses should pay attention to optimizing their offerings during this time.</a:t>
            </a:r>
          </a:p>
          <a:p>
            <a:r>
              <a:rPr lang="en-IN" sz="2000" b="1" u="sng" dirty="0">
                <a:solidFill>
                  <a:schemeClr val="accent2">
                    <a:lumMod val="50000"/>
                  </a:schemeClr>
                </a:solidFill>
                <a:effectLst/>
              </a:rPr>
              <a:t>Morning and Evening Show Similar Performance</a:t>
            </a:r>
            <a:r>
              <a:rPr lang="en-IN" sz="1800" b="1" dirty="0">
                <a:effectLst/>
              </a:rPr>
              <a:t>:</a:t>
            </a:r>
            <a:r>
              <a:rPr lang="en-IN" sz="1800" dirty="0">
                <a:effectLst/>
              </a:rPr>
              <a:t> Both "Morning" and "Evening" have relatively similar product amounts, with "Morning" </a:t>
            </a:r>
            <a:r>
              <a:rPr lang="en-IN" sz="1800" dirty="0" err="1">
                <a:effectLst/>
              </a:rPr>
              <a:t>totaling</a:t>
            </a:r>
            <a:r>
              <a:rPr lang="en-IN" sz="1800" dirty="0">
                <a:effectLst/>
              </a:rPr>
              <a:t> ₹1,670,234 and "Evening" </a:t>
            </a:r>
            <a:r>
              <a:rPr lang="en-IN" sz="1800" dirty="0" err="1">
                <a:effectLst/>
              </a:rPr>
              <a:t>totaling</a:t>
            </a:r>
            <a:r>
              <a:rPr lang="en-IN" sz="1800" dirty="0">
                <a:effectLst/>
              </a:rPr>
              <a:t> ₹1,664,837. This suggests a consistent level of sales activity during these times of the day.</a:t>
            </a:r>
          </a:p>
          <a:p>
            <a:r>
              <a:rPr lang="en-IN" sz="2000" b="1" u="sng" dirty="0">
                <a:solidFill>
                  <a:schemeClr val="accent2">
                    <a:lumMod val="50000"/>
                  </a:schemeClr>
                </a:solidFill>
                <a:effectLst/>
              </a:rPr>
              <a:t>Late Night and Evening Sales Are Lower</a:t>
            </a:r>
            <a:r>
              <a:rPr lang="en-IN" sz="1800" b="1" dirty="0">
                <a:effectLst/>
              </a:rPr>
              <a:t>:</a:t>
            </a:r>
            <a:r>
              <a:rPr lang="en-IN" sz="1800" dirty="0">
                <a:effectLst/>
              </a:rPr>
              <a:t> "Late night" records the lowest product amount among the time periods, with a total of ₹549,552. This indicates that late-night sales may be less substantial compared to other times of the day.</a:t>
            </a:r>
          </a:p>
          <a:p>
            <a:endParaRPr lang="en-IN" dirty="0"/>
          </a:p>
        </p:txBody>
      </p:sp>
    </p:spTree>
    <p:extLst>
      <p:ext uri="{BB962C8B-B14F-4D97-AF65-F5344CB8AC3E}">
        <p14:creationId xmlns:p14="http://schemas.microsoft.com/office/powerpoint/2010/main" val="2425957362"/>
      </p:ext>
    </p:extLst>
  </p:cSld>
  <p:clrMapOvr>
    <a:masterClrMapping/>
  </p:clrMapOvr>
  <mc:AlternateContent xmlns:mc="http://schemas.openxmlformats.org/markup-compatibility/2006" xmlns:p159="http://schemas.microsoft.com/office/powerpoint/2015/09/main">
    <mc:Choice Requires="p159">
      <p:transition spd="slow" advTm="46973">
        <p159:morph option="byObject"/>
      </p:transition>
    </mc:Choice>
    <mc:Fallback xmlns="">
      <p:transition spd="slow" advTm="46973">
        <p:fade/>
      </p:transition>
    </mc:Fallback>
  </mc:AlternateContent>
  <p:extLst>
    <p:ext uri="{3A86A75C-4F4B-4683-9AE1-C65F6400EC91}">
      <p14:laserTraceLst xmlns:p14="http://schemas.microsoft.com/office/powerpoint/2010/main">
        <p14:tracePtLst>
          <p14:tracePt t="23580" x="3130550" y="6267450"/>
          <p14:tracePt t="24330" x="2657475" y="6765925"/>
          <p14:tracePt t="24336" x="2757488" y="6711950"/>
          <p14:tracePt t="24346" x="2995613" y="6565900"/>
          <p14:tracePt t="24352" x="3114675" y="6510338"/>
          <p14:tracePt t="24360" x="3241675" y="6429375"/>
          <p14:tracePt t="24368" x="3360738" y="6373813"/>
          <p14:tracePt t="24378" x="3460750" y="6300788"/>
          <p14:tracePt t="24384" x="3562350" y="6227763"/>
          <p14:tracePt t="24392" x="3643313" y="6173788"/>
          <p14:tracePt t="24400" x="3725863" y="6118225"/>
          <p14:tracePt t="24408" x="3825875" y="6064250"/>
          <p14:tracePt t="24439" x="3890963" y="6027738"/>
          <p14:tracePt t="24441" x="4073525" y="5872163"/>
          <p14:tracePt t="24448" x="4110038" y="5835650"/>
          <p14:tracePt t="24457" x="4173538" y="5753100"/>
          <p14:tracePt t="24464" x="4229100" y="5707063"/>
          <p14:tracePt t="24472" x="4273550" y="5643563"/>
          <p14:tracePt t="24503" x="4448175" y="5470525"/>
          <p14:tracePt t="24505" x="4484688" y="5405438"/>
          <p14:tracePt t="24512" x="4529138" y="5360988"/>
          <p14:tracePt t="24520" x="4621213" y="5287963"/>
          <p14:tracePt t="24550" x="4830763" y="5095875"/>
          <p14:tracePt t="24552" x="4895850" y="5040313"/>
          <p14:tracePt t="24581" x="4932363" y="5013325"/>
          <p14:tracePt t="24582" x="5059363" y="4903788"/>
          <p14:tracePt t="24584" x="5132388" y="4840288"/>
          <p14:tracePt t="24592" x="5187950" y="4775200"/>
          <p14:tracePt t="24602" x="5251450" y="4721225"/>
          <p14:tracePt t="24608" x="5297488" y="4675188"/>
          <p14:tracePt t="24616" x="5351463" y="4621213"/>
          <p14:tracePt t="24624" x="5397500" y="4556125"/>
          <p14:tracePt t="24635" x="5451475" y="4492625"/>
          <p14:tracePt t="24646" x="5507038" y="4438650"/>
          <p14:tracePt t="24651" x="5570538" y="4356100"/>
          <p14:tracePt t="24659" x="5643563" y="4292600"/>
          <p14:tracePt t="24728" x="6054725" y="3844925"/>
          <p14:tracePt t="24736" x="6073775" y="3816350"/>
          <p14:tracePt t="24744" x="6100763" y="3789363"/>
          <p14:tracePt t="24753" x="6137275" y="3735388"/>
          <p14:tracePt t="24760" x="6154738" y="3689350"/>
          <p14:tracePt t="24768" x="6191250" y="3643313"/>
          <p14:tracePt t="24777" x="6219825" y="3616325"/>
          <p14:tracePt t="24802" x="6310313" y="3433763"/>
          <p14:tracePt t="24808" x="6365875" y="3351213"/>
          <p14:tracePt t="24816" x="6410325" y="3268663"/>
          <p14:tracePt t="24826" x="6475413" y="3187700"/>
          <p14:tracePt t="24851" x="6630988" y="3005138"/>
          <p14:tracePt t="24856" x="6675438" y="2922588"/>
          <p14:tracePt t="24864" x="6711950" y="2876550"/>
          <p14:tracePt t="24873" x="6740525" y="2840038"/>
          <p14:tracePt t="24880" x="6777038" y="2776538"/>
          <p14:tracePt t="24888" x="6813550" y="2730500"/>
          <p14:tracePt t="24898" x="6850063" y="2684463"/>
          <p14:tracePt t="24974" x="7159625" y="2255838"/>
          <p14:tracePt t="24981" x="7196138" y="2209800"/>
          <p14:tracePt t="24986" x="7232650" y="2163763"/>
          <p14:tracePt t="24993" x="7251700" y="2146300"/>
          <p14:tracePt t="25000" x="7296150" y="2090738"/>
          <p14:tracePt t="25008" x="7305675" y="2063750"/>
          <p14:tracePt t="25016" x="7324725" y="2036763"/>
          <p14:tracePt t="25045" x="7415213" y="1908175"/>
          <p14:tracePt t="25048" x="7461250" y="1862138"/>
          <p14:tracePt t="25056" x="7470775" y="1835150"/>
          <p14:tracePt t="25064" x="7524750" y="1781175"/>
          <p14:tracePt t="25074" x="7553325" y="1752600"/>
          <p14:tracePt t="25080" x="7570788" y="1725613"/>
          <p14:tracePt t="25088" x="7616825" y="1679575"/>
          <p14:tracePt t="25121" x="7726363" y="1562100"/>
          <p14:tracePt t="25128" x="7735888" y="1543050"/>
          <p14:tracePt t="25136" x="7735888" y="1525588"/>
          <p14:tracePt t="25144" x="7753350" y="1506538"/>
          <p14:tracePt t="25178" x="7780338" y="1460500"/>
          <p14:tracePt t="25314" x="7626350" y="1470025"/>
          <p14:tracePt t="25325" x="7616825" y="1470025"/>
          <p14:tracePt t="25329" x="7570788" y="1479550"/>
          <p14:tracePt t="25337" x="7553325" y="1489075"/>
          <p14:tracePt t="25365" x="7524750" y="1497013"/>
          <p14:tracePt t="25369" x="7507288" y="1497013"/>
          <p14:tracePt t="25376" x="7488238" y="1506538"/>
          <p14:tracePt t="25384" x="7470775" y="1516063"/>
          <p14:tracePt t="25411" x="7443788" y="1525588"/>
          <p14:tracePt t="25416" x="7415213" y="1525588"/>
          <p14:tracePt t="25424" x="7351713" y="1543050"/>
          <p14:tracePt t="25432" x="7324725" y="1543050"/>
          <p14:tracePt t="25463" x="7196138" y="1579563"/>
          <p14:tracePt t="25466" x="7159625" y="1579563"/>
          <p14:tracePt t="25472" x="7123113" y="1598613"/>
          <p14:tracePt t="25480" x="7086600" y="1606550"/>
          <p14:tracePt t="25488" x="7069138" y="1616075"/>
          <p14:tracePt t="25518" x="6931025" y="1662113"/>
          <p14:tracePt t="25522" x="6913563" y="1671638"/>
          <p14:tracePt t="25528" x="6877050" y="1698625"/>
          <p14:tracePt t="25536" x="6867525" y="1698625"/>
          <p14:tracePt t="25567" x="6767513" y="1762125"/>
          <p14:tracePt t="25576" x="6757988" y="1781175"/>
          <p14:tracePt t="25584" x="6740525" y="1798638"/>
          <p14:tracePt t="25616" x="6675438" y="1881188"/>
          <p14:tracePt t="25624" x="6667500" y="1890713"/>
          <p14:tracePt t="25632" x="6638925" y="1927225"/>
          <p14:tracePt t="25664" x="6557963" y="2036763"/>
          <p14:tracePt t="25673" x="6538913" y="2063750"/>
          <p14:tracePt t="25681" x="6521450" y="2082800"/>
          <p14:tracePt t="25713" x="6492875" y="2192338"/>
          <p14:tracePt t="25720" x="6492875" y="2219325"/>
          <p14:tracePt t="25728" x="6483350" y="2236788"/>
          <p14:tracePt t="25736" x="6483350" y="2255838"/>
          <p14:tracePt t="25744" x="6475413" y="2273300"/>
          <p14:tracePt t="25752" x="6475413" y="2282825"/>
          <p14:tracePt t="25778" x="6465888" y="2355850"/>
          <p14:tracePt t="25786" x="6465888" y="2374900"/>
          <p14:tracePt t="25792" x="6465888" y="2401888"/>
          <p14:tracePt t="25800" x="6465888" y="2428875"/>
          <p14:tracePt t="25826" x="6465888" y="2511425"/>
          <p14:tracePt t="25832" x="6465888" y="2547938"/>
          <p14:tracePt t="25840" x="6465888" y="2574925"/>
          <p14:tracePt t="25850" x="6465888" y="2611438"/>
          <p14:tracePt t="25878" x="6465888" y="2703513"/>
          <p14:tracePt t="25882" x="6465888" y="2740025"/>
          <p14:tracePt t="25888" x="6465888" y="2767013"/>
          <p14:tracePt t="25896" x="6483350" y="2820988"/>
          <p14:tracePt t="25927" x="6521450" y="2913063"/>
          <p14:tracePt t="25933" x="6538913" y="2949575"/>
          <p14:tracePt t="25936" x="6565900" y="2986088"/>
          <p14:tracePt t="25944" x="6584950" y="3022600"/>
          <p14:tracePt t="25975" x="6638925" y="3114675"/>
          <p14:tracePt t="25979" x="6648450" y="3132138"/>
          <p14:tracePt t="26007" x="6748463" y="3241675"/>
          <p14:tracePt t="26016" x="6767513" y="3260725"/>
          <p14:tracePt t="26024" x="6804025" y="3287713"/>
          <p14:tracePt t="26052" x="6858000" y="3333750"/>
          <p14:tracePt t="26056" x="6886575" y="3351213"/>
          <p14:tracePt t="26084" x="6996113" y="3378200"/>
          <p14:tracePt t="26089" x="7013575" y="3387725"/>
          <p14:tracePt t="26116" x="7069138" y="3397250"/>
          <p14:tracePt t="26120" x="7086600" y="3397250"/>
          <p14:tracePt t="26136" x="7096125" y="3397250"/>
          <p14:tracePt t="26165" x="7159625" y="3351213"/>
          <p14:tracePt t="26168" x="7169150" y="3287713"/>
          <p14:tracePt t="26178" x="7178675" y="3260725"/>
          <p14:tracePt t="26186" x="7186613" y="3232150"/>
          <p14:tracePt t="26193" x="7196138" y="3187700"/>
          <p14:tracePt t="26264" x="7223125" y="3122613"/>
          <p14:tracePt t="26266" x="7242175" y="2776538"/>
          <p14:tracePt t="26273" x="7242175" y="2730500"/>
          <p14:tracePt t="26304" x="7242175" y="2703513"/>
          <p14:tracePt t="26306" x="7242175" y="2601913"/>
          <p14:tracePt t="26312" x="7232650" y="2574925"/>
          <p14:tracePt t="26320" x="7215188" y="2528888"/>
          <p14:tracePt t="26348" x="7150100" y="2438400"/>
          <p14:tracePt t="26352" x="7132638" y="2411413"/>
          <p14:tracePt t="26360" x="7105650" y="2374900"/>
          <p14:tracePt t="26368" x="7096125" y="2346325"/>
          <p14:tracePt t="26376" x="7077075" y="2328863"/>
          <p14:tracePt t="26384" x="7069138" y="2309813"/>
          <p14:tracePt t="26392" x="7059613" y="2292350"/>
          <p14:tracePt t="26421" x="7023100" y="2209800"/>
          <p14:tracePt t="26424" x="7004050" y="2192338"/>
          <p14:tracePt t="26432" x="6977063" y="2173288"/>
          <p14:tracePt t="26473" x="6923088" y="2146300"/>
          <p14:tracePt t="26480" x="6913563" y="2146300"/>
          <p14:tracePt t="26511" x="6804025" y="2136775"/>
          <p14:tracePt t="26520" x="6784975" y="2136775"/>
          <p14:tracePt t="26528" x="6748463" y="2136775"/>
          <p14:tracePt t="26536" x="6731000" y="2136775"/>
          <p14:tracePt t="26559" x="6657975" y="2136775"/>
          <p14:tracePt t="26560" x="6630988" y="2136775"/>
          <p14:tracePt t="26568" x="6584950" y="2136775"/>
          <p14:tracePt t="26576" x="6557963" y="2136775"/>
          <p14:tracePt t="26602" x="6429375" y="2163763"/>
          <p14:tracePt t="26608" x="6392863" y="2192338"/>
          <p14:tracePt t="26616" x="6365875" y="2200275"/>
          <p14:tracePt t="26625" x="6337300" y="2219325"/>
          <p14:tracePt t="26651" x="6283325" y="2273300"/>
          <p14:tracePt t="26657" x="6256338" y="2301875"/>
          <p14:tracePt t="26664" x="6237288" y="2328863"/>
          <p14:tracePt t="26672" x="6227763" y="2355850"/>
          <p14:tracePt t="26680" x="6210300" y="2401888"/>
          <p14:tracePt t="26690" x="6191250" y="2438400"/>
          <p14:tracePt t="26722" x="6146800" y="2574925"/>
          <p14:tracePt t="26729" x="6127750" y="2630488"/>
          <p14:tracePt t="26736" x="6118225" y="2674938"/>
          <p14:tracePt t="26746" x="6118225" y="2703513"/>
          <p14:tracePt t="26772" x="6118225" y="2813050"/>
          <p14:tracePt t="26776" x="6118225" y="2857500"/>
          <p14:tracePt t="26786" x="6118225" y="2886075"/>
          <p14:tracePt t="26809" x="6173788" y="3005138"/>
          <p14:tracePt t="26816" x="6191250" y="3032125"/>
          <p14:tracePt t="26824" x="6227763" y="3095625"/>
          <p14:tracePt t="26850" x="6300788" y="3159125"/>
          <p14:tracePt t="26856" x="6329363" y="3187700"/>
          <p14:tracePt t="26882" x="6383338" y="3241675"/>
          <p14:tracePt t="26888" x="6419850" y="3260725"/>
          <p14:tracePt t="26896" x="6438900" y="3268663"/>
          <p14:tracePt t="26906" x="6456363" y="3287713"/>
          <p14:tracePt t="26973" x="6684963" y="3341688"/>
          <p14:tracePt t="26976" x="6711950" y="3341688"/>
          <p14:tracePt t="26985" x="6731000" y="3341688"/>
          <p14:tracePt t="27015" x="6784975" y="3324225"/>
          <p14:tracePt t="27016" x="6794500" y="3314700"/>
          <p14:tracePt t="27025" x="6813550" y="3297238"/>
          <p14:tracePt t="27032" x="6840538" y="3278188"/>
          <p14:tracePt t="27040" x="6858000" y="3260725"/>
          <p14:tracePt t="27048" x="6894513" y="3232150"/>
          <p14:tracePt t="27060" x="6913563" y="3214688"/>
          <p14:tracePt t="27086" x="6977063" y="3168650"/>
          <p14:tracePt t="27088" x="6996113" y="3151188"/>
          <p14:tracePt t="27096" x="7004050" y="3132138"/>
          <p14:tracePt t="27105" x="7013575" y="3122613"/>
          <p14:tracePt t="27173" x="7032625" y="3105150"/>
          <p14:tracePt t="27175" x="7069138" y="2995613"/>
          <p14:tracePt t="27177" x="7069138" y="2968625"/>
          <p14:tracePt t="27184" x="7069138" y="2949575"/>
          <p14:tracePt t="27194" x="7069138" y="2922588"/>
          <p14:tracePt t="27220" x="7069138" y="2886075"/>
          <p14:tracePt t="27221" x="7069138" y="2813050"/>
          <p14:tracePt t="27224" x="7069138" y="2767013"/>
          <p14:tracePt t="27232" x="7069138" y="2730500"/>
          <p14:tracePt t="27240" x="7069138" y="2703513"/>
          <p14:tracePt t="27268" x="7069138" y="2684463"/>
          <p14:tracePt t="27269" x="7032625" y="2620963"/>
          <p14:tracePt t="27273" x="7023100" y="2601913"/>
          <p14:tracePt t="27300" x="7013575" y="2593975"/>
          <p14:tracePt t="27302" x="6967538" y="2547938"/>
          <p14:tracePt t="27304" x="6931025" y="2511425"/>
          <p14:tracePt t="27336" x="6913563" y="2501900"/>
          <p14:tracePt t="27338" x="6867525" y="2465388"/>
          <p14:tracePt t="27344" x="6850063" y="2447925"/>
          <p14:tracePt t="27352" x="6840538" y="2438400"/>
          <p14:tracePt t="27360" x="6821488" y="2419350"/>
          <p14:tracePt t="27382" x="6777038" y="2401888"/>
          <p14:tracePt t="27387" x="6767513" y="2392363"/>
          <p14:tracePt t="27392" x="6731000" y="2392363"/>
          <p14:tracePt t="27400" x="6704013" y="2374900"/>
          <p14:tracePt t="27474" x="6667500" y="2365375"/>
          <p14:tracePt t="27477" x="6594475" y="2365375"/>
          <p14:tracePt t="27484" x="6557963" y="2365375"/>
          <p14:tracePt t="27489" x="6548438" y="2365375"/>
          <p14:tracePt t="27497" x="6529388" y="2365375"/>
          <p14:tracePt t="27524" x="6492875" y="2382838"/>
          <p14:tracePt t="27528" x="6475413" y="2392363"/>
          <p14:tracePt t="27536" x="6465888" y="2411413"/>
          <p14:tracePt t="27544" x="6429375" y="2438400"/>
          <p14:tracePt t="27569" x="6383338" y="2492375"/>
          <p14:tracePt t="27576" x="6383338" y="2501900"/>
          <p14:tracePt t="27584" x="6373813" y="2528888"/>
          <p14:tracePt t="27592" x="6373813" y="2538413"/>
          <p14:tracePt t="27618" x="6365875" y="2601913"/>
          <p14:tracePt t="27624" x="6365875" y="2630488"/>
          <p14:tracePt t="27633" x="6365875" y="2674938"/>
          <p14:tracePt t="27641" x="6365875" y="2711450"/>
          <p14:tracePt t="27648" x="6365875" y="2757488"/>
          <p14:tracePt t="27705" x="6419850" y="2995613"/>
          <p14:tracePt t="27716" x="6446838" y="3022600"/>
          <p14:tracePt t="27722" x="6456363" y="3049588"/>
          <p14:tracePt t="27762" x="6511925" y="3132138"/>
          <p14:tracePt t="27768" x="6521450" y="3141663"/>
          <p14:tracePt t="27776" x="6529388" y="3159125"/>
          <p14:tracePt t="27784" x="6565900" y="3195638"/>
          <p14:tracePt t="27792" x="6584950" y="3205163"/>
          <p14:tracePt t="27812" x="6630988" y="3241675"/>
          <p14:tracePt t="27816" x="6638925" y="3241675"/>
          <p14:tracePt t="27824" x="6675438" y="3260725"/>
          <p14:tracePt t="27832" x="6711950" y="3268663"/>
          <p14:tracePt t="27841" x="6731000" y="3278188"/>
          <p14:tracePt t="27865" x="6804025" y="3287713"/>
          <p14:tracePt t="27872" x="6821488" y="3287713"/>
          <p14:tracePt t="27880" x="6867525" y="3287713"/>
          <p14:tracePt t="27889" x="6894513" y="3287713"/>
          <p14:tracePt t="27913" x="7023100" y="3287713"/>
          <p14:tracePt t="27920" x="7059613" y="3287713"/>
          <p14:tracePt t="27928" x="7096125" y="3287713"/>
          <p14:tracePt t="27937" x="7132638" y="3287713"/>
          <p14:tracePt t="27961" x="7205663" y="3251200"/>
          <p14:tracePt t="27968" x="7215188" y="3241675"/>
          <p14:tracePt t="27978" x="7242175" y="3214688"/>
          <p14:tracePt t="27985" x="7278688" y="3187700"/>
          <p14:tracePt t="27993" x="7296150" y="3151188"/>
          <p14:tracePt t="28062" x="7524750" y="2784475"/>
          <p14:tracePt t="28065" x="7524750" y="2711450"/>
          <p14:tracePt t="28073" x="7543800" y="2647950"/>
          <p14:tracePt t="28115" x="7543800" y="2455863"/>
          <p14:tracePt t="28120" x="7543800" y="2428875"/>
          <p14:tracePt t="28128" x="7543800" y="2392363"/>
          <p14:tracePt t="28149" x="7524750" y="2319338"/>
          <p14:tracePt t="28152" x="7524750" y="2301875"/>
          <p14:tracePt t="28160" x="7488238" y="2255838"/>
          <p14:tracePt t="28168" x="7480300" y="2219325"/>
          <p14:tracePt t="28176" x="7461250" y="2200275"/>
          <p14:tracePt t="28184" x="7451725" y="2182813"/>
          <p14:tracePt t="28192" x="7415213" y="2136775"/>
          <p14:tracePt t="28221" x="7296150" y="2009775"/>
          <p14:tracePt t="28224" x="7269163" y="1981200"/>
          <p14:tracePt t="28232" x="7223125" y="1954213"/>
          <p14:tracePt t="28240" x="7169150" y="1917700"/>
          <p14:tracePt t="28251" x="7132638" y="1898650"/>
          <p14:tracePt t="28316" x="6950075" y="1854200"/>
          <p14:tracePt t="28326" x="6904038" y="1854200"/>
          <p14:tracePt t="28330" x="6877050" y="1854200"/>
          <p14:tracePt t="28340" x="6858000" y="1854200"/>
          <p14:tracePt t="28371" x="6731000" y="1862138"/>
          <p14:tracePt t="28377" x="6711950" y="1871663"/>
          <p14:tracePt t="28385" x="6675438" y="1890713"/>
          <p14:tracePt t="28392" x="6648450" y="1927225"/>
          <p14:tracePt t="28400" x="6594475" y="1973263"/>
          <p14:tracePt t="28411" x="6557963" y="2036763"/>
          <p14:tracePt t="28433" x="6438900" y="2200275"/>
          <p14:tracePt t="28440" x="6402388" y="2246313"/>
          <p14:tracePt t="28448" x="6346825" y="2309813"/>
          <p14:tracePt t="28458" x="6329363" y="2346325"/>
          <p14:tracePt t="28481" x="6227763" y="2465388"/>
          <p14:tracePt t="28488" x="6191250" y="2501900"/>
          <p14:tracePt t="28496" x="6183313" y="2528888"/>
          <p14:tracePt t="28504" x="6164263" y="2557463"/>
          <p14:tracePt t="28533" x="6146800" y="2611438"/>
          <p14:tracePt t="28538" x="6137275" y="2630488"/>
          <p14:tracePt t="28544" x="6137275" y="2657475"/>
          <p14:tracePt t="28552" x="6137275" y="2693988"/>
          <p14:tracePt t="28581" x="6137275" y="2776538"/>
          <p14:tracePt t="28587" x="6137275" y="2803525"/>
          <p14:tracePt t="28592" x="6137275" y="2867025"/>
          <p14:tracePt t="28600" x="6164263" y="2913063"/>
          <p14:tracePt t="28629" x="6219825" y="3041650"/>
          <p14:tracePt t="28633" x="6256338" y="3086100"/>
          <p14:tracePt t="28640" x="6283325" y="3122613"/>
          <p14:tracePt t="28677" x="6383338" y="3232150"/>
          <p14:tracePt t="28682" x="6429375" y="3278188"/>
          <p14:tracePt t="28689" x="6456363" y="3305175"/>
          <p14:tracePt t="28696" x="6475413" y="3314700"/>
          <p14:tracePt t="28731" x="6557963" y="3341688"/>
          <p14:tracePt t="28736" x="6611938" y="3351213"/>
          <p14:tracePt t="28744" x="6638925" y="3370263"/>
          <p14:tracePt t="28752" x="6667500" y="3370263"/>
          <p14:tracePt t="28781" x="6794500" y="3387725"/>
          <p14:tracePt t="28784" x="6840538" y="3387725"/>
          <p14:tracePt t="28792" x="6867525" y="3387725"/>
          <p14:tracePt t="28800" x="6894513" y="3387725"/>
          <p14:tracePt t="28850" x="6913563" y="3387725"/>
          <p14:tracePt t="28851" x="7023100" y="3378200"/>
          <p14:tracePt t="28856" x="7059613" y="3360738"/>
          <p14:tracePt t="28864" x="7086600" y="3351213"/>
          <p14:tracePt t="28872" x="7113588" y="3333750"/>
          <p14:tracePt t="28903" x="7159625" y="3297238"/>
          <p14:tracePt t="28912" x="7169150" y="3287713"/>
          <p14:tracePt t="28921" x="7178675" y="3278188"/>
          <p14:tracePt t="28943" x="7196138" y="3224213"/>
          <p14:tracePt t="28945" x="7205663" y="3205163"/>
          <p14:tracePt t="28952" x="7223125" y="3151188"/>
          <p14:tracePt t="28964" x="7232650" y="3122613"/>
          <p14:tracePt t="29025" x="7242175" y="2730500"/>
          <p14:tracePt t="29033" x="7242175" y="2703513"/>
          <p14:tracePt t="29040" x="7242175" y="2674938"/>
          <p14:tracePt t="29048" x="7242175" y="2647950"/>
          <p14:tracePt t="29079" x="7242175" y="2630488"/>
          <p14:tracePt t="29080" x="7215188" y="2538413"/>
          <p14:tracePt t="29088" x="7186613" y="2501900"/>
          <p14:tracePt t="29096" x="7150100" y="2455863"/>
          <p14:tracePt t="29106" x="7123113" y="2428875"/>
          <p14:tracePt t="29176" x="6767513" y="2219325"/>
          <p14:tracePt t="29186" x="6638925" y="2173288"/>
          <p14:tracePt t="29194" x="6611938" y="2173288"/>
          <p14:tracePt t="29223" x="6502400" y="2163763"/>
          <p14:tracePt t="29232" x="6492875" y="2163763"/>
          <p14:tracePt t="29240" x="6475413" y="2163763"/>
          <p14:tracePt t="29268" x="6446838" y="2163763"/>
          <p14:tracePt t="29272" x="6419850" y="2163763"/>
          <p14:tracePt t="29280" x="6402388" y="2163763"/>
          <p14:tracePt t="29289" x="6383338" y="2163763"/>
          <p14:tracePt t="29298" x="6356350" y="2173288"/>
          <p14:tracePt t="29364" x="6183313" y="2511425"/>
          <p14:tracePt t="29374" x="6164263" y="2557463"/>
          <p14:tracePt t="29379" x="6154738" y="2593975"/>
          <p14:tracePt t="29408" x="6154738" y="2693988"/>
          <p14:tracePt t="29416" x="6154738" y="2720975"/>
          <p14:tracePt t="29424" x="6154738" y="2747963"/>
          <p14:tracePt t="29433" x="6183313" y="2776538"/>
          <p14:tracePt t="29456" x="6256338" y="2886075"/>
          <p14:tracePt t="29464" x="6283325" y="2922588"/>
          <p14:tracePt t="29473" x="6310313" y="2940050"/>
          <p14:tracePt t="29495" x="6419850" y="3013075"/>
          <p14:tracePt t="29496" x="6456363" y="3032125"/>
          <p14:tracePt t="29504" x="6492875" y="3032125"/>
          <p14:tracePt t="29512" x="6538913" y="3049588"/>
          <p14:tracePt t="29521" x="6584950" y="3049588"/>
          <p14:tracePt t="29545" x="6648450" y="3059113"/>
          <p14:tracePt t="29552" x="6667500" y="3059113"/>
          <p14:tracePt t="29560" x="6694488" y="3059113"/>
          <p14:tracePt t="29603" x="6711950" y="3059113"/>
          <p14:tracePt t="29605" x="6813550" y="3059113"/>
          <p14:tracePt t="29609" x="6821488" y="3059113"/>
          <p14:tracePt t="29617" x="6840538" y="3059113"/>
          <p14:tracePt t="29624" x="6850063" y="3059113"/>
          <p14:tracePt t="29668" x="6867525" y="3059113"/>
          <p14:tracePt t="29689" x="6867525" y="3049588"/>
          <p14:tracePt t="29728" x="6877050" y="3041650"/>
          <p14:tracePt t="30364" x="6858000" y="3032125"/>
          <p14:tracePt t="30371" x="6831013" y="3032125"/>
          <p14:tracePt t="30380" x="6794500" y="3032125"/>
          <p14:tracePt t="30391" x="6740525" y="3032125"/>
          <p14:tracePt t="30397" x="6675438" y="3032125"/>
          <p14:tracePt t="30402" x="6648450" y="3032125"/>
          <p14:tracePt t="30476" x="6621463" y="3032125"/>
          <p14:tracePt t="30479" x="6200775" y="3068638"/>
          <p14:tracePt t="30482" x="6054725" y="3095625"/>
          <p14:tracePt t="30489" x="6027738" y="3095625"/>
          <p14:tracePt t="30493" x="6008688" y="3095625"/>
          <p14:tracePt t="30500" x="5991225" y="3095625"/>
          <p14:tracePt t="30530" x="5972175" y="3095625"/>
          <p14:tracePt t="30531" x="5899150" y="3095625"/>
          <p14:tracePt t="30532" x="5862638" y="3095625"/>
          <p14:tracePt t="30540" x="5808663" y="3095625"/>
          <p14:tracePt t="30544" x="5735638" y="3095625"/>
          <p14:tracePt t="30570" x="5497513" y="3132138"/>
          <p14:tracePt t="30576" x="5443538" y="3132138"/>
          <p14:tracePt t="30586" x="5407025" y="3132138"/>
          <p14:tracePt t="30594" x="5360988" y="3141663"/>
          <p14:tracePt t="30602" x="5324475" y="3141663"/>
          <p14:tracePt t="30670" x="5187950" y="3195638"/>
          <p14:tracePt t="30672" x="5178425" y="3195638"/>
          <p14:tracePt t="30681" x="5168900" y="3205163"/>
          <p14:tracePt t="30706" x="5132388" y="3214688"/>
          <p14:tracePt t="30712" x="5122863" y="3214688"/>
          <p14:tracePt t="30739" x="5086350" y="3214688"/>
          <p14:tracePt t="30744" x="5078413" y="3214688"/>
          <p14:tracePt t="30769" x="5013325" y="3241675"/>
          <p14:tracePt t="30776" x="4976813" y="3241675"/>
          <p14:tracePt t="30802" x="4803775" y="3305175"/>
          <p14:tracePt t="30808" x="4776788" y="3305175"/>
          <p14:tracePt t="30816" x="4711700" y="3314700"/>
          <p14:tracePt t="30842" x="4429125" y="3370263"/>
          <p14:tracePt t="30848" x="4319588" y="3387725"/>
          <p14:tracePt t="30856" x="4192588" y="3397250"/>
          <p14:tracePt t="30866" x="4064000" y="3414713"/>
          <p14:tracePt t="30941" x="3927475" y="3424238"/>
          <p14:tracePt t="30943" x="2511425" y="3633788"/>
          <p14:tracePt t="30973" x="2246313" y="3679825"/>
          <p14:tracePt t="30976" x="2182813" y="3698875"/>
          <p14:tracePt t="30984" x="2127250" y="3716338"/>
          <p14:tracePt t="30992" x="2090738" y="3735388"/>
          <p14:tracePt t="31000" x="2073275" y="3743325"/>
          <p14:tracePt t="31029" x="2000250" y="3771900"/>
          <p14:tracePt t="31032" x="1990725" y="3779838"/>
          <p14:tracePt t="31040" x="1973263" y="3798888"/>
          <p14:tracePt t="31070" x="1908175" y="3825875"/>
          <p14:tracePt t="31073" x="1881188" y="3844925"/>
          <p14:tracePt t="31101" x="1798638" y="3881438"/>
          <p14:tracePt t="31104" x="1754188" y="3889375"/>
          <p14:tracePt t="31112" x="1717675" y="3898900"/>
          <p14:tracePt t="31120" x="1635125" y="3908425"/>
          <p14:tracePt t="31128" x="1579563" y="3927475"/>
          <p14:tracePt t="31159" x="1379538" y="3927475"/>
          <p14:tracePt t="31168" x="1360488" y="3927475"/>
          <p14:tracePt t="31192" x="1343025" y="3927475"/>
          <p14:tracePt t="31208" x="1323975" y="3927475"/>
          <p14:tracePt t="31216" x="1306513" y="3927475"/>
          <p14:tracePt t="31248" x="1296988" y="3927475"/>
          <p14:tracePt t="31249" x="1250950" y="3927475"/>
          <p14:tracePt t="31264" x="1223963" y="3927475"/>
          <p14:tracePt t="31337" x="1214438" y="3927475"/>
          <p14:tracePt t="31340" x="1196975" y="3927475"/>
          <p14:tracePt t="31354" x="1187450" y="3927475"/>
          <p14:tracePt t="31775" x="1150938" y="3889375"/>
          <p14:tracePt t="31787" x="1123950" y="3844925"/>
          <p14:tracePt t="31791" x="1068388" y="3725863"/>
          <p14:tracePt t="31805" x="912813" y="3443288"/>
          <p14:tracePt t="31814" x="812800" y="3287713"/>
          <p14:tracePt t="36370" x="19050" y="1323975"/>
          <p14:tracePt t="36385" x="26988" y="1360488"/>
          <p14:tracePt t="36390" x="82550" y="1416050"/>
          <p14:tracePt t="36395" x="92075" y="1443038"/>
          <p14:tracePt t="36402" x="109538" y="1470025"/>
          <p14:tracePt t="36416" x="165100" y="1506538"/>
          <p14:tracePt t="36428" x="173038" y="1533525"/>
          <p14:tracePt t="36432" x="173038" y="1543050"/>
          <p14:tracePt t="36439" x="182563" y="1543050"/>
          <p14:tracePt t="36469" x="209550" y="1598613"/>
          <p14:tracePt t="36479" x="219075" y="1616075"/>
          <p14:tracePt t="36487" x="238125" y="1635125"/>
          <p14:tracePt t="36513" x="282575" y="1689100"/>
          <p14:tracePt t="36519" x="282575" y="1698625"/>
          <p14:tracePt t="36549" x="328613" y="1762125"/>
          <p14:tracePt t="36551" x="338138" y="1781175"/>
          <p14:tracePt t="36580" x="347663" y="1789113"/>
          <p14:tracePt t="36583" x="355600" y="1808163"/>
          <p14:tracePt t="36612" x="374650" y="1825625"/>
          <p14:tracePt t="36658" x="384175" y="1835150"/>
          <p14:tracePt t="36673" x="392113" y="1844675"/>
          <p14:tracePt t="36789" x="401638" y="1854200"/>
          <p14:tracePt t="37410" x="411163" y="1890713"/>
          <p14:tracePt t="37425" x="465138" y="2036763"/>
          <p14:tracePt t="37435" x="465138" y="2090738"/>
          <p14:tracePt t="37450" x="484188" y="2228850"/>
          <p14:tracePt t="37458" x="501650" y="2282825"/>
          <p14:tracePt t="37465" x="511175" y="2346325"/>
          <p14:tracePt t="37474" x="520700" y="2401888"/>
          <p14:tracePt t="37563" x="520700" y="2794000"/>
          <p14:tracePt t="37567" x="520700" y="2813050"/>
          <p14:tracePt t="37575" x="520700" y="2820988"/>
          <p14:tracePt t="37603" x="538163" y="2849563"/>
          <p14:tracePt t="37607" x="538163" y="2857500"/>
          <p14:tracePt t="37615" x="538163" y="2867025"/>
          <p14:tracePt t="37631" x="547688" y="2876550"/>
          <p14:tracePt t="37665" x="547688" y="2894013"/>
          <p14:tracePt t="37671" x="566738" y="2913063"/>
          <p14:tracePt t="37689" x="574675" y="2913063"/>
          <p14:tracePt t="37745" x="593725" y="2930525"/>
          <p14:tracePt t="37786" x="639763" y="2949575"/>
          <p14:tracePt t="37798" x="657225" y="2959100"/>
          <p14:tracePt t="37828" x="703263" y="2976563"/>
          <p14:tracePt t="37832" x="712788" y="2976563"/>
          <p14:tracePt t="37867" x="720725" y="2976563"/>
          <p14:tracePt t="37879" x="739775" y="2976563"/>
          <p14:tracePt t="37887" x="749300" y="2976563"/>
          <p14:tracePt t="37896" x="766763" y="2976563"/>
          <p14:tracePt t="37981" x="912813" y="2940050"/>
          <p14:tracePt t="37983" x="922338" y="2940050"/>
          <p14:tracePt t="37991" x="931863" y="2930525"/>
          <p14:tracePt t="38031" x="968375" y="2922588"/>
          <p14:tracePt t="38039" x="985838" y="2913063"/>
          <p14:tracePt t="38073" x="1004888" y="2903538"/>
          <p14:tracePt t="38122" x="1014413" y="2886075"/>
          <p14:tracePt t="38127" x="1022350" y="2876550"/>
          <p14:tracePt t="38135" x="1022350" y="2867025"/>
          <p14:tracePt t="38162" x="1031875" y="2849563"/>
          <p14:tracePt t="38167" x="1031875" y="2840038"/>
          <p14:tracePt t="38184" x="1041400" y="2830513"/>
          <p14:tracePt t="38259" x="1050925" y="2757488"/>
          <p14:tracePt t="38266" x="1050925" y="2740025"/>
          <p14:tracePt t="38274" x="1050925" y="2730500"/>
          <p14:tracePt t="38285" x="1050925" y="2720975"/>
          <p14:tracePt t="38315" x="1050925" y="2693988"/>
          <p14:tracePt t="38362" x="1050925" y="2684463"/>
          <p14:tracePt t="38375" x="1050925" y="2674938"/>
          <p14:tracePt t="38451" x="1041400" y="2630488"/>
          <p14:tracePt t="38459" x="1031875" y="2611438"/>
          <p14:tracePt t="38496" x="1022350" y="2601913"/>
          <p14:tracePt t="38511" x="1022350" y="2593975"/>
          <p14:tracePt t="38588" x="1014413" y="2593975"/>
          <p14:tracePt t="38629" x="1004888" y="2584450"/>
          <p14:tracePt t="38639" x="995363" y="2584450"/>
          <p14:tracePt t="38647" x="985838" y="2584450"/>
          <p14:tracePt t="38730" x="968375" y="2584450"/>
          <p14:tracePt t="38745" x="958850" y="2584450"/>
          <p14:tracePt t="38791" x="931863" y="2584450"/>
          <p14:tracePt t="38799" x="922338" y="2584450"/>
          <p14:tracePt t="38865" x="904875" y="2584450"/>
          <p14:tracePt t="38915" x="904875" y="2593975"/>
          <p14:tracePt t="38929" x="895350" y="2601913"/>
          <p14:tracePt t="38984" x="822325" y="2657475"/>
          <p14:tracePt t="38991" x="812800" y="2674938"/>
          <p14:tracePt t="39017" x="776288" y="2703513"/>
          <p14:tracePt t="39023" x="757238" y="2711450"/>
          <p14:tracePt t="39030" x="757238" y="2720975"/>
          <p14:tracePt t="39038" x="739775" y="2747963"/>
          <p14:tracePt t="39047" x="712788" y="2767013"/>
          <p14:tracePt t="39056" x="693738" y="2803525"/>
          <p14:tracePt t="39064" x="684213" y="2830513"/>
          <p14:tracePt t="39144" x="666750" y="2857500"/>
          <p14:tracePt t="39148" x="611188" y="3005138"/>
          <p14:tracePt t="39152" x="611188" y="3022600"/>
          <p14:tracePt t="39161" x="611188" y="3032125"/>
          <p14:tracePt t="39172" x="603250" y="3041650"/>
          <p14:tracePt t="39207" x="593725" y="3095625"/>
          <p14:tracePt t="39217" x="593725" y="3105150"/>
          <p14:tracePt t="39222" x="593725" y="3114675"/>
          <p14:tracePt t="39230" x="593725" y="3132138"/>
          <p14:tracePt t="39254" x="593725" y="3168650"/>
          <p14:tracePt t="39263" x="593725" y="3187700"/>
          <p14:tracePt t="39271" x="593725" y="3205163"/>
          <p14:tracePt t="39282" x="593725" y="3214688"/>
          <p14:tracePt t="39307" x="593725" y="3287713"/>
          <p14:tracePt t="39310" x="593725" y="3333750"/>
          <p14:tracePt t="39321" x="593725" y="3360738"/>
          <p14:tracePt t="39404" x="739775" y="3643313"/>
          <p14:tracePt t="39412" x="766763" y="3689350"/>
          <p14:tracePt t="39416" x="793750" y="3706813"/>
          <p14:tracePt t="39449" x="958850" y="3816350"/>
          <p14:tracePt t="39455" x="995363" y="3825875"/>
          <p14:tracePt t="39463" x="1041400" y="3844925"/>
          <p14:tracePt t="39473" x="1077913" y="3862388"/>
          <p14:tracePt t="39498" x="1177925" y="3871913"/>
          <p14:tracePt t="39503" x="1214438" y="3871913"/>
          <p14:tracePt t="39531" x="1277938" y="3871913"/>
          <p14:tracePt t="39535" x="1306513" y="3871913"/>
          <p14:tracePt t="39543" x="1343025" y="3871913"/>
          <p14:tracePt t="39551" x="1370013" y="3852863"/>
          <p14:tracePt t="39561" x="1387475" y="3835400"/>
          <p14:tracePt t="39629" x="1681163" y="3762375"/>
          <p14:tracePt t="39631" x="1708150" y="3762375"/>
          <p14:tracePt t="39639" x="1735138" y="3752850"/>
          <p14:tracePt t="39647" x="1744663" y="3743325"/>
          <p14:tracePt t="39663" x="1754188" y="3743325"/>
          <p14:tracePt t="39845" x="1762125" y="3735388"/>
          <p14:tracePt t="39869" x="1744663" y="3735388"/>
          <p14:tracePt t="39943" x="1296988" y="3825875"/>
          <p14:tracePt t="39955" x="1141413" y="3862388"/>
          <p14:tracePt t="39960" x="1058863" y="3889375"/>
          <p14:tracePt t="39992" x="858838" y="3927475"/>
          <p14:tracePt t="39999" x="839788" y="3935413"/>
          <p14:tracePt t="40008" x="812800" y="3944938"/>
          <p14:tracePt t="40015" x="785813" y="3954463"/>
          <p14:tracePt t="40025" x="766763" y="3963988"/>
          <p14:tracePt t="40048" x="666750" y="4008438"/>
          <p14:tracePt t="40055" x="639763" y="4027488"/>
          <p14:tracePt t="40083" x="520700" y="4081463"/>
          <p14:tracePt t="40087" x="474663" y="4117975"/>
          <p14:tracePt t="40095" x="438150" y="4127500"/>
          <p14:tracePt t="40103" x="401638" y="4146550"/>
          <p14:tracePt t="40111" x="365125" y="4154488"/>
          <p14:tracePt t="40148" x="292100" y="4191000"/>
          <p14:tracePt t="40153" x="282575" y="4200525"/>
          <p14:tracePt t="40159" x="274638" y="4210050"/>
          <p14:tracePt t="40168" x="274638" y="4219575"/>
          <p14:tracePt t="40203" x="219075" y="4256088"/>
          <p14:tracePt t="40207" x="201613" y="4283075"/>
          <p14:tracePt t="40215" x="192088" y="4300538"/>
          <p14:tracePt t="40243" x="165100" y="4337050"/>
          <p14:tracePt t="40247" x="155575" y="4356100"/>
          <p14:tracePt t="40263" x="155575" y="4365625"/>
          <p14:tracePt t="40273" x="146050" y="4383088"/>
          <p14:tracePt t="40353" x="136525" y="4446588"/>
          <p14:tracePt t="40368" x="136525" y="4465638"/>
          <p14:tracePt t="40376" x="136525" y="4483100"/>
          <p14:tracePt t="40405" x="136525" y="4538663"/>
          <p14:tracePt t="40406" x="136525" y="4548188"/>
          <p14:tracePt t="40415" x="136525" y="4565650"/>
          <p14:tracePt t="40422" x="146050" y="4584700"/>
          <p14:tracePt t="40431" x="165100" y="4611688"/>
          <p14:tracePt t="40439" x="182563" y="4629150"/>
          <p14:tracePt t="40471" x="347663" y="4721225"/>
          <p14:tracePt t="40479" x="384175" y="4721225"/>
          <p14:tracePt t="40487" x="438150" y="4721225"/>
          <p14:tracePt t="40519" x="438150" y="4730750"/>
          <p14:tracePt t="40520" x="484188" y="4748213"/>
          <p14:tracePt t="40527" x="501650" y="4757738"/>
          <p14:tracePt t="40535" x="520700" y="4767263"/>
          <p14:tracePt t="40543" x="547688" y="4775200"/>
          <p14:tracePt t="40551" x="566738" y="4775200"/>
          <p14:tracePt t="40593" x="584200" y="4775200"/>
          <p14:tracePt t="40595" x="730250" y="4803775"/>
          <p14:tracePt t="40599" x="766763" y="4803775"/>
          <p14:tracePt t="40609" x="803275" y="4811713"/>
          <p14:tracePt t="40616" x="822325" y="4811713"/>
          <p14:tracePt t="40623" x="831850" y="4811713"/>
          <p14:tracePt t="40662" x="849313" y="4821238"/>
          <p14:tracePt t="40663" x="858838" y="4821238"/>
          <p14:tracePt t="40679" x="885825" y="4821238"/>
          <p14:tracePt t="40706" x="904875" y="4821238"/>
          <p14:tracePt t="40711" x="941388" y="4821238"/>
          <p14:tracePt t="40719" x="977900" y="4811713"/>
          <p14:tracePt t="40728" x="1014413" y="4803775"/>
          <p14:tracePt t="40737" x="1068388" y="4775200"/>
          <p14:tracePt t="40745" x="1114425" y="4767263"/>
          <p14:tracePt t="40753" x="1150938" y="4757738"/>
          <p14:tracePt t="40822" x="1187450" y="4748213"/>
          <p14:tracePt t="40824" x="1204913" y="4730750"/>
          <p14:tracePt t="40827" x="1214438" y="4711700"/>
          <p14:tracePt t="40832" x="1214438" y="4702175"/>
          <p14:tracePt t="40840" x="1214438" y="4694238"/>
          <p14:tracePt t="40848" x="1214438" y="4684713"/>
          <p14:tracePt t="40886" x="1214438" y="4675188"/>
          <p14:tracePt t="40895" x="1214438" y="4665663"/>
          <p14:tracePt t="40903" x="1214438" y="4657725"/>
          <p14:tracePt t="40993" x="1204913" y="4602163"/>
          <p14:tracePt t="41001" x="1196975" y="4584700"/>
          <p14:tracePt t="41008" x="1187450" y="4575175"/>
          <p14:tracePt t="41023" x="1187450" y="4565650"/>
          <p14:tracePt t="41051" x="1168400" y="4548188"/>
          <p14:tracePt t="41079" x="1160463" y="4538663"/>
          <p14:tracePt t="41095" x="1160463" y="4529138"/>
          <p14:tracePt t="41125" x="1141413" y="4511675"/>
          <p14:tracePt t="41135" x="1131888" y="4502150"/>
          <p14:tracePt t="41143" x="1123950" y="4492625"/>
          <p14:tracePt t="41174" x="1095375" y="4483100"/>
          <p14:tracePt t="41199" x="1077913" y="4475163"/>
          <p14:tracePt t="41215" x="1068388" y="4465638"/>
          <p14:tracePt t="41253" x="1022350" y="4456113"/>
          <p14:tracePt t="41256" x="1022350" y="4446588"/>
          <p14:tracePt t="41265" x="1004888" y="4446588"/>
          <p14:tracePt t="41271" x="985838" y="4438650"/>
          <p14:tracePt t="41279" x="977900" y="4438650"/>
          <p14:tracePt t="41287" x="958850" y="4438650"/>
          <p14:tracePt t="41324" x="912813" y="4429125"/>
          <p14:tracePt t="41327" x="904875" y="4429125"/>
          <p14:tracePt t="41335" x="895350" y="4429125"/>
          <p14:tracePt t="41364" x="876300" y="4429125"/>
          <p14:tracePt t="41365" x="849313" y="4429125"/>
          <p14:tracePt t="41369" x="822325" y="4419600"/>
          <p14:tracePt t="41384" x="803275" y="4419600"/>
          <p14:tracePt t="41394" x="793750" y="4419600"/>
          <p14:tracePt t="41460" x="766763" y="4419600"/>
          <p14:tracePt t="41469" x="749300" y="4419600"/>
          <p14:tracePt t="41512" x="720725" y="4419600"/>
          <p14:tracePt t="41527" x="712788" y="4419600"/>
          <p14:tracePt t="41561" x="693738" y="4419600"/>
          <p14:tracePt t="41583" x="684213" y="4419600"/>
          <p14:tracePt t="41624" x="666750" y="4429125"/>
          <p14:tracePt t="41631" x="657225" y="4438650"/>
          <p14:tracePt t="41668" x="639763" y="4446588"/>
          <p14:tracePt t="41671" x="630238" y="4446588"/>
          <p14:tracePt t="41705" x="620713" y="4446588"/>
          <p14:tracePt t="41798" x="620713" y="4456113"/>
          <p14:tracePt t="41967" x="620713" y="4465638"/>
          <p14:tracePt t="42071" x="620713" y="4483100"/>
          <p14:tracePt t="42088" x="620713" y="4492625"/>
          <p14:tracePt t="42105" x="620713" y="4502150"/>
          <p14:tracePt t="42167" x="620713" y="4511675"/>
          <p14:tracePt t="42201" x="620713" y="4538663"/>
          <p14:tracePt t="42215" x="620713" y="4548188"/>
          <p14:tracePt t="42223" x="620713" y="4556125"/>
          <p14:tracePt t="42251" x="620713" y="4575175"/>
          <p14:tracePt t="42263" x="620713" y="4584700"/>
          <p14:tracePt t="42302" x="620713" y="4602163"/>
          <p14:tracePt t="42320" x="620713" y="4611688"/>
          <p14:tracePt t="42359" x="620713" y="4629150"/>
          <p14:tracePt t="42361" x="630238" y="4638675"/>
          <p14:tracePt t="42399" x="639763" y="4648200"/>
          <p14:tracePt t="42400" x="666750" y="4675188"/>
          <p14:tracePt t="42407" x="676275" y="4684713"/>
          <p14:tracePt t="42520" x="831850" y="4694238"/>
          <p14:tracePt t="42528" x="849313" y="4694238"/>
          <p14:tracePt t="42541" x="858838" y="4694238"/>
          <p14:tracePt t="42583" x="949325" y="4684713"/>
          <p14:tracePt t="42598" x="968375" y="4665663"/>
          <p14:tracePt t="42607" x="977900" y="4665663"/>
          <p14:tracePt t="42633" x="985838" y="4657725"/>
          <p14:tracePt t="42809" x="985838" y="4648200"/>
          <p14:tracePt t="42833" x="985838" y="4638675"/>
          <p14:tracePt t="42848" x="985838" y="4621213"/>
          <p14:tracePt t="42857" x="985838" y="4611688"/>
          <p14:tracePt t="42865" x="985838" y="4602163"/>
          <p14:tracePt t="42873" x="985838" y="4592638"/>
          <p14:tracePt t="42950" x="958850" y="4538663"/>
          <p14:tracePt t="42964" x="941388" y="4538663"/>
          <p14:tracePt t="43003" x="876300" y="4519613"/>
          <p14:tracePt t="43007" x="858838" y="4511675"/>
          <p14:tracePt t="43014" x="849313" y="4511675"/>
          <p14:tracePt t="43045" x="812800" y="4502150"/>
          <p14:tracePt t="43046" x="793750" y="4492625"/>
          <p14:tracePt t="43062" x="776288" y="4483100"/>
          <p14:tracePt t="43143" x="703263" y="4483100"/>
          <p14:tracePt t="43151" x="684213" y="4483100"/>
          <p14:tracePt t="43159" x="657225" y="4483100"/>
          <p14:tracePt t="43185" x="620713" y="4483100"/>
          <p14:tracePt t="43191" x="611188" y="4483100"/>
          <p14:tracePt t="43199" x="603250" y="4483100"/>
          <p14:tracePt t="43207" x="574675" y="4483100"/>
          <p14:tracePt t="43234" x="547688" y="4502150"/>
          <p14:tracePt t="43247" x="547688" y="4511675"/>
          <p14:tracePt t="43255" x="538163" y="4511675"/>
          <p14:tracePt t="43293" x="520700" y="4529138"/>
          <p14:tracePt t="43298" x="511175" y="4529138"/>
          <p14:tracePt t="43303" x="501650" y="4538663"/>
          <p14:tracePt t="43342" x="493713" y="4556125"/>
          <p14:tracePt t="43351" x="493713" y="4565650"/>
          <p14:tracePt t="43389" x="493713" y="4575175"/>
          <p14:tracePt t="43391" x="501650" y="4611688"/>
          <p14:tracePt t="43409" x="520700" y="4648200"/>
          <p14:tracePt t="43417" x="530225" y="4657725"/>
          <p14:tracePt t="43480" x="720725" y="4730750"/>
          <p14:tracePt t="43489" x="739775" y="4730750"/>
          <p14:tracePt t="43503" x="749300" y="4730750"/>
          <p14:tracePt t="43525" x="766763" y="4730750"/>
          <p14:tracePt t="43543" x="776288" y="4730750"/>
          <p14:tracePt t="43551" x="785813" y="4730750"/>
          <p14:tracePt t="43568" x="793750" y="4730750"/>
          <p14:tracePt t="43654" x="858838" y="4702175"/>
          <p14:tracePt t="43668" x="895350" y="4684713"/>
          <p14:tracePt t="43703" x="912813" y="4675188"/>
          <p14:tracePt t="43891" x="922338" y="4665663"/>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37B688F0-AFDE-4389-8DF1-16B9F86A12E6}"/>
              </a:ext>
            </a:extLst>
          </p:cNvPr>
          <p:cNvGraphicFramePr>
            <a:graphicFrameLocks noGrp="1"/>
          </p:cNvGraphicFramePr>
          <p:nvPr>
            <p:ph idx="1"/>
            <p:extLst>
              <p:ext uri="{D42A27DB-BD31-4B8C-83A1-F6EECF244321}">
                <p14:modId xmlns:p14="http://schemas.microsoft.com/office/powerpoint/2010/main" val="4096130822"/>
              </p:ext>
            </p:extLst>
          </p:nvPr>
        </p:nvGraphicFramePr>
        <p:xfrm>
          <a:off x="838200" y="256032"/>
          <a:ext cx="10515600" cy="521208"/>
        </p:xfrm>
        <a:graphic>
          <a:graphicData uri="http://schemas.openxmlformats.org/drawingml/2006/table">
            <a:tbl>
              <a:tblPr/>
              <a:tblGrid>
                <a:gridCol w="10515600">
                  <a:extLst>
                    <a:ext uri="{9D8B030D-6E8A-4147-A177-3AD203B41FA5}">
                      <a16:colId xmlns:a16="http://schemas.microsoft.com/office/drawing/2014/main" val="1652296515"/>
                    </a:ext>
                  </a:extLst>
                </a:gridCol>
              </a:tblGrid>
              <a:tr h="521208">
                <a:tc>
                  <a:txBody>
                    <a:bodyPr/>
                    <a:lstStyle/>
                    <a:p>
                      <a:pPr algn="ctr" fontAlgn="t"/>
                      <a:r>
                        <a:rPr lang="en-US" sz="2400" b="1" i="0" u="none" strike="noStrike" dirty="0">
                          <a:solidFill>
                            <a:srgbClr val="FFFFFF"/>
                          </a:solidFill>
                          <a:effectLst/>
                          <a:latin typeface="Calibri" panose="020F0502020204030204" pitchFamily="34" charset="0"/>
                        </a:rPr>
                        <a:t>Top10 and Bottom 10 Layouts Based on Slot and Drop Geo Level</a:t>
                      </a:r>
                    </a:p>
                  </a:txBody>
                  <a:tcPr marL="0" marR="0" marT="0" marB="0">
                    <a:lnL>
                      <a:noFill/>
                    </a:lnL>
                    <a:lnR>
                      <a:noFill/>
                    </a:lnR>
                    <a:lnT>
                      <a:noFill/>
                    </a:lnT>
                    <a:lnB>
                      <a:noFill/>
                    </a:lnB>
                    <a:solidFill>
                      <a:srgbClr val="C65911"/>
                    </a:solidFill>
                  </a:tcPr>
                </a:tc>
                <a:extLst>
                  <a:ext uri="{0D108BD9-81ED-4DB2-BD59-A6C34878D82A}">
                    <a16:rowId xmlns:a16="http://schemas.microsoft.com/office/drawing/2014/main" val="3149049012"/>
                  </a:ext>
                </a:extLst>
              </a:tr>
            </a:tbl>
          </a:graphicData>
        </a:graphic>
      </p:graphicFrame>
      <p:graphicFrame>
        <p:nvGraphicFramePr>
          <p:cNvPr id="10" name="Table 9">
            <a:extLst>
              <a:ext uri="{FF2B5EF4-FFF2-40B4-BE49-F238E27FC236}">
                <a16:creationId xmlns:a16="http://schemas.microsoft.com/office/drawing/2014/main" id="{932BED8F-C3E1-4874-A481-F4A7E1654910}"/>
              </a:ext>
            </a:extLst>
          </p:cNvPr>
          <p:cNvGraphicFramePr>
            <a:graphicFrameLocks noGrp="1"/>
          </p:cNvGraphicFramePr>
          <p:nvPr>
            <p:extLst>
              <p:ext uri="{D42A27DB-BD31-4B8C-83A1-F6EECF244321}">
                <p14:modId xmlns:p14="http://schemas.microsoft.com/office/powerpoint/2010/main" val="2353910533"/>
              </p:ext>
            </p:extLst>
          </p:nvPr>
        </p:nvGraphicFramePr>
        <p:xfrm>
          <a:off x="73659" y="1455071"/>
          <a:ext cx="11658095" cy="2649220"/>
        </p:xfrm>
        <a:graphic>
          <a:graphicData uri="http://schemas.openxmlformats.org/drawingml/2006/table">
            <a:tbl>
              <a:tblPr/>
              <a:tblGrid>
                <a:gridCol w="2116864">
                  <a:extLst>
                    <a:ext uri="{9D8B030D-6E8A-4147-A177-3AD203B41FA5}">
                      <a16:colId xmlns:a16="http://schemas.microsoft.com/office/drawing/2014/main" val="3771875975"/>
                    </a:ext>
                  </a:extLst>
                </a:gridCol>
                <a:gridCol w="2807146">
                  <a:extLst>
                    <a:ext uri="{9D8B030D-6E8A-4147-A177-3AD203B41FA5}">
                      <a16:colId xmlns:a16="http://schemas.microsoft.com/office/drawing/2014/main" val="1409253893"/>
                    </a:ext>
                  </a:extLst>
                </a:gridCol>
                <a:gridCol w="1211829">
                  <a:extLst>
                    <a:ext uri="{9D8B030D-6E8A-4147-A177-3AD203B41FA5}">
                      <a16:colId xmlns:a16="http://schemas.microsoft.com/office/drawing/2014/main" val="1770876802"/>
                    </a:ext>
                  </a:extLst>
                </a:gridCol>
                <a:gridCol w="1441922">
                  <a:extLst>
                    <a:ext uri="{9D8B030D-6E8A-4147-A177-3AD203B41FA5}">
                      <a16:colId xmlns:a16="http://schemas.microsoft.com/office/drawing/2014/main" val="730501156"/>
                    </a:ext>
                  </a:extLst>
                </a:gridCol>
                <a:gridCol w="1211829">
                  <a:extLst>
                    <a:ext uri="{9D8B030D-6E8A-4147-A177-3AD203B41FA5}">
                      <a16:colId xmlns:a16="http://schemas.microsoft.com/office/drawing/2014/main" val="2958798974"/>
                    </a:ext>
                  </a:extLst>
                </a:gridCol>
                <a:gridCol w="1181149">
                  <a:extLst>
                    <a:ext uri="{9D8B030D-6E8A-4147-A177-3AD203B41FA5}">
                      <a16:colId xmlns:a16="http://schemas.microsoft.com/office/drawing/2014/main" val="2611262345"/>
                    </a:ext>
                  </a:extLst>
                </a:gridCol>
                <a:gridCol w="1687356">
                  <a:extLst>
                    <a:ext uri="{9D8B030D-6E8A-4147-A177-3AD203B41FA5}">
                      <a16:colId xmlns:a16="http://schemas.microsoft.com/office/drawing/2014/main" val="1409445376"/>
                    </a:ext>
                  </a:extLst>
                </a:gridCol>
              </a:tblGrid>
              <a:tr h="196850">
                <a:tc gridSpan="7">
                  <a:txBody>
                    <a:bodyPr/>
                    <a:lstStyle/>
                    <a:p>
                      <a:pPr algn="ctr" fontAlgn="b"/>
                      <a:r>
                        <a:rPr lang="en-IN" sz="1200" b="1" i="0" u="none" strike="noStrike">
                          <a:solidFill>
                            <a:srgbClr val="FFFFFF"/>
                          </a:solidFill>
                          <a:effectLst/>
                          <a:latin typeface="Calibri" panose="020F0502020204030204" pitchFamily="34" charset="0"/>
                        </a:rPr>
                        <a:t>Top 10 </a:t>
                      </a:r>
                    </a:p>
                  </a:txBody>
                  <a:tcPr marL="0" marR="0" marT="0" marB="0" anchor="b">
                    <a:lnL>
                      <a:noFill/>
                    </a:lnL>
                    <a:lnR>
                      <a:noFill/>
                    </a:lnR>
                    <a:lnT>
                      <a:noFill/>
                    </a:lnT>
                    <a:lnB>
                      <a:noFill/>
                    </a:lnB>
                    <a:solidFill>
                      <a:srgbClr val="C6591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85070342"/>
                  </a:ext>
                </a:extLst>
              </a:tr>
              <a:tr h="184150">
                <a:tc>
                  <a:txBody>
                    <a:bodyPr/>
                    <a:lstStyle/>
                    <a:p>
                      <a:pPr algn="l" fontAlgn="b"/>
                      <a:r>
                        <a:rPr lang="en-IN" sz="1100" b="1" i="0" u="none" strike="noStrike">
                          <a:solidFill>
                            <a:srgbClr val="000000"/>
                          </a:solidFill>
                          <a:effectLst/>
                          <a:latin typeface="Calibri" panose="020F0502020204030204" pitchFamily="34" charset="0"/>
                        </a:rPr>
                        <a:t>Sum of Product amount</a:t>
                      </a:r>
                    </a:p>
                  </a:txBody>
                  <a:tcPr marL="0" marR="0" marT="0" marB="0" anchor="b">
                    <a:lnL>
                      <a:noFill/>
                    </a:lnL>
                    <a:lnR>
                      <a:noFill/>
                    </a:lnR>
                    <a:lnT>
                      <a:noFill/>
                    </a:lnT>
                    <a:lnB>
                      <a:noFill/>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extLst>
                  <a:ext uri="{0D108BD9-81ED-4DB2-BD59-A6C34878D82A}">
                    <a16:rowId xmlns:a16="http://schemas.microsoft.com/office/drawing/2014/main" val="297265125"/>
                  </a:ext>
                </a:extLst>
              </a:tr>
              <a:tr h="184150">
                <a:tc>
                  <a:txBody>
                    <a:bodyPr/>
                    <a:lstStyle/>
                    <a:p>
                      <a:pPr algn="l" fontAlgn="b"/>
                      <a:r>
                        <a:rPr lang="en-IN" sz="11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Afternoon</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Evening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Late 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Morning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83729236"/>
                  </a:ext>
                </a:extLst>
              </a:tr>
              <a:tr h="184150">
                <a:tc>
                  <a:txBody>
                    <a:bodyPr/>
                    <a:lstStyle/>
                    <a:p>
                      <a:pPr algn="l" fontAlgn="b"/>
                      <a:r>
                        <a:rPr lang="en-IN" sz="1100" b="0" i="0" u="none" strike="noStrike" dirty="0">
                          <a:solidFill>
                            <a:srgbClr val="000000"/>
                          </a:solidFill>
                          <a:effectLst/>
                          <a:latin typeface="Calibri" panose="020F0502020204030204" pitchFamily="34" charset="0"/>
                        </a:rPr>
                        <a:t>HSR Layout</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1469776</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100" b="0" i="0" u="none" strike="noStrike">
                          <a:solidFill>
                            <a:srgbClr val="000000"/>
                          </a:solidFill>
                          <a:effectLst/>
                          <a:latin typeface="Calibri" panose="020F0502020204030204" pitchFamily="34" charset="0"/>
                        </a:rPr>
                        <a:t>1072462</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100" b="0" i="0" u="none" strike="noStrike">
                          <a:solidFill>
                            <a:srgbClr val="000000"/>
                          </a:solidFill>
                          <a:effectLst/>
                          <a:latin typeface="Calibri" panose="020F0502020204030204" pitchFamily="34" charset="0"/>
                        </a:rPr>
                        <a:t>301412</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100" b="0" i="0" u="none" strike="noStrike">
                          <a:solidFill>
                            <a:srgbClr val="000000"/>
                          </a:solidFill>
                          <a:effectLst/>
                          <a:latin typeface="Calibri" panose="020F0502020204030204" pitchFamily="34" charset="0"/>
                        </a:rPr>
                        <a:t>1097725</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100" b="0" i="0" u="none" strike="noStrike">
                          <a:solidFill>
                            <a:srgbClr val="000000"/>
                          </a:solidFill>
                          <a:effectLst/>
                          <a:latin typeface="Calibri" panose="020F0502020204030204" pitchFamily="34" charset="0"/>
                        </a:rPr>
                        <a:t>1191810</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tc>
                  <a:txBody>
                    <a:bodyPr/>
                    <a:lstStyle/>
                    <a:p>
                      <a:pPr algn="r" fontAlgn="b"/>
                      <a:r>
                        <a:rPr lang="en-IN" sz="1400" b="1" i="0" u="none" strike="noStrike" dirty="0">
                          <a:solidFill>
                            <a:srgbClr val="000000"/>
                          </a:solidFill>
                          <a:effectLst/>
                          <a:latin typeface="Calibri" panose="020F0502020204030204" pitchFamily="34" charset="0"/>
                        </a:rPr>
                        <a:t>5133185</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chemeClr val="accent2">
                        <a:lumMod val="60000"/>
                        <a:lumOff val="40000"/>
                      </a:schemeClr>
                    </a:solidFill>
                  </a:tcPr>
                </a:tc>
                <a:extLst>
                  <a:ext uri="{0D108BD9-81ED-4DB2-BD59-A6C34878D82A}">
                    <a16:rowId xmlns:a16="http://schemas.microsoft.com/office/drawing/2014/main" val="4057602342"/>
                  </a:ext>
                </a:extLst>
              </a:tr>
              <a:tr h="184150">
                <a:tc>
                  <a:txBody>
                    <a:bodyPr/>
                    <a:lstStyle/>
                    <a:p>
                      <a:pPr algn="l" fontAlgn="b"/>
                      <a:r>
                        <a:rPr lang="en-IN" sz="1100" b="0" i="0" u="none" strike="noStrike" dirty="0">
                          <a:solidFill>
                            <a:srgbClr val="000000"/>
                          </a:solidFill>
                          <a:effectLst/>
                          <a:latin typeface="Calibri" panose="020F0502020204030204" pitchFamily="34" charset="0"/>
                        </a:rPr>
                        <a:t>ITI Layout</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394736</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286727</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135965</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100" b="0" i="0" u="none" strike="noStrike" dirty="0">
                          <a:solidFill>
                            <a:srgbClr val="000000"/>
                          </a:solidFill>
                          <a:effectLst/>
                          <a:latin typeface="Calibri" panose="020F0502020204030204" pitchFamily="34" charset="0"/>
                        </a:rPr>
                        <a:t>288166</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100" b="0" i="0" u="none" strike="noStrike">
                          <a:solidFill>
                            <a:srgbClr val="000000"/>
                          </a:solidFill>
                          <a:effectLst/>
                          <a:latin typeface="Calibri" panose="020F0502020204030204" pitchFamily="34" charset="0"/>
                        </a:rPr>
                        <a:t>336489</a:t>
                      </a:r>
                    </a:p>
                  </a:txBody>
                  <a:tcPr marL="0" marR="0" marT="0" marB="0" anchor="b">
                    <a:lnL>
                      <a:noFill/>
                    </a:lnL>
                    <a:lnR>
                      <a:noFill/>
                    </a:lnR>
                    <a:lnT>
                      <a:noFill/>
                    </a:lnT>
                    <a:lnB>
                      <a:noFill/>
                    </a:lnB>
                    <a:solidFill>
                      <a:schemeClr val="accent2">
                        <a:lumMod val="60000"/>
                        <a:lumOff val="40000"/>
                      </a:schemeClr>
                    </a:solidFill>
                  </a:tcPr>
                </a:tc>
                <a:tc>
                  <a:txBody>
                    <a:bodyPr/>
                    <a:lstStyle/>
                    <a:p>
                      <a:pPr algn="r" fontAlgn="b"/>
                      <a:r>
                        <a:rPr lang="en-IN" sz="1400" b="1" i="0" u="none" strike="noStrike" dirty="0">
                          <a:solidFill>
                            <a:srgbClr val="000000"/>
                          </a:solidFill>
                          <a:effectLst/>
                          <a:latin typeface="Calibri" panose="020F0502020204030204" pitchFamily="34" charset="0"/>
                        </a:rPr>
                        <a:t>1442083</a:t>
                      </a:r>
                    </a:p>
                  </a:txBody>
                  <a:tcPr marL="0" marR="0" marT="0" marB="0" anchor="b">
                    <a:lnL>
                      <a:noFill/>
                    </a:lnL>
                    <a:lnR>
                      <a:noFill/>
                    </a:lnR>
                    <a:lnT>
                      <a:noFill/>
                    </a:lnT>
                    <a:lnB>
                      <a:noFill/>
                    </a:lnB>
                    <a:solidFill>
                      <a:schemeClr val="accent2">
                        <a:lumMod val="60000"/>
                        <a:lumOff val="40000"/>
                      </a:schemeClr>
                    </a:solidFill>
                  </a:tcPr>
                </a:tc>
                <a:extLst>
                  <a:ext uri="{0D108BD9-81ED-4DB2-BD59-A6C34878D82A}">
                    <a16:rowId xmlns:a16="http://schemas.microsoft.com/office/drawing/2014/main" val="4176980223"/>
                  </a:ext>
                </a:extLst>
              </a:tr>
              <a:tr h="184150">
                <a:tc>
                  <a:txBody>
                    <a:bodyPr/>
                    <a:lstStyle/>
                    <a:p>
                      <a:pPr algn="l" fontAlgn="b"/>
                      <a:r>
                        <a:rPr lang="en-IN" sz="1100" b="0" i="0" u="none" strike="noStrike">
                          <a:solidFill>
                            <a:srgbClr val="000000"/>
                          </a:solidFill>
                          <a:effectLst/>
                          <a:latin typeface="Calibri" panose="020F0502020204030204" pitchFamily="34" charset="0"/>
                        </a:rPr>
                        <a:t>Harlur</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146080</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126668</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26917</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129554</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111274</a:t>
                      </a:r>
                    </a:p>
                  </a:txBody>
                  <a:tcPr marL="0" marR="0" marT="0" marB="0" anchor="b">
                    <a:lnL>
                      <a:noFill/>
                    </a:lnL>
                    <a:lnR>
                      <a:noFill/>
                    </a:lnR>
                    <a:lnT>
                      <a:noFill/>
                    </a:lnT>
                    <a:lnB>
                      <a:noFill/>
                    </a:lnB>
                  </a:tcPr>
                </a:tc>
                <a:tc>
                  <a:txBody>
                    <a:bodyPr/>
                    <a:lstStyle/>
                    <a:p>
                      <a:pPr algn="r" fontAlgn="b"/>
                      <a:r>
                        <a:rPr lang="en-IN" sz="1100" b="0" i="0" u="none" strike="noStrike" dirty="0">
                          <a:solidFill>
                            <a:srgbClr val="000000"/>
                          </a:solidFill>
                          <a:effectLst/>
                          <a:latin typeface="Calibri" panose="020F0502020204030204" pitchFamily="34" charset="0"/>
                        </a:rPr>
                        <a:t>540493</a:t>
                      </a:r>
                    </a:p>
                  </a:txBody>
                  <a:tcPr marL="0" marR="0" marT="0" marB="0" anchor="b">
                    <a:lnL>
                      <a:noFill/>
                    </a:lnL>
                    <a:lnR>
                      <a:noFill/>
                    </a:lnR>
                    <a:lnT>
                      <a:noFill/>
                    </a:lnT>
                    <a:lnB>
                      <a:noFill/>
                    </a:lnB>
                  </a:tcPr>
                </a:tc>
                <a:extLst>
                  <a:ext uri="{0D108BD9-81ED-4DB2-BD59-A6C34878D82A}">
                    <a16:rowId xmlns:a16="http://schemas.microsoft.com/office/drawing/2014/main" val="3695119901"/>
                  </a:ext>
                </a:extLst>
              </a:tr>
              <a:tr h="184150">
                <a:tc>
                  <a:txBody>
                    <a:bodyPr/>
                    <a:lstStyle/>
                    <a:p>
                      <a:pPr algn="l" fontAlgn="b"/>
                      <a:r>
                        <a:rPr lang="en-IN" sz="1100" b="0" i="0" u="none" strike="noStrike">
                          <a:solidFill>
                            <a:srgbClr val="000000"/>
                          </a:solidFill>
                          <a:effectLst/>
                          <a:latin typeface="Calibri" panose="020F0502020204030204" pitchFamily="34" charset="0"/>
                        </a:rPr>
                        <a:t>Bomannahali - MicoLayout</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98257</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57935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14185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42825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54364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267566</a:t>
                      </a:r>
                    </a:p>
                  </a:txBody>
                  <a:tcPr marL="0" marR="0" marT="0" marB="0" anchor="b">
                    <a:lnL>
                      <a:noFill/>
                    </a:lnL>
                    <a:lnR>
                      <a:noFill/>
                    </a:lnR>
                    <a:lnT>
                      <a:noFill/>
                    </a:lnT>
                    <a:lnB>
                      <a:noFill/>
                    </a:lnB>
                  </a:tcPr>
                </a:tc>
                <a:extLst>
                  <a:ext uri="{0D108BD9-81ED-4DB2-BD59-A6C34878D82A}">
                    <a16:rowId xmlns:a16="http://schemas.microsoft.com/office/drawing/2014/main" val="2293393334"/>
                  </a:ext>
                </a:extLst>
              </a:tr>
              <a:tr h="184150">
                <a:tc>
                  <a:txBody>
                    <a:bodyPr/>
                    <a:lstStyle/>
                    <a:p>
                      <a:pPr algn="l" fontAlgn="b"/>
                      <a:r>
                        <a:rPr lang="en-IN" sz="1100" b="0" i="0" u="none" strike="noStrike">
                          <a:solidFill>
                            <a:srgbClr val="000000"/>
                          </a:solidFill>
                          <a:effectLst/>
                          <a:latin typeface="Calibri" panose="020F0502020204030204" pitchFamily="34" charset="0"/>
                        </a:rPr>
                        <a:t>Kudlu</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58351</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43729</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19337</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55972</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41692</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219081</a:t>
                      </a:r>
                    </a:p>
                  </a:txBody>
                  <a:tcPr marL="0" marR="0" marT="0" marB="0" anchor="b">
                    <a:lnL>
                      <a:noFill/>
                    </a:lnL>
                    <a:lnR>
                      <a:noFill/>
                    </a:lnR>
                    <a:lnT>
                      <a:noFill/>
                    </a:lnT>
                    <a:lnB>
                      <a:noFill/>
                    </a:lnB>
                  </a:tcPr>
                </a:tc>
                <a:extLst>
                  <a:ext uri="{0D108BD9-81ED-4DB2-BD59-A6C34878D82A}">
                    <a16:rowId xmlns:a16="http://schemas.microsoft.com/office/drawing/2014/main" val="1505976297"/>
                  </a:ext>
                </a:extLst>
              </a:tr>
              <a:tr h="184150">
                <a:tc>
                  <a:txBody>
                    <a:bodyPr/>
                    <a:lstStyle/>
                    <a:p>
                      <a:pPr algn="l" fontAlgn="b"/>
                      <a:r>
                        <a:rPr lang="en-IN" sz="1100" b="0" i="0" u="none" strike="noStrike">
                          <a:solidFill>
                            <a:srgbClr val="000000"/>
                          </a:solidFill>
                          <a:effectLst/>
                          <a:latin typeface="Calibri" panose="020F0502020204030204" pitchFamily="34" charset="0"/>
                        </a:rPr>
                        <a:t>Bellandur, Sarjapur Road</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15741</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13107</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6230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5629</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35494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76201</a:t>
                      </a:r>
                    </a:p>
                  </a:txBody>
                  <a:tcPr marL="0" marR="0" marT="0" marB="0" anchor="b">
                    <a:lnL>
                      <a:noFill/>
                    </a:lnL>
                    <a:lnR>
                      <a:noFill/>
                    </a:lnR>
                    <a:lnT>
                      <a:noFill/>
                    </a:lnT>
                    <a:lnB>
                      <a:noFill/>
                    </a:lnB>
                  </a:tcPr>
                </a:tc>
                <a:extLst>
                  <a:ext uri="{0D108BD9-81ED-4DB2-BD59-A6C34878D82A}">
                    <a16:rowId xmlns:a16="http://schemas.microsoft.com/office/drawing/2014/main" val="661187834"/>
                  </a:ext>
                </a:extLst>
              </a:tr>
              <a:tr h="184150">
                <a:tc>
                  <a:txBody>
                    <a:bodyPr/>
                    <a:lstStyle/>
                    <a:p>
                      <a:pPr algn="l" fontAlgn="b"/>
                      <a:r>
                        <a:rPr lang="en-IN" sz="1100" b="0" i="0" u="none" strike="noStrike">
                          <a:solidFill>
                            <a:srgbClr val="000000"/>
                          </a:solidFill>
                          <a:effectLst/>
                          <a:latin typeface="Calibri" panose="020F0502020204030204" pitchFamily="34" charset="0"/>
                        </a:rPr>
                        <a:t>Koramangala, Ejipura</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13891</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11916</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11818</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8229</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20746</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66600</a:t>
                      </a:r>
                    </a:p>
                  </a:txBody>
                  <a:tcPr marL="0" marR="0" marT="0" marB="0" anchor="b">
                    <a:lnL>
                      <a:noFill/>
                    </a:lnL>
                    <a:lnR>
                      <a:noFill/>
                    </a:lnR>
                    <a:lnT>
                      <a:noFill/>
                    </a:lnT>
                    <a:lnB>
                      <a:noFill/>
                    </a:lnB>
                  </a:tcPr>
                </a:tc>
                <a:extLst>
                  <a:ext uri="{0D108BD9-81ED-4DB2-BD59-A6C34878D82A}">
                    <a16:rowId xmlns:a16="http://schemas.microsoft.com/office/drawing/2014/main" val="2887897804"/>
                  </a:ext>
                </a:extLst>
              </a:tr>
              <a:tr h="184150">
                <a:tc>
                  <a:txBody>
                    <a:bodyPr/>
                    <a:lstStyle/>
                    <a:p>
                      <a:pPr algn="l" fontAlgn="b"/>
                      <a:r>
                        <a:rPr lang="en-IN" sz="1100" b="0" i="0" u="none" strike="noStrike">
                          <a:solidFill>
                            <a:srgbClr val="000000"/>
                          </a:solidFill>
                          <a:effectLst/>
                          <a:latin typeface="Calibri" panose="020F0502020204030204" pitchFamily="34" charset="0"/>
                        </a:rPr>
                        <a:t>Bellandur, Green Glen</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14922</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10544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5734</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8923</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13319</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53442</a:t>
                      </a:r>
                    </a:p>
                  </a:txBody>
                  <a:tcPr marL="0" marR="0" marT="0" marB="0" anchor="b">
                    <a:lnL>
                      <a:noFill/>
                    </a:lnL>
                    <a:lnR>
                      <a:noFill/>
                    </a:lnR>
                    <a:lnT>
                      <a:noFill/>
                    </a:lnT>
                    <a:lnB>
                      <a:noFill/>
                    </a:lnB>
                  </a:tcPr>
                </a:tc>
                <a:extLst>
                  <a:ext uri="{0D108BD9-81ED-4DB2-BD59-A6C34878D82A}">
                    <a16:rowId xmlns:a16="http://schemas.microsoft.com/office/drawing/2014/main" val="3688847616"/>
                  </a:ext>
                </a:extLst>
              </a:tr>
              <a:tr h="184150">
                <a:tc>
                  <a:txBody>
                    <a:bodyPr/>
                    <a:lstStyle/>
                    <a:p>
                      <a:pPr algn="l" fontAlgn="b"/>
                      <a:r>
                        <a:rPr lang="en-IN" sz="1100" b="0" i="0" u="none" strike="noStrike">
                          <a:solidFill>
                            <a:srgbClr val="000000"/>
                          </a:solidFill>
                          <a:effectLst/>
                          <a:latin typeface="Calibri" panose="020F0502020204030204" pitchFamily="34" charset="0"/>
                        </a:rPr>
                        <a:t>Manipal County</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10980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5280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2550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9368</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7750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35928</a:t>
                      </a:r>
                    </a:p>
                  </a:txBody>
                  <a:tcPr marL="0" marR="0" marT="0" marB="0" anchor="b">
                    <a:lnL>
                      <a:noFill/>
                    </a:lnL>
                    <a:lnR>
                      <a:noFill/>
                    </a:lnR>
                    <a:lnT>
                      <a:noFill/>
                    </a:lnT>
                    <a:lnB>
                      <a:noFill/>
                    </a:lnB>
                  </a:tcPr>
                </a:tc>
                <a:extLst>
                  <a:ext uri="{0D108BD9-81ED-4DB2-BD59-A6C34878D82A}">
                    <a16:rowId xmlns:a16="http://schemas.microsoft.com/office/drawing/2014/main" val="2217614428"/>
                  </a:ext>
                </a:extLst>
              </a:tr>
              <a:tr h="184150">
                <a:tc>
                  <a:txBody>
                    <a:bodyPr/>
                    <a:lstStyle/>
                    <a:p>
                      <a:pPr algn="l" fontAlgn="b"/>
                      <a:r>
                        <a:rPr lang="en-IN" sz="1100" b="0" i="0" u="none" strike="noStrike">
                          <a:solidFill>
                            <a:srgbClr val="000000"/>
                          </a:solidFill>
                          <a:effectLst/>
                          <a:latin typeface="Calibri" panose="020F0502020204030204" pitchFamily="34" charset="0"/>
                        </a:rPr>
                        <a:t>Bommanahalli</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4641</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4964</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1860</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3647</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4222</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19334</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3508337748"/>
                  </a:ext>
                </a:extLst>
              </a:tr>
              <a:tr h="184150">
                <a:tc>
                  <a:txBody>
                    <a:bodyPr/>
                    <a:lstStyle/>
                    <a:p>
                      <a:pPr algn="l" fontAlgn="b"/>
                      <a:r>
                        <a:rPr lang="en-IN" sz="11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2227375</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1633332</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526008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1650038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1817160</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dirty="0">
                          <a:solidFill>
                            <a:srgbClr val="000000"/>
                          </a:solidFill>
                          <a:effectLst/>
                          <a:latin typeface="Calibri" panose="020F0502020204030204" pitchFamily="34" charset="0"/>
                        </a:rPr>
                        <a:t>7853913</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1306993342"/>
                  </a:ext>
                </a:extLst>
              </a:tr>
            </a:tbl>
          </a:graphicData>
        </a:graphic>
      </p:graphicFrame>
      <p:graphicFrame>
        <p:nvGraphicFramePr>
          <p:cNvPr id="12" name="Table 11">
            <a:extLst>
              <a:ext uri="{FF2B5EF4-FFF2-40B4-BE49-F238E27FC236}">
                <a16:creationId xmlns:a16="http://schemas.microsoft.com/office/drawing/2014/main" id="{FF525BEA-62CE-4D33-A255-6BAD06AB6324}"/>
              </a:ext>
            </a:extLst>
          </p:cNvPr>
          <p:cNvGraphicFramePr>
            <a:graphicFrameLocks noGrp="1"/>
          </p:cNvGraphicFramePr>
          <p:nvPr>
            <p:extLst>
              <p:ext uri="{D42A27DB-BD31-4B8C-83A1-F6EECF244321}">
                <p14:modId xmlns:p14="http://schemas.microsoft.com/office/powerpoint/2010/main" val="3049873034"/>
              </p:ext>
            </p:extLst>
          </p:nvPr>
        </p:nvGraphicFramePr>
        <p:xfrm>
          <a:off x="73660" y="4275614"/>
          <a:ext cx="11758676" cy="2590800"/>
        </p:xfrm>
        <a:graphic>
          <a:graphicData uri="http://schemas.openxmlformats.org/drawingml/2006/table">
            <a:tbl>
              <a:tblPr/>
              <a:tblGrid>
                <a:gridCol w="3102164">
                  <a:extLst>
                    <a:ext uri="{9D8B030D-6E8A-4147-A177-3AD203B41FA5}">
                      <a16:colId xmlns:a16="http://schemas.microsoft.com/office/drawing/2014/main" val="4144060140"/>
                    </a:ext>
                  </a:extLst>
                </a:gridCol>
                <a:gridCol w="2496502">
                  <a:extLst>
                    <a:ext uri="{9D8B030D-6E8A-4147-A177-3AD203B41FA5}">
                      <a16:colId xmlns:a16="http://schemas.microsoft.com/office/drawing/2014/main" val="3259893419"/>
                    </a:ext>
                  </a:extLst>
                </a:gridCol>
                <a:gridCol w="1167005">
                  <a:extLst>
                    <a:ext uri="{9D8B030D-6E8A-4147-A177-3AD203B41FA5}">
                      <a16:colId xmlns:a16="http://schemas.microsoft.com/office/drawing/2014/main" val="2749386555"/>
                    </a:ext>
                  </a:extLst>
                </a:gridCol>
                <a:gridCol w="1388587">
                  <a:extLst>
                    <a:ext uri="{9D8B030D-6E8A-4147-A177-3AD203B41FA5}">
                      <a16:colId xmlns:a16="http://schemas.microsoft.com/office/drawing/2014/main" val="3597840576"/>
                    </a:ext>
                  </a:extLst>
                </a:gridCol>
                <a:gridCol w="1167005">
                  <a:extLst>
                    <a:ext uri="{9D8B030D-6E8A-4147-A177-3AD203B41FA5}">
                      <a16:colId xmlns:a16="http://schemas.microsoft.com/office/drawing/2014/main" val="2588431720"/>
                    </a:ext>
                  </a:extLst>
                </a:gridCol>
                <a:gridCol w="812470">
                  <a:extLst>
                    <a:ext uri="{9D8B030D-6E8A-4147-A177-3AD203B41FA5}">
                      <a16:colId xmlns:a16="http://schemas.microsoft.com/office/drawing/2014/main" val="3029394352"/>
                    </a:ext>
                  </a:extLst>
                </a:gridCol>
                <a:gridCol w="1624943">
                  <a:extLst>
                    <a:ext uri="{9D8B030D-6E8A-4147-A177-3AD203B41FA5}">
                      <a16:colId xmlns:a16="http://schemas.microsoft.com/office/drawing/2014/main" val="2324250767"/>
                    </a:ext>
                  </a:extLst>
                </a:gridCol>
              </a:tblGrid>
              <a:tr h="196850">
                <a:tc gridSpan="7">
                  <a:txBody>
                    <a:bodyPr/>
                    <a:lstStyle/>
                    <a:p>
                      <a:pPr algn="ctr" fontAlgn="b"/>
                      <a:r>
                        <a:rPr lang="en-IN" sz="1200" b="1" i="0" u="none" strike="noStrike">
                          <a:solidFill>
                            <a:srgbClr val="FFFFFF"/>
                          </a:solidFill>
                          <a:effectLst/>
                          <a:latin typeface="Calibri" panose="020F0502020204030204" pitchFamily="34" charset="0"/>
                        </a:rPr>
                        <a:t>Bottom 10</a:t>
                      </a:r>
                    </a:p>
                  </a:txBody>
                  <a:tcPr marL="0" marR="0" marT="0" marB="0" anchor="b">
                    <a:lnL>
                      <a:noFill/>
                    </a:lnL>
                    <a:lnR>
                      <a:noFill/>
                    </a:lnR>
                    <a:lnT>
                      <a:noFill/>
                    </a:lnT>
                    <a:lnB>
                      <a:noFill/>
                    </a:lnB>
                    <a:solidFill>
                      <a:srgbClr val="C6591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69908729"/>
                  </a:ext>
                </a:extLst>
              </a:tr>
              <a:tr h="184150">
                <a:tc>
                  <a:txBody>
                    <a:bodyPr/>
                    <a:lstStyle/>
                    <a:p>
                      <a:pPr algn="l" fontAlgn="b"/>
                      <a:r>
                        <a:rPr lang="en-IN" sz="1100" b="1" i="0" u="none" strike="noStrike">
                          <a:solidFill>
                            <a:srgbClr val="000000"/>
                          </a:solidFill>
                          <a:effectLst/>
                          <a:latin typeface="Calibri" panose="020F0502020204030204" pitchFamily="34" charset="0"/>
                        </a:rPr>
                        <a:t>Sum of Product amount</a:t>
                      </a:r>
                    </a:p>
                  </a:txBody>
                  <a:tcPr marL="0" marR="0" marT="0" marB="0" anchor="b">
                    <a:lnL>
                      <a:noFill/>
                    </a:lnL>
                    <a:lnR>
                      <a:noFill/>
                    </a:lnR>
                    <a:lnT>
                      <a:noFill/>
                    </a:lnT>
                    <a:lnB>
                      <a:noFill/>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extLst>
                  <a:ext uri="{0D108BD9-81ED-4DB2-BD59-A6C34878D82A}">
                    <a16:rowId xmlns:a16="http://schemas.microsoft.com/office/drawing/2014/main" val="2865197253"/>
                  </a:ext>
                </a:extLst>
              </a:tr>
              <a:tr h="184150">
                <a:tc>
                  <a:txBody>
                    <a:bodyPr/>
                    <a:lstStyle/>
                    <a:p>
                      <a:pPr algn="l" fontAlgn="b"/>
                      <a:r>
                        <a:rPr lang="en-IN" sz="11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Afternoon</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Evening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Late 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Morning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151451642"/>
                  </a:ext>
                </a:extLst>
              </a:tr>
              <a:tr h="184150">
                <a:tc>
                  <a:txBody>
                    <a:bodyPr/>
                    <a:lstStyle/>
                    <a:p>
                      <a:pPr algn="l" fontAlgn="b"/>
                      <a:r>
                        <a:rPr lang="en-IN" sz="1100" b="0" i="0" u="none" strike="noStrike">
                          <a:solidFill>
                            <a:srgbClr val="000000"/>
                          </a:solidFill>
                          <a:effectLst/>
                          <a:latin typeface="Calibri" panose="020F0502020204030204" pitchFamily="34" charset="0"/>
                        </a:rPr>
                        <a:t>Kadubeesanhali, PTP</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639</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639</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413380029"/>
                  </a:ext>
                </a:extLst>
              </a:tr>
              <a:tr h="184150">
                <a:tc>
                  <a:txBody>
                    <a:bodyPr/>
                    <a:lstStyle/>
                    <a:p>
                      <a:pPr algn="l" fontAlgn="b"/>
                      <a:r>
                        <a:rPr lang="en-IN" sz="1100" b="0" i="0" u="none" strike="noStrike">
                          <a:solidFill>
                            <a:srgbClr val="000000"/>
                          </a:solidFill>
                          <a:effectLst/>
                          <a:latin typeface="Calibri" panose="020F0502020204030204" pitchFamily="34" charset="0"/>
                        </a:rPr>
                        <a:t>Brookefield</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579</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579</a:t>
                      </a:r>
                    </a:p>
                  </a:txBody>
                  <a:tcPr marL="0" marR="0" marT="0" marB="0" anchor="b">
                    <a:lnL>
                      <a:noFill/>
                    </a:lnL>
                    <a:lnR>
                      <a:noFill/>
                    </a:lnR>
                    <a:lnT>
                      <a:noFill/>
                    </a:lnT>
                    <a:lnB>
                      <a:noFill/>
                    </a:lnB>
                  </a:tcPr>
                </a:tc>
                <a:extLst>
                  <a:ext uri="{0D108BD9-81ED-4DB2-BD59-A6C34878D82A}">
                    <a16:rowId xmlns:a16="http://schemas.microsoft.com/office/drawing/2014/main" val="3940385834"/>
                  </a:ext>
                </a:extLst>
              </a:tr>
              <a:tr h="184150">
                <a:tc>
                  <a:txBody>
                    <a:bodyPr/>
                    <a:lstStyle/>
                    <a:p>
                      <a:pPr algn="l" fontAlgn="b"/>
                      <a:r>
                        <a:rPr lang="en-IN" sz="1100" b="0" i="0" u="none" strike="noStrike">
                          <a:solidFill>
                            <a:srgbClr val="000000"/>
                          </a:solidFill>
                          <a:effectLst/>
                          <a:latin typeface="Calibri" panose="020F0502020204030204" pitchFamily="34" charset="0"/>
                        </a:rPr>
                        <a:t>Victoria Layout</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495</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495</a:t>
                      </a:r>
                    </a:p>
                  </a:txBody>
                  <a:tcPr marL="0" marR="0" marT="0" marB="0" anchor="b">
                    <a:lnL>
                      <a:noFill/>
                    </a:lnL>
                    <a:lnR>
                      <a:noFill/>
                    </a:lnR>
                    <a:lnT>
                      <a:noFill/>
                    </a:lnT>
                    <a:lnB>
                      <a:noFill/>
                    </a:lnB>
                  </a:tcPr>
                </a:tc>
                <a:extLst>
                  <a:ext uri="{0D108BD9-81ED-4DB2-BD59-A6C34878D82A}">
                    <a16:rowId xmlns:a16="http://schemas.microsoft.com/office/drawing/2014/main" val="2439878173"/>
                  </a:ext>
                </a:extLst>
              </a:tr>
              <a:tr h="184150">
                <a:tc>
                  <a:txBody>
                    <a:bodyPr/>
                    <a:lstStyle/>
                    <a:p>
                      <a:pPr algn="l" fontAlgn="b"/>
                      <a:r>
                        <a:rPr lang="en-IN" sz="1100" b="0" i="0" u="none" strike="noStrike">
                          <a:solidFill>
                            <a:srgbClr val="000000"/>
                          </a:solidFill>
                          <a:effectLst/>
                          <a:latin typeface="Calibri" panose="020F0502020204030204" pitchFamily="34" charset="0"/>
                        </a:rPr>
                        <a:t>Vimanapura</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468</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468</a:t>
                      </a:r>
                    </a:p>
                  </a:txBody>
                  <a:tcPr marL="0" marR="0" marT="0" marB="0" anchor="b">
                    <a:lnL>
                      <a:noFill/>
                    </a:lnL>
                    <a:lnR>
                      <a:noFill/>
                    </a:lnR>
                    <a:lnT>
                      <a:noFill/>
                    </a:lnT>
                    <a:lnB>
                      <a:noFill/>
                    </a:lnB>
                  </a:tcPr>
                </a:tc>
                <a:extLst>
                  <a:ext uri="{0D108BD9-81ED-4DB2-BD59-A6C34878D82A}">
                    <a16:rowId xmlns:a16="http://schemas.microsoft.com/office/drawing/2014/main" val="1013571221"/>
                  </a:ext>
                </a:extLst>
              </a:tr>
              <a:tr h="184150">
                <a:tc>
                  <a:txBody>
                    <a:bodyPr/>
                    <a:lstStyle/>
                    <a:p>
                      <a:pPr algn="l" fontAlgn="b"/>
                      <a:r>
                        <a:rPr lang="en-IN" sz="1100" b="0" i="0" u="none" strike="noStrike">
                          <a:solidFill>
                            <a:srgbClr val="000000"/>
                          </a:solidFill>
                          <a:effectLst/>
                          <a:latin typeface="Calibri" panose="020F0502020204030204" pitchFamily="34" charset="0"/>
                        </a:rPr>
                        <a:t>Doddanekundi</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280</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140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420</a:t>
                      </a:r>
                    </a:p>
                  </a:txBody>
                  <a:tcPr marL="0" marR="0" marT="0" marB="0" anchor="b">
                    <a:lnL>
                      <a:noFill/>
                    </a:lnL>
                    <a:lnR>
                      <a:noFill/>
                    </a:lnR>
                    <a:lnT>
                      <a:noFill/>
                    </a:lnT>
                    <a:lnB>
                      <a:noFill/>
                    </a:lnB>
                  </a:tcPr>
                </a:tc>
                <a:extLst>
                  <a:ext uri="{0D108BD9-81ED-4DB2-BD59-A6C34878D82A}">
                    <a16:rowId xmlns:a16="http://schemas.microsoft.com/office/drawing/2014/main" val="705670529"/>
                  </a:ext>
                </a:extLst>
              </a:tr>
              <a:tr h="184150">
                <a:tc>
                  <a:txBody>
                    <a:bodyPr/>
                    <a:lstStyle/>
                    <a:p>
                      <a:pPr algn="l" fontAlgn="b"/>
                      <a:r>
                        <a:rPr lang="en-IN" sz="1100" b="0" i="0" u="none" strike="noStrike">
                          <a:solidFill>
                            <a:srgbClr val="000000"/>
                          </a:solidFill>
                          <a:effectLst/>
                          <a:latin typeface="Calibri" panose="020F0502020204030204" pitchFamily="34" charset="0"/>
                        </a:rPr>
                        <a:t>Bellandur, ETV</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420</a:t>
                      </a: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420</a:t>
                      </a:r>
                    </a:p>
                  </a:txBody>
                  <a:tcPr marL="0" marR="0" marT="0" marB="0" anchor="b">
                    <a:lnL>
                      <a:noFill/>
                    </a:lnL>
                    <a:lnR>
                      <a:noFill/>
                    </a:lnR>
                    <a:lnT>
                      <a:noFill/>
                    </a:lnT>
                    <a:lnB>
                      <a:noFill/>
                    </a:lnB>
                  </a:tcPr>
                </a:tc>
                <a:extLst>
                  <a:ext uri="{0D108BD9-81ED-4DB2-BD59-A6C34878D82A}">
                    <a16:rowId xmlns:a16="http://schemas.microsoft.com/office/drawing/2014/main" val="2264593796"/>
                  </a:ext>
                </a:extLst>
              </a:tr>
              <a:tr h="184150">
                <a:tc>
                  <a:txBody>
                    <a:bodyPr/>
                    <a:lstStyle/>
                    <a:p>
                      <a:pPr algn="l" fontAlgn="b"/>
                      <a:r>
                        <a:rPr lang="en-IN" sz="1100" b="0" i="0" u="none" strike="noStrike">
                          <a:solidFill>
                            <a:srgbClr val="000000"/>
                          </a:solidFill>
                          <a:effectLst/>
                          <a:latin typeface="Calibri" panose="020F0502020204030204" pitchFamily="34" charset="0"/>
                        </a:rPr>
                        <a:t>Challagatta</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298</a:t>
                      </a:r>
                    </a:p>
                  </a:txBody>
                  <a:tcPr marL="0" marR="0" marT="0" marB="0" anchor="b">
                    <a:lnL>
                      <a:noFill/>
                    </a:lnL>
                    <a:lnR>
                      <a:noFill/>
                    </a:lnR>
                    <a:lnT>
                      <a:noFill/>
                    </a:lnT>
                    <a:lnB>
                      <a:noFill/>
                    </a:lnB>
                  </a:tcPr>
                </a:tc>
                <a:extLst>
                  <a:ext uri="{0D108BD9-81ED-4DB2-BD59-A6C34878D82A}">
                    <a16:rowId xmlns:a16="http://schemas.microsoft.com/office/drawing/2014/main" val="2082086244"/>
                  </a:ext>
                </a:extLst>
              </a:tr>
              <a:tr h="184150">
                <a:tc>
                  <a:txBody>
                    <a:bodyPr/>
                    <a:lstStyle/>
                    <a:p>
                      <a:pPr algn="l" fontAlgn="b"/>
                      <a:r>
                        <a:rPr lang="en-IN" sz="1100" b="0" i="0" u="none" strike="noStrike">
                          <a:solidFill>
                            <a:srgbClr val="000000"/>
                          </a:solidFill>
                          <a:effectLst/>
                          <a:latin typeface="Calibri" panose="020F0502020204030204" pitchFamily="34" charset="0"/>
                        </a:rPr>
                        <a:t>Binnipet</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78</a:t>
                      </a:r>
                    </a:p>
                  </a:txBody>
                  <a:tcPr marL="0" marR="0" marT="0" marB="0" anchor="b">
                    <a:lnL>
                      <a:noFill/>
                    </a:lnL>
                    <a:lnR>
                      <a:noFill/>
                    </a:lnR>
                    <a:lnT>
                      <a:noFill/>
                    </a:lnT>
                    <a:lnB>
                      <a:noFill/>
                    </a:lnB>
                  </a:tcPr>
                </a:tc>
                <a:extLst>
                  <a:ext uri="{0D108BD9-81ED-4DB2-BD59-A6C34878D82A}">
                    <a16:rowId xmlns:a16="http://schemas.microsoft.com/office/drawing/2014/main" val="3118869150"/>
                  </a:ext>
                </a:extLst>
              </a:tr>
              <a:tr h="184150">
                <a:tc>
                  <a:txBody>
                    <a:bodyPr/>
                    <a:lstStyle/>
                    <a:p>
                      <a:pPr algn="l" fontAlgn="b"/>
                      <a:r>
                        <a:rPr lang="en-IN" sz="1100" b="0" i="0" u="none" strike="noStrike">
                          <a:solidFill>
                            <a:srgbClr val="000000"/>
                          </a:solidFill>
                          <a:effectLst/>
                          <a:latin typeface="Calibri" panose="020F0502020204030204" pitchFamily="34" charset="0"/>
                        </a:rPr>
                        <a:t>Whitefield</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a:noFill/>
                    </a:lnB>
                  </a:tcPr>
                </a:tc>
                <a:extLst>
                  <a:ext uri="{0D108BD9-81ED-4DB2-BD59-A6C34878D82A}">
                    <a16:rowId xmlns:a16="http://schemas.microsoft.com/office/drawing/2014/main" val="4038924793"/>
                  </a:ext>
                </a:extLst>
              </a:tr>
              <a:tr h="184150">
                <a:tc>
                  <a:txBody>
                    <a:bodyPr/>
                    <a:lstStyle/>
                    <a:p>
                      <a:pPr algn="l" fontAlgn="b"/>
                      <a:r>
                        <a:rPr lang="en-IN" sz="1100" b="0" i="0" u="none" strike="noStrike">
                          <a:solidFill>
                            <a:srgbClr val="000000"/>
                          </a:solidFill>
                          <a:effectLst/>
                          <a:latin typeface="Calibri" panose="020F0502020204030204" pitchFamily="34" charset="0"/>
                        </a:rPr>
                        <a:t>Cox Town</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4165425887"/>
                  </a:ext>
                </a:extLst>
              </a:tr>
              <a:tr h="184150">
                <a:tc>
                  <a:txBody>
                    <a:bodyPr/>
                    <a:lstStyle/>
                    <a:p>
                      <a:pPr algn="l" fontAlgn="b"/>
                      <a:r>
                        <a:rPr lang="en-IN" sz="11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468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0</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1157</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78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a:solidFill>
                            <a:srgbClr val="000000"/>
                          </a:solidFill>
                          <a:effectLst/>
                          <a:latin typeface="Calibri" panose="020F0502020204030204" pitchFamily="34" charset="0"/>
                        </a:rPr>
                        <a:t>1694</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100" b="1" i="0" u="none" strike="noStrike" dirty="0">
                          <a:solidFill>
                            <a:srgbClr val="000000"/>
                          </a:solidFill>
                          <a:effectLst/>
                          <a:latin typeface="Calibri" panose="020F0502020204030204" pitchFamily="34" charset="0"/>
                        </a:rPr>
                        <a:t>3397</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1003625480"/>
                  </a:ext>
                </a:extLst>
              </a:tr>
            </a:tbl>
          </a:graphicData>
        </a:graphic>
      </p:graphicFrame>
    </p:spTree>
    <p:extLst>
      <p:ext uri="{BB962C8B-B14F-4D97-AF65-F5344CB8AC3E}">
        <p14:creationId xmlns:p14="http://schemas.microsoft.com/office/powerpoint/2010/main" val="155580485"/>
      </p:ext>
    </p:extLst>
  </p:cSld>
  <p:clrMapOvr>
    <a:masterClrMapping/>
  </p:clrMapOvr>
  <mc:AlternateContent xmlns:mc="http://schemas.openxmlformats.org/markup-compatibility/2006" xmlns:p159="http://schemas.microsoft.com/office/powerpoint/2015/09/main">
    <mc:Choice Requires="p159">
      <p:transition spd="slow" advTm="23102">
        <p159:morph option="byObject"/>
      </p:transition>
    </mc:Choice>
    <mc:Fallback xmlns="">
      <p:transition spd="slow" advTm="23102">
        <p:fade/>
      </p:transition>
    </mc:Fallback>
  </mc:AlternateContent>
  <p:extLst>
    <p:ext uri="{3A86A75C-4F4B-4683-9AE1-C65F6400EC91}">
      <p14:laserTraceLst xmlns:p14="http://schemas.microsoft.com/office/powerpoint/2010/main">
        <p14:tracePtLst>
          <p14:tracePt t="1925" x="9525" y="465138"/>
          <p14:tracePt t="1931" x="19050" y="474663"/>
          <p14:tracePt t="1947" x="26988" y="474663"/>
          <p14:tracePt t="2019" x="119063" y="484188"/>
          <p14:tracePt t="2031" x="136525" y="484188"/>
          <p14:tracePt t="2034" x="165100" y="484188"/>
          <p14:tracePt t="2043" x="182563" y="484188"/>
          <p14:tracePt t="2050" x="201613" y="493713"/>
          <p14:tracePt t="2057" x="209550" y="493713"/>
          <p14:tracePt t="2065" x="228600" y="493713"/>
          <p14:tracePt t="2073" x="255588" y="493713"/>
          <p14:tracePt t="2105" x="311150" y="501650"/>
          <p14:tracePt t="2123" x="328613" y="511175"/>
          <p14:tracePt t="2130" x="338138" y="511175"/>
          <p14:tracePt t="2196" x="392113" y="530225"/>
          <p14:tracePt t="2205" x="411163" y="530225"/>
          <p14:tracePt t="2209" x="428625" y="538163"/>
          <p14:tracePt t="2218" x="465138" y="547688"/>
          <p14:tracePt t="2242" x="511175" y="547688"/>
          <p14:tracePt t="2249" x="530225" y="557213"/>
          <p14:tracePt t="2257" x="547688" y="566738"/>
          <p14:tracePt t="2291" x="584200" y="574675"/>
          <p14:tracePt t="2297" x="611188" y="584200"/>
          <p14:tracePt t="2331" x="657225" y="593725"/>
          <p14:tracePt t="2337" x="676275" y="603250"/>
          <p14:tracePt t="2345" x="703263" y="603250"/>
          <p14:tracePt t="2353" x="720725" y="603250"/>
          <p14:tracePt t="2382" x="803275" y="630238"/>
          <p14:tracePt t="2393" x="822325" y="630238"/>
          <p14:tracePt t="2401" x="839788" y="630238"/>
          <p14:tracePt t="2429" x="895350" y="630238"/>
          <p14:tracePt t="2433" x="912813" y="630238"/>
          <p14:tracePt t="2441" x="931863" y="630238"/>
          <p14:tracePt t="2451" x="949325" y="630238"/>
          <p14:tracePt t="2531" x="1123950" y="603250"/>
          <p14:tracePt t="2540" x="1131888" y="593725"/>
          <p14:tracePt t="2554" x="1150938" y="574675"/>
          <p14:tracePt t="2562" x="1168400" y="557213"/>
          <p14:tracePt t="2592" x="1204913" y="520700"/>
          <p14:tracePt t="2593" x="1214438" y="501650"/>
          <p14:tracePt t="2601" x="1233488" y="484188"/>
          <p14:tracePt t="2609" x="1241425" y="474663"/>
          <p14:tracePt t="2617" x="1250950" y="474663"/>
          <p14:tracePt t="2649" x="1306513" y="428625"/>
          <p14:tracePt t="2660" x="1314450" y="420688"/>
          <p14:tracePt t="2674" x="1323975" y="411163"/>
          <p14:tracePt t="2917" x="1306513" y="411163"/>
          <p14:tracePt t="2925" x="1287463" y="411163"/>
          <p14:tracePt t="2937" x="1277938" y="411163"/>
          <p14:tracePt t="2946" x="1260475" y="411163"/>
          <p14:tracePt t="3044" x="1214438" y="420688"/>
          <p14:tracePt t="3049" x="1204913" y="428625"/>
          <p14:tracePt t="3063" x="1196975" y="428625"/>
          <p14:tracePt t="3120" x="1187450" y="428625"/>
          <p14:tracePt t="3129" x="1177925" y="438150"/>
          <p14:tracePt t="3201" x="1168400" y="438150"/>
          <p14:tracePt t="3504" x="1160463" y="438150"/>
          <p14:tracePt t="3521" x="1160463" y="447675"/>
          <p14:tracePt t="3618" x="1131888" y="484188"/>
          <p14:tracePt t="3636" x="1123950" y="484188"/>
          <p14:tracePt t="3838" x="1114425" y="493713"/>
          <p14:tracePt t="4071" x="1131888" y="493713"/>
          <p14:tracePt t="4090" x="1177925" y="493713"/>
          <p14:tracePt t="4180" x="1333500" y="493713"/>
          <p14:tracePt t="4732" x="1314450" y="501650"/>
          <p14:tracePt t="4754" x="1114425" y="493713"/>
          <p14:tracePt t="4764" x="1050925" y="457200"/>
          <p14:tracePt t="4786" x="1041400" y="438150"/>
          <p14:tracePt t="5212" x="1031875" y="438150"/>
          <p14:tracePt t="5375" x="1022350" y="438150"/>
          <p14:tracePt t="5390" x="1014413" y="447675"/>
          <p14:tracePt t="5400" x="1004888" y="447675"/>
          <p14:tracePt t="5405" x="1004888" y="457200"/>
          <p14:tracePt t="5413" x="1004888" y="474663"/>
          <p14:tracePt t="5421" x="995363" y="484188"/>
          <p14:tracePt t="5429" x="995363" y="493713"/>
          <p14:tracePt t="5465" x="995363" y="547688"/>
          <p14:tracePt t="5473" x="995363" y="566738"/>
          <p14:tracePt t="5504" x="995363" y="603250"/>
          <p14:tracePt t="5510" x="995363" y="611188"/>
          <p14:tracePt t="5536" x="1022350" y="647700"/>
          <p14:tracePt t="5544" x="1022350" y="657225"/>
          <p14:tracePt t="5545" x="1041400" y="676275"/>
          <p14:tracePt t="5584" x="1068388" y="703263"/>
          <p14:tracePt t="5593" x="1077913" y="712788"/>
          <p14:tracePt t="5625" x="1131888" y="749300"/>
          <p14:tracePt t="5633" x="1141413" y="749300"/>
          <p14:tracePt t="5641" x="1150938" y="757238"/>
          <p14:tracePt t="5676" x="1160463" y="766763"/>
          <p14:tracePt t="5737" x="1177925" y="766763"/>
          <p14:tracePt t="5745" x="1187450" y="766763"/>
          <p14:tracePt t="5780" x="1196975" y="766763"/>
          <p14:tracePt t="5823" x="1214438" y="766763"/>
          <p14:tracePt t="5849" x="1223963" y="766763"/>
          <p14:tracePt t="6081" x="1223963" y="757238"/>
          <p14:tracePt t="6107" x="1204913" y="703263"/>
          <p14:tracePt t="6211" x="1187450" y="676275"/>
          <p14:tracePt t="6212" x="1031875" y="530225"/>
          <p14:tracePt t="7004" x="1031875" y="593725"/>
          <p14:tracePt t="7029" x="1031875" y="1068388"/>
          <p14:tracePt t="7035" x="1031875" y="1177925"/>
          <p14:tracePt t="7064" x="1031875" y="1260475"/>
          <p14:tracePt t="7265" x="1041400" y="1260475"/>
          <p14:tracePt t="7304" x="1050925" y="1260475"/>
          <p14:tracePt t="7333" x="1058863" y="1260475"/>
          <p14:tracePt t="7433" x="1031875" y="1287463"/>
          <p14:tracePt t="7445" x="1014413" y="1296988"/>
          <p14:tracePt t="7449" x="995363" y="1314450"/>
          <p14:tracePt t="7465" x="985838" y="1323975"/>
          <p14:tracePt t="7508" x="931863" y="1370013"/>
          <p14:tracePt t="7513" x="904875" y="1397000"/>
          <p14:tracePt t="7525" x="868363" y="1423988"/>
          <p14:tracePt t="7529" x="822325" y="1452563"/>
          <p14:tracePt t="7539" x="793750" y="1479550"/>
          <p14:tracePt t="7573" x="693738" y="1543050"/>
          <p14:tracePt t="7589" x="684213" y="1552575"/>
          <p14:tracePt t="7595" x="676275" y="1552575"/>
          <p14:tracePt t="7621" x="630238" y="1606550"/>
          <p14:tracePt t="7628" x="593725" y="1625600"/>
          <p14:tracePt t="7633" x="547688" y="1662113"/>
          <p14:tracePt t="7645" x="520700" y="1689100"/>
          <p14:tracePt t="7651" x="501650" y="1698625"/>
          <p14:tracePt t="7731" x="347663" y="1854200"/>
          <p14:tracePt t="7738" x="319088" y="1881188"/>
          <p14:tracePt t="7745" x="282575" y="1898650"/>
          <p14:tracePt t="7753" x="255588" y="1917700"/>
          <p14:tracePt t="7782" x="201613" y="1935163"/>
          <p14:tracePt t="7788" x="192088" y="1944688"/>
          <p14:tracePt t="7829" x="182563" y="1954213"/>
          <p14:tracePt t="7833" x="173038" y="1963738"/>
          <p14:tracePt t="7844" x="136525" y="2000250"/>
          <p14:tracePt t="7854" x="128588" y="2063750"/>
          <p14:tracePt t="8387" x="19050" y="2192338"/>
          <p14:tracePt t="8406" x="36513" y="2192338"/>
          <p14:tracePt t="8419" x="73025" y="2192338"/>
          <p14:tracePt t="8427" x="82550" y="2192338"/>
          <p14:tracePt t="8522" x="100013" y="2173288"/>
          <p14:tracePt t="8542" x="119063" y="2173288"/>
          <p14:tracePt t="8553" x="128588" y="2173288"/>
          <p14:tracePt t="8585" x="165100" y="2173288"/>
          <p14:tracePt t="8615" x="182563" y="2173288"/>
          <p14:tracePt t="8617" x="192088" y="2173288"/>
          <p14:tracePt t="8648" x="228600" y="2173288"/>
          <p14:tracePt t="8649" x="238125" y="2173288"/>
          <p14:tracePt t="8665" x="274638" y="2173288"/>
          <p14:tracePt t="8700" x="319088" y="2173288"/>
          <p14:tracePt t="8705" x="347663" y="2173288"/>
          <p14:tracePt t="8713" x="365125" y="2173288"/>
          <p14:tracePt t="8740" x="447675" y="2173288"/>
          <p14:tracePt t="8747" x="465138" y="2173288"/>
          <p14:tracePt t="8761" x="474663" y="2173288"/>
          <p14:tracePt t="8808" x="501650" y="2173288"/>
          <p14:tracePt t="8810" x="520700" y="2173288"/>
          <p14:tracePt t="8821" x="538163" y="2173288"/>
          <p14:tracePt t="8825" x="547688" y="2173288"/>
          <p14:tracePt t="8871" x="620713" y="2155825"/>
          <p14:tracePt t="8874" x="639763" y="2155825"/>
          <p14:tracePt t="8883" x="647700" y="2155825"/>
          <p14:tracePt t="8890" x="676275" y="2155825"/>
          <p14:tracePt t="8929" x="812800" y="2155825"/>
          <p14:tracePt t="8939" x="868363" y="2155825"/>
          <p14:tracePt t="8945" x="895350" y="2155825"/>
          <p14:tracePt t="8986" x="1131888" y="2155825"/>
          <p14:tracePt t="8993" x="1204913" y="2155825"/>
          <p14:tracePt t="9001" x="1241425" y="2155825"/>
          <p14:tracePt t="9030" x="1350963" y="2155825"/>
          <p14:tracePt t="9037" x="1397000" y="2155825"/>
          <p14:tracePt t="9041" x="1423988" y="2155825"/>
          <p14:tracePt t="9051" x="1443038" y="2155825"/>
          <p14:tracePt t="9121" x="1644650" y="2155825"/>
          <p14:tracePt t="9123" x="1681163" y="2155825"/>
          <p14:tracePt t="9139" x="1754188" y="2155825"/>
          <p14:tracePt t="9146" x="1798638" y="2155825"/>
          <p14:tracePt t="9177" x="1973263" y="2155825"/>
          <p14:tracePt t="9186" x="2027238" y="2155825"/>
          <p14:tracePt t="9214" x="2155825" y="2155825"/>
          <p14:tracePt t="9217" x="2228850" y="2155825"/>
          <p14:tracePt t="9225" x="2301875" y="2155825"/>
          <p14:tracePt t="9234" x="2338388" y="2155825"/>
          <p14:tracePt t="9243" x="2382838" y="2155825"/>
          <p14:tracePt t="9251" x="2465388" y="2155825"/>
          <p14:tracePt t="9259" x="2520950" y="2155825"/>
          <p14:tracePt t="9336" x="3022600" y="2155825"/>
          <p14:tracePt t="9350" x="3049588" y="2163763"/>
          <p14:tracePt t="9353" x="3059113" y="2163763"/>
          <p14:tracePt t="9388" x="3168650" y="2173288"/>
          <p14:tracePt t="9393" x="3214688" y="2182813"/>
          <p14:tracePt t="9401" x="3232150" y="2182813"/>
          <p14:tracePt t="9410" x="3260725" y="2192338"/>
          <p14:tracePt t="9417" x="3278188" y="2192338"/>
          <p14:tracePt t="9425" x="3297238" y="2192338"/>
          <p14:tracePt t="9463" x="3343275" y="2192338"/>
          <p14:tracePt t="9465" x="3351213" y="2192338"/>
          <p14:tracePt t="9477" x="3370263" y="2192338"/>
          <p14:tracePt t="9483" x="3416300" y="2192338"/>
          <p14:tracePt t="9507" x="3497263" y="2192338"/>
          <p14:tracePt t="9515" x="3543300" y="2192338"/>
          <p14:tracePt t="9521" x="3570288" y="2192338"/>
          <p14:tracePt t="9529" x="3589338" y="2192338"/>
          <p14:tracePt t="9537" x="3616325" y="2192338"/>
          <p14:tracePt t="9572" x="3844925" y="2192338"/>
          <p14:tracePt t="9579" x="3898900" y="2192338"/>
          <p14:tracePt t="9585" x="3971925" y="2192338"/>
          <p14:tracePt t="9611" x="4090988" y="2192338"/>
          <p14:tracePt t="9618" x="4146550" y="2192338"/>
          <p14:tracePt t="9645" x="4319588" y="2209800"/>
          <p14:tracePt t="9651" x="4356100" y="2219325"/>
          <p14:tracePt t="9657" x="4383088" y="2219325"/>
          <p14:tracePt t="9684" x="4492625" y="2228850"/>
          <p14:tracePt t="9693" x="4521200" y="2228850"/>
          <p14:tracePt t="9697" x="4565650" y="2228850"/>
          <p14:tracePt t="9705" x="4594225" y="2228850"/>
          <p14:tracePt t="9737" x="4895850" y="2246313"/>
          <p14:tracePt t="9749" x="5005388" y="2265363"/>
          <p14:tracePt t="9774" x="5287963" y="2265363"/>
          <p14:tracePt t="9779" x="5314950" y="2265363"/>
          <p14:tracePt t="9785" x="5341938" y="2265363"/>
          <p14:tracePt t="9793" x="5360988" y="2265363"/>
          <p14:tracePt t="9801" x="5370513" y="2265363"/>
          <p14:tracePt t="9835" x="5414963" y="2265363"/>
          <p14:tracePt t="9848" x="5451475" y="2265363"/>
          <p14:tracePt t="9872" x="5480050" y="2265363"/>
          <p14:tracePt t="9874" x="5607050" y="2273300"/>
          <p14:tracePt t="9881" x="5662613" y="2273300"/>
          <p14:tracePt t="9889" x="5735638" y="2273300"/>
          <p14:tracePt t="9923" x="6164263" y="2319338"/>
          <p14:tracePt t="9935" x="6273800" y="2319338"/>
          <p14:tracePt t="9937" x="6365875" y="2319338"/>
          <p14:tracePt t="9945" x="6456363" y="2319338"/>
          <p14:tracePt t="9980" x="6694488" y="2319338"/>
          <p14:tracePt t="9988" x="6721475" y="2319338"/>
          <p14:tracePt t="9994" x="6731000" y="2319338"/>
          <p14:tracePt t="10017" x="6757988" y="2319338"/>
          <p14:tracePt t="10025" x="6777038" y="2319338"/>
          <p14:tracePt t="10027" x="6804025" y="2319338"/>
          <p14:tracePt t="10049" x="6867525" y="2319338"/>
          <p14:tracePt t="10059" x="6904038" y="2319338"/>
          <p14:tracePt t="10081" x="7023100" y="2319338"/>
          <p14:tracePt t="10090" x="7077075" y="2319338"/>
          <p14:tracePt t="10114" x="7242175" y="2319338"/>
          <p14:tracePt t="10123" x="7296150" y="2319338"/>
          <p14:tracePt t="10129" x="7361238" y="2319338"/>
          <p14:tracePt t="10156" x="7461250" y="2319338"/>
          <p14:tracePt t="10166" x="7516813" y="2319338"/>
          <p14:tracePt t="10169" x="7589838" y="2319338"/>
          <p14:tracePt t="10177" x="7626350" y="2319338"/>
          <p14:tracePt t="10209" x="7845425" y="2319338"/>
          <p14:tracePt t="10240" x="8101013" y="2319338"/>
          <p14:tracePt t="10242" x="8174038" y="2319338"/>
          <p14:tracePt t="10272" x="8274050" y="2319338"/>
          <p14:tracePt t="10303" x="8293100" y="2319338"/>
          <p14:tracePt t="10334" x="8366125" y="2301875"/>
          <p14:tracePt t="10343" x="8402638" y="2301875"/>
          <p14:tracePt t="10345" x="8429625" y="2301875"/>
          <p14:tracePt t="10372" x="8539163" y="2301875"/>
          <p14:tracePt t="10381" x="8585200" y="2301875"/>
          <p14:tracePt t="10385" x="8612188" y="2292350"/>
          <p14:tracePt t="10412" x="8767763" y="2265363"/>
          <p14:tracePt t="10422" x="8821738" y="2265363"/>
          <p14:tracePt t="10425" x="8848725" y="2265363"/>
          <p14:tracePt t="10433" x="8904288" y="2265363"/>
          <p14:tracePt t="10466" x="9205913" y="2228850"/>
          <p14:tracePt t="10478" x="9288463" y="2219325"/>
          <p14:tracePt t="10481" x="9342438" y="2200275"/>
          <p14:tracePt t="10508" x="9398000" y="2192338"/>
          <p14:tracePt t="10518" x="9415463" y="2192338"/>
          <p14:tracePt t="10521" x="9434513" y="2182813"/>
          <p14:tracePt t="10549" x="9534525" y="2173288"/>
          <p14:tracePt t="10560" x="9607550" y="2173288"/>
          <p14:tracePt t="10583" x="9734550" y="2163763"/>
          <p14:tracePt t="10585" x="9763125" y="2163763"/>
          <p14:tracePt t="10593" x="9799638" y="2155825"/>
          <p14:tracePt t="10614" x="9853613" y="2155825"/>
          <p14:tracePt t="10625" x="9899650" y="2146300"/>
          <p14:tracePt t="10633" x="9918700" y="2146300"/>
          <p14:tracePt t="10669" x="10101263" y="2136775"/>
          <p14:tracePt t="10673" x="10155238" y="2136775"/>
          <p14:tracePt t="10685" x="10201275" y="2136775"/>
          <p14:tracePt t="10711" x="10264775" y="2136775"/>
          <p14:tracePt t="10712" x="10493375" y="2109788"/>
          <p14:tracePt t="10723" x="10575925" y="2100263"/>
          <p14:tracePt t="10729" x="10629900" y="2082800"/>
          <p14:tracePt t="10738" x="10675938" y="2073275"/>
          <p14:tracePt t="10760" x="10731500" y="2073275"/>
          <p14:tracePt t="10771" x="10785475" y="2063750"/>
          <p14:tracePt t="10808" x="10821988" y="2063750"/>
          <p14:tracePt t="10818" x="10841038" y="2063750"/>
          <p14:tracePt t="10826" x="10868025" y="2063750"/>
          <p14:tracePt t="10862" x="10995025" y="2063750"/>
          <p14:tracePt t="10865" x="11031538" y="2063750"/>
          <p14:tracePt t="10875" x="11050588" y="2063750"/>
          <p14:tracePt t="10908" x="11114088" y="2063750"/>
          <p14:tracePt t="10941" x="11177588" y="2073275"/>
          <p14:tracePt t="10950" x="11206163" y="2073275"/>
          <p14:tracePt t="10953" x="11214100" y="2082800"/>
          <p14:tracePt t="10980" x="11296650" y="2090738"/>
          <p14:tracePt t="10989" x="11342688" y="2109788"/>
          <p14:tracePt t="10993" x="11369675" y="2109788"/>
          <p14:tracePt t="11020" x="11452225" y="2136775"/>
          <p14:tracePt t="11030" x="11479213" y="2155825"/>
          <p14:tracePt t="11033" x="11498263" y="2155825"/>
          <p14:tracePt t="11060" x="11552238" y="2173288"/>
          <p14:tracePt t="11070" x="11561763" y="2173288"/>
          <p14:tracePt t="11073" x="11571288" y="2173288"/>
          <p14:tracePt t="11121" x="11580813" y="2173288"/>
          <p14:tracePt t="11134" x="11588750" y="2173288"/>
          <p14:tracePt t="11137" x="11598275" y="2173288"/>
          <p14:tracePt t="11174" x="11607800" y="2173288"/>
          <p14:tracePt t="11206" x="11617325" y="2173288"/>
          <p14:tracePt t="11246" x="11625263" y="2173288"/>
          <p14:tracePt t="11297" x="11625263" y="2163763"/>
          <p14:tracePt t="11307" x="11625263" y="2155825"/>
          <p14:tracePt t="11318" x="11634788" y="2146300"/>
          <p14:tracePt t="11348" x="11634788" y="2127250"/>
          <p14:tracePt t="11386" x="11634788" y="2090738"/>
          <p14:tracePt t="11409" x="11644313" y="2063750"/>
          <p14:tracePt t="11433" x="11644313" y="2054225"/>
          <p14:tracePt t="11473" x="11644313" y="2046288"/>
          <p14:tracePt t="11481" x="11644313" y="2036763"/>
          <p14:tracePt t="11506" x="11644313" y="2027238"/>
          <p14:tracePt t="11514" x="11644313" y="2017713"/>
          <p14:tracePt t="11548" x="11644313" y="2009775"/>
          <p14:tracePt t="11587" x="11644313" y="1990725"/>
          <p14:tracePt t="11601" x="11644313" y="1981200"/>
          <p14:tracePt t="11650" x="11644313" y="1973263"/>
          <p14:tracePt t="11686" x="11634788" y="1963738"/>
          <p14:tracePt t="11697" x="11625263" y="1954213"/>
          <p14:tracePt t="11705" x="11607800" y="1954213"/>
          <p14:tracePt t="11729" x="11580813" y="1954213"/>
          <p14:tracePt t="11738" x="11571288" y="1954213"/>
          <p14:tracePt t="11745" x="11552238" y="1954213"/>
          <p14:tracePt t="11754" x="11544300" y="1944688"/>
          <p14:tracePt t="11776" x="11525250" y="1935163"/>
          <p14:tracePt t="11785" x="11507788" y="1935163"/>
          <p14:tracePt t="11802" x="11498263" y="1935163"/>
          <p14:tracePt t="11834" x="11479213" y="1935163"/>
          <p14:tracePt t="11868" x="11461750" y="1935163"/>
          <p14:tracePt t="11879" x="11452225" y="1935163"/>
          <p14:tracePt t="11915" x="11434763" y="1935163"/>
          <p14:tracePt t="11929" x="11415713" y="1935163"/>
          <p14:tracePt t="11961" x="11406188" y="1935163"/>
          <p14:tracePt t="11977" x="11388725" y="1944688"/>
          <p14:tracePt t="12025" x="11379200" y="1944688"/>
          <p14:tracePt t="12059" x="11352213" y="1954213"/>
          <p14:tracePt t="12100" x="11342688" y="1954213"/>
          <p14:tracePt t="12113" x="11333163" y="1963738"/>
          <p14:tracePt t="12170" x="11323638" y="1973263"/>
          <p14:tracePt t="12213" x="11306175" y="2000250"/>
          <p14:tracePt t="12217" x="11296650" y="2009775"/>
          <p14:tracePt t="12233" x="11287125" y="2009775"/>
          <p14:tracePt t="12271" x="11260138" y="2017713"/>
          <p14:tracePt t="12284" x="11242675" y="2027238"/>
          <p14:tracePt t="12320" x="11242675" y="2036763"/>
          <p14:tracePt t="12506" x="11233150" y="2046288"/>
          <p14:tracePt t="12623" x="11233150" y="2054225"/>
          <p14:tracePt t="12692" x="11223625" y="2100263"/>
          <p14:tracePt t="12710" x="11214100" y="2127250"/>
          <p14:tracePt t="12742" x="11214100" y="2146300"/>
          <p14:tracePt t="12745" x="11214100" y="2155825"/>
          <p14:tracePt t="12801" x="11214100" y="2192338"/>
          <p14:tracePt t="12812" x="11223625" y="2200275"/>
          <p14:tracePt t="12826" x="11223625" y="2209800"/>
          <p14:tracePt t="12854" x="11260138" y="2228850"/>
          <p14:tracePt t="12857" x="11269663" y="2228850"/>
          <p14:tracePt t="12868" x="11279188" y="2228850"/>
          <p14:tracePt t="12874" x="11287125" y="2228850"/>
          <p14:tracePt t="12896" x="11315700" y="2236788"/>
          <p14:tracePt t="12906" x="11342688" y="2246313"/>
          <p14:tracePt t="12930" x="11388725" y="2246313"/>
          <p14:tracePt t="12944" x="11415713" y="2246313"/>
          <p14:tracePt t="12990" x="11452225" y="2246313"/>
          <p14:tracePt t="12993" x="11461750" y="2246313"/>
          <p14:tracePt t="13001" x="11488738" y="2228850"/>
          <p14:tracePt t="13026" x="11507788" y="2219325"/>
          <p14:tracePt t="13042" x="11515725" y="2219325"/>
          <p14:tracePt t="13051" x="11525250" y="2219325"/>
          <p14:tracePt t="13108" x="11544300" y="2209800"/>
          <p14:tracePt t="13148" x="11544300" y="2182813"/>
          <p14:tracePt t="13160" x="11544300" y="2173288"/>
          <p14:tracePt t="13177" x="11544300" y="2163763"/>
          <p14:tracePt t="13185" x="11544300" y="2155825"/>
          <p14:tracePt t="13194" x="11544300" y="2146300"/>
          <p14:tracePt t="13298" x="11515725" y="2046288"/>
          <p14:tracePt t="13309" x="11507788" y="2036763"/>
          <p14:tracePt t="13313" x="11498263" y="2027238"/>
          <p14:tracePt t="13358" x="11471275" y="2000250"/>
          <p14:tracePt t="13361" x="11461750" y="2000250"/>
          <p14:tracePt t="13450" x="11369675" y="1981200"/>
          <p14:tracePt t="13486" x="11342688" y="1981200"/>
          <p14:tracePt t="13489" x="11323638" y="1981200"/>
          <p14:tracePt t="13505" x="11315700" y="1981200"/>
          <p14:tracePt t="13522" x="11296650" y="1981200"/>
          <p14:tracePt t="13539" x="11287125" y="1981200"/>
          <p14:tracePt t="13547" x="11279188" y="1981200"/>
          <p14:tracePt t="13607" x="11214100" y="1981200"/>
          <p14:tracePt t="13619" x="11177588" y="1990725"/>
          <p14:tracePt t="13648" x="11133138" y="2009775"/>
          <p14:tracePt t="13649" x="11096625" y="2017713"/>
          <p14:tracePt t="13658" x="11060113" y="2036763"/>
          <p14:tracePt t="13665" x="11041063" y="2046288"/>
          <p14:tracePt t="13673" x="11004550" y="2054225"/>
          <p14:tracePt t="13698" x="10941050" y="2082800"/>
          <p14:tracePt t="13705" x="10931525" y="2082800"/>
          <p14:tracePt t="13713" x="10922000" y="2082800"/>
          <p14:tracePt t="13771" x="10841038" y="2082800"/>
          <p14:tracePt t="13777" x="10821988" y="2082800"/>
          <p14:tracePt t="13787" x="10795000" y="2090738"/>
          <p14:tracePt t="13813" x="10685463" y="2109788"/>
          <p14:tracePt t="13817" x="10675938" y="2109788"/>
          <p14:tracePt t="13825" x="10639425" y="2109788"/>
          <p14:tracePt t="13833" x="10621963" y="2109788"/>
          <p14:tracePt t="13890" x="10401300" y="2119313"/>
          <p14:tracePt t="13898" x="10328275" y="2119313"/>
          <p14:tracePt t="13907" x="10274300" y="2136775"/>
          <p14:tracePt t="13914" x="10228263" y="2146300"/>
          <p14:tracePt t="13960" x="10036175" y="2209800"/>
          <p14:tracePt t="13962" x="9999663" y="2228850"/>
          <p14:tracePt t="13970" x="9955213" y="2265363"/>
          <p14:tracePt t="14003" x="9845675" y="2301875"/>
          <p14:tracePt t="14046" x="9826625" y="2309813"/>
          <p14:tracePt t="14049" x="9817100" y="2319338"/>
          <p14:tracePt t="14082" x="9799638" y="2328863"/>
          <p14:tracePt t="14091" x="9790113" y="2338388"/>
          <p14:tracePt t="14105" x="9780588" y="2346325"/>
          <p14:tracePt t="14141" x="9772650" y="2355850"/>
          <p14:tracePt t="14154" x="9753600" y="2374900"/>
          <p14:tracePt t="14190" x="9744075" y="2382838"/>
          <p14:tracePt t="14201" x="9734550" y="2392363"/>
          <p14:tracePt t="14217" x="9726613" y="2401888"/>
          <p14:tracePt t="14257" x="9707563" y="2419350"/>
          <p14:tracePt t="14266" x="9698038" y="2428875"/>
          <p14:tracePt t="14298" x="9690100" y="2438400"/>
          <p14:tracePt t="14342" x="9680575" y="2447925"/>
          <p14:tracePt t="14352" x="9680575" y="2455863"/>
          <p14:tracePt t="14361" x="9671050" y="2465388"/>
          <p14:tracePt t="14401" x="9671050" y="2474913"/>
          <p14:tracePt t="14430" x="9653588" y="2501900"/>
          <p14:tracePt t="14437" x="9644063" y="2511425"/>
          <p14:tracePt t="14558" x="9634538" y="2520950"/>
          <p14:tracePt t="14635" x="9625013" y="2501900"/>
          <p14:tracePt t="14647" x="9625013" y="2492375"/>
          <p14:tracePt t="14684" x="9617075" y="2484438"/>
          <p14:tracePt t="14697" x="9607550" y="2474913"/>
          <p14:tracePt t="14706" x="9598025" y="2465388"/>
          <p14:tracePt t="14782" x="9598025" y="2447925"/>
          <p14:tracePt t="14990" x="9598025" y="2438400"/>
          <p14:tracePt t="15595" x="9588500" y="2428875"/>
          <p14:tracePt t="15626" x="9488488" y="2484438"/>
          <p14:tracePt t="15718" x="8220075" y="3032125"/>
          <p14:tracePt t="15726" x="8064500" y="3086100"/>
          <p14:tracePt t="15742" x="7780338" y="3195638"/>
          <p14:tracePt t="15770" x="7205663" y="3360738"/>
          <p14:tracePt t="15782" x="6996113" y="3406775"/>
          <p14:tracePt t="15785" x="6740525" y="3460750"/>
          <p14:tracePt t="15793" x="6475413" y="3533775"/>
          <p14:tracePt t="15830" x="5524500" y="3762375"/>
          <p14:tracePt t="15833" x="5351463" y="3825875"/>
          <p14:tracePt t="15841" x="5205413" y="3871913"/>
          <p14:tracePt t="15849" x="5068888" y="3917950"/>
          <p14:tracePt t="15911" x="4310063" y="4137025"/>
          <p14:tracePt t="15913" x="4156075" y="4173538"/>
          <p14:tracePt t="15921" x="4008438" y="4200525"/>
          <p14:tracePt t="15934" x="3844925" y="4264025"/>
          <p14:tracePt t="15937" x="3671888" y="4310063"/>
          <p14:tracePt t="15945" x="3506788" y="4356100"/>
          <p14:tracePt t="15953" x="3343275" y="4383088"/>
          <p14:tracePt t="15961" x="3195638" y="4410075"/>
          <p14:tracePt t="15971" x="3059113" y="4438650"/>
          <p14:tracePt t="15979" x="2949575" y="4456113"/>
          <p14:tracePt t="16068" x="1397000" y="4694238"/>
          <p14:tracePt t="16118" x="1204913" y="4721225"/>
          <p14:tracePt t="16121" x="1187450" y="4721225"/>
          <p14:tracePt t="16129" x="1141413" y="4730750"/>
          <p14:tracePt t="16141" x="1114425" y="4730750"/>
          <p14:tracePt t="16145" x="1068388" y="4730750"/>
          <p14:tracePt t="16173" x="1022350" y="4730750"/>
          <p14:tracePt t="16228" x="1004888" y="4730750"/>
          <p14:tracePt t="16234" x="968375" y="4730750"/>
          <p14:tracePt t="16241" x="941388" y="4730750"/>
          <p14:tracePt t="16273" x="720725" y="4730750"/>
          <p14:tracePt t="16282" x="630238" y="4721225"/>
          <p14:tracePt t="16289" x="557213" y="4721225"/>
          <p14:tracePt t="16297" x="474663" y="4721225"/>
          <p14:tracePt t="16330" x="328613" y="4721225"/>
          <p14:tracePt t="16370" x="282575" y="4721225"/>
          <p14:tracePt t="16377" x="255588" y="4721225"/>
          <p14:tracePt t="16385" x="238125" y="4721225"/>
          <p14:tracePt t="16393" x="219075" y="4721225"/>
          <p14:tracePt t="16427" x="201613" y="4721225"/>
          <p14:tracePt t="16441" x="192088" y="4721225"/>
          <p14:tracePt t="16474" x="182563" y="4721225"/>
          <p14:tracePt t="16475" x="100013" y="4730750"/>
          <p14:tracePt t="16485" x="82550" y="4738688"/>
          <p14:tracePt t="16489" x="36513" y="4775200"/>
          <p14:tracePt t="16498" x="9525" y="4794250"/>
          <p14:tracePt t="16940" x="9525" y="5908675"/>
          <p14:tracePt t="16965" x="26988" y="5935663"/>
          <p14:tracePt t="16989" x="55563" y="5954713"/>
          <p14:tracePt t="16995" x="82550" y="5962650"/>
          <p14:tracePt t="17095" x="484188" y="5972175"/>
          <p14:tracePt t="17097" x="538163" y="5972175"/>
          <p14:tracePt t="17111" x="574675" y="5972175"/>
          <p14:tracePt t="17113" x="620713" y="5972175"/>
          <p14:tracePt t="17130" x="703263" y="5972175"/>
          <p14:tracePt t="17137" x="720725" y="5972175"/>
          <p14:tracePt t="17162" x="785813" y="5972175"/>
          <p14:tracePt t="17170" x="793750" y="5972175"/>
          <p14:tracePt t="17177" x="822325" y="5962650"/>
          <p14:tracePt t="17213" x="868363" y="5945188"/>
          <p14:tracePt t="17221" x="885825" y="5935663"/>
          <p14:tracePt t="17227" x="904875" y="5926138"/>
          <p14:tracePt t="17235" x="912813" y="5918200"/>
          <p14:tracePt t="17305" x="1087438" y="5816600"/>
          <p14:tracePt t="17345" x="1123950" y="5734050"/>
          <p14:tracePt t="17353" x="1150938" y="5689600"/>
          <p14:tracePt t="17388" x="1223963" y="5478463"/>
          <p14:tracePt t="17393" x="1233488" y="5441950"/>
          <p14:tracePt t="17407" x="1270000" y="5360988"/>
          <p14:tracePt t="17409" x="1277938" y="5324475"/>
          <p14:tracePt t="17434" x="1296988" y="5259388"/>
          <p14:tracePt t="17441" x="1296988" y="5232400"/>
          <p14:tracePt t="17449" x="1296988" y="5205413"/>
          <p14:tracePt t="17458" x="1296988" y="5186363"/>
          <p14:tracePt t="17465" x="1314450" y="5159375"/>
          <p14:tracePt t="17474" x="1323975" y="5132388"/>
          <p14:tracePt t="17573" x="1287463" y="4840288"/>
          <p14:tracePt t="17579" x="1260475" y="4794250"/>
          <p14:tracePt t="17619" x="1204913" y="4702175"/>
          <p14:tracePt t="17641" x="1196975" y="4694238"/>
          <p14:tracePt t="17681" x="1160463" y="4684713"/>
          <p14:tracePt t="17697" x="1141413" y="4684713"/>
          <p14:tracePt t="17729" x="1123950" y="4675188"/>
          <p14:tracePt t="17738" x="1095375" y="4675188"/>
          <p14:tracePt t="17745" x="1077913" y="4675188"/>
          <p14:tracePt t="17777" x="931863" y="4675188"/>
          <p14:tracePt t="17787" x="885825" y="4675188"/>
          <p14:tracePt t="17793" x="858838" y="4675188"/>
          <p14:tracePt t="17820" x="803275" y="4675188"/>
          <p14:tracePt t="17831" x="793750" y="4684713"/>
          <p14:tracePt t="17833" x="766763" y="4702175"/>
          <p14:tracePt t="17906" x="593725" y="4794250"/>
          <p14:tracePt t="17922" x="566738" y="4821238"/>
          <p14:tracePt t="17944" x="520700" y="4867275"/>
          <p14:tracePt t="17958" x="511175" y="4876800"/>
          <p14:tracePt t="17961" x="493713" y="4884738"/>
          <p14:tracePt t="17969" x="484188" y="4894263"/>
          <p14:tracePt t="18033" x="384175" y="5022850"/>
          <p14:tracePt t="18064" x="365125" y="5049838"/>
          <p14:tracePt t="18065" x="355600" y="5059363"/>
          <p14:tracePt t="18080" x="355600" y="5068888"/>
          <p14:tracePt t="18081" x="347663" y="5076825"/>
          <p14:tracePt t="18121" x="301625" y="5178425"/>
          <p14:tracePt t="18130" x="292100" y="5205413"/>
          <p14:tracePt t="18154" x="274638" y="5251450"/>
          <p14:tracePt t="18173" x="274638" y="5287963"/>
          <p14:tracePt t="18177" x="274638" y="5295900"/>
          <p14:tracePt t="18220" x="265113" y="5397500"/>
          <p14:tracePt t="18225" x="265113" y="5424488"/>
          <p14:tracePt t="18262" x="265113" y="5570538"/>
          <p14:tracePt t="18265" x="265113" y="5597525"/>
          <p14:tracePt t="18301" x="265113" y="5670550"/>
          <p14:tracePt t="18306" x="265113" y="5680075"/>
          <p14:tracePt t="18362" x="265113" y="5762625"/>
          <p14:tracePt t="18376" x="265113" y="5799138"/>
          <p14:tracePt t="18378" x="282575" y="5843588"/>
          <p14:tracePt t="18385" x="301625" y="5872163"/>
          <p14:tracePt t="18393" x="301625" y="5881688"/>
          <p14:tracePt t="18431" x="328613" y="5954713"/>
          <p14:tracePt t="18433" x="355600" y="5981700"/>
          <p14:tracePt t="18444" x="384175" y="6018213"/>
          <p14:tracePt t="18468" x="465138" y="6100763"/>
          <p14:tracePt t="18473" x="484188" y="6118225"/>
          <p14:tracePt t="18486" x="501650" y="6127750"/>
          <p14:tracePt t="18489" x="520700" y="6145213"/>
          <p14:tracePt t="18517" x="611188" y="6191250"/>
          <p14:tracePt t="18531" x="676275" y="6200775"/>
          <p14:tracePt t="18537" x="720725" y="6210300"/>
          <p14:tracePt t="18563" x="885825" y="6210300"/>
          <p14:tracePt t="18573" x="941388" y="6210300"/>
          <p14:tracePt t="18577" x="1022350" y="6210300"/>
          <p14:tracePt t="18585" x="1058863" y="6210300"/>
          <p14:tracePt t="18593" x="1114425" y="6200775"/>
          <p14:tracePt t="18628" x="1270000" y="6127750"/>
          <p14:tracePt t="18638" x="1296988" y="6118225"/>
          <p14:tracePt t="18641" x="1314450" y="6100763"/>
          <p14:tracePt t="18677" x="1423988" y="5991225"/>
          <p14:tracePt t="18681" x="1443038" y="5954713"/>
          <p14:tracePt t="18720" x="1525588" y="5816600"/>
          <p14:tracePt t="18721" x="1533525" y="5762625"/>
          <p14:tracePt t="18738" x="1552575" y="5689600"/>
          <p14:tracePt t="18771" x="1570038" y="5561013"/>
          <p14:tracePt t="18810" x="1589088" y="5341938"/>
          <p14:tracePt t="18831" x="1589088" y="5287963"/>
          <p14:tracePt t="18833" x="1589088" y="5259388"/>
          <p14:tracePt t="18851" x="1589088" y="5149850"/>
          <p14:tracePt t="18857" x="1589088" y="5122863"/>
          <p14:tracePt t="18866" x="1589088" y="5086350"/>
          <p14:tracePt t="18874" x="1589088" y="5068888"/>
          <p14:tracePt t="18884" x="1589088" y="5032375"/>
          <p14:tracePt t="18940" x="1506538" y="4830763"/>
          <p14:tracePt t="18957" x="1489075" y="4794250"/>
          <p14:tracePt t="18996" x="1460500" y="4757738"/>
          <p14:tracePt t="19009" x="1443038" y="4738688"/>
          <p14:tracePt t="19017" x="1433513" y="4721225"/>
          <p14:tracePt t="19058" x="1360488" y="4665663"/>
          <p14:tracePt t="19070" x="1343025" y="4665663"/>
          <p14:tracePt t="19073" x="1296988" y="4638675"/>
          <p14:tracePt t="19103" x="1204913" y="4611688"/>
          <p14:tracePt t="19111" x="1168400" y="4602163"/>
          <p14:tracePt t="19113" x="1123950" y="4592638"/>
          <p14:tracePt t="19121" x="1095375" y="4584700"/>
          <p14:tracePt t="19151" x="1004888" y="4584700"/>
          <p14:tracePt t="19161" x="985838" y="4584700"/>
          <p14:tracePt t="19190" x="868363" y="4621213"/>
          <p14:tracePt t="19193" x="803275" y="4638675"/>
          <p14:tracePt t="19207" x="712788" y="4694238"/>
          <p14:tracePt t="19209" x="630238" y="4748213"/>
          <p14:tracePt t="19238" x="347663" y="4930775"/>
          <p14:tracePt t="19249" x="292100" y="4976813"/>
          <p14:tracePt t="19257" x="274638" y="4995863"/>
          <p14:tracePt t="19286" x="246063" y="5040313"/>
          <p14:tracePt t="19294" x="238125" y="5059363"/>
          <p14:tracePt t="19297" x="228600" y="5086350"/>
          <p14:tracePt t="19305" x="228600" y="5105400"/>
          <p14:tracePt t="19334" x="209550" y="5159375"/>
          <p14:tracePt t="19337" x="209550" y="5168900"/>
          <p14:tracePt t="19345" x="209550" y="5186363"/>
          <p14:tracePt t="19353" x="209550" y="5195888"/>
          <p14:tracePt t="19362" x="209550" y="5214938"/>
          <p14:tracePt t="19369" x="209550" y="5232400"/>
          <p14:tracePt t="19378" x="209550" y="5268913"/>
          <p14:tracePt t="19507" x="657225" y="5807075"/>
          <p14:tracePt t="19513" x="720725" y="5835650"/>
          <p14:tracePt t="19529" x="793750" y="5889625"/>
          <p14:tracePt t="19538" x="839788" y="5908675"/>
          <p14:tracePt t="19569" x="1050925" y="5972175"/>
          <p14:tracePt t="19594" x="1260475" y="6008688"/>
          <p14:tracePt t="19605" x="1314450" y="6008688"/>
          <p14:tracePt t="19609" x="1360488" y="6008688"/>
          <p14:tracePt t="19617" x="1416050" y="6008688"/>
          <p14:tracePt t="19648" x="1497013" y="6008688"/>
          <p14:tracePt t="19649" x="1506538" y="6008688"/>
          <p14:tracePt t="19675" x="1552575" y="6008688"/>
          <p14:tracePt t="19689" x="1562100" y="5999163"/>
          <p14:tracePt t="19734" x="1562100" y="5991225"/>
          <p14:tracePt t="19773" x="1570038" y="5972175"/>
          <p14:tracePt t="20427" x="1570038" y="5954713"/>
          <p14:tracePt t="21979" x="1589088" y="5945188"/>
          <p14:tracePt t="22008" x="1616075" y="5935663"/>
          <p14:tracePt t="22012" x="1635125" y="5926138"/>
          <p14:tracePt t="22097" x="1900238" y="5908675"/>
          <p14:tracePt t="22101" x="1963738" y="5881688"/>
          <p14:tracePt t="22118" x="2054225" y="5853113"/>
          <p14:tracePt t="22121" x="2127250" y="5807075"/>
          <p14:tracePt t="22161" x="2301875" y="5643563"/>
          <p14:tracePt t="22173" x="2338388" y="5580063"/>
          <p14:tracePt t="22178" x="2355850" y="5534025"/>
          <p14:tracePt t="22205" x="2419350" y="5368925"/>
          <p14:tracePt t="22215" x="2428875" y="5295900"/>
          <p14:tracePt t="22217" x="2428875" y="5222875"/>
          <p14:tracePt t="22225" x="2428875" y="5122863"/>
          <p14:tracePt t="22235" x="2428875" y="5032375"/>
          <p14:tracePt t="22356" x="1296988" y="2328863"/>
          <p14:tracePt t="22361" x="1187450" y="2192338"/>
          <p14:tracePt t="22378" x="1041400" y="1927225"/>
          <p14:tracePt t="22385" x="977900" y="1808163"/>
          <p14:tracePt t="22423" x="749300" y="1306513"/>
          <p14:tracePt t="22425" x="684213" y="1160463"/>
          <p14:tracePt t="22437" x="620713" y="1004888"/>
          <p14:tracePt t="22464" x="428625" y="547688"/>
          <p14:tracePt t="22465" x="347663" y="401638"/>
          <p14:tracePt t="22480" x="182563" y="9207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403AB52-AED3-4B15-BF44-C84F1653D4E8}"/>
              </a:ext>
            </a:extLst>
          </p:cNvPr>
          <p:cNvGraphicFramePr>
            <a:graphicFrameLocks noGrp="1"/>
          </p:cNvGraphicFramePr>
          <p:nvPr>
            <p:extLst>
              <p:ext uri="{D42A27DB-BD31-4B8C-83A1-F6EECF244321}">
                <p14:modId xmlns:p14="http://schemas.microsoft.com/office/powerpoint/2010/main" val="463224106"/>
              </p:ext>
            </p:extLst>
          </p:nvPr>
        </p:nvGraphicFramePr>
        <p:xfrm>
          <a:off x="591312" y="137604"/>
          <a:ext cx="10765536" cy="447611"/>
        </p:xfrm>
        <a:graphic>
          <a:graphicData uri="http://schemas.openxmlformats.org/drawingml/2006/table">
            <a:tbl>
              <a:tblPr/>
              <a:tblGrid>
                <a:gridCol w="10765536">
                  <a:extLst>
                    <a:ext uri="{9D8B030D-6E8A-4147-A177-3AD203B41FA5}">
                      <a16:colId xmlns:a16="http://schemas.microsoft.com/office/drawing/2014/main" val="1200655360"/>
                    </a:ext>
                  </a:extLst>
                </a:gridCol>
              </a:tblGrid>
              <a:tr h="447611">
                <a:tc>
                  <a:txBody>
                    <a:bodyPr/>
                    <a:lstStyle/>
                    <a:p>
                      <a:pPr algn="ctr" fontAlgn="t"/>
                      <a:r>
                        <a:rPr lang="en-US" sz="1700" b="1" i="0" u="none" strike="noStrike" dirty="0">
                          <a:solidFill>
                            <a:srgbClr val="FFFFFF"/>
                          </a:solidFill>
                          <a:effectLst/>
                          <a:latin typeface="Segoe UI" panose="020B0502040204020203" pitchFamily="34" charset="0"/>
                        </a:rPr>
                        <a:t>Area Having Highest Increase In Monthly Orders (from Jan to Sep) In Absolute Orders.</a:t>
                      </a:r>
                    </a:p>
                  </a:txBody>
                  <a:tcPr marL="5426" marR="5426" marT="5426" marB="0">
                    <a:lnL>
                      <a:noFill/>
                    </a:lnL>
                    <a:lnR>
                      <a:noFill/>
                    </a:lnR>
                    <a:lnT>
                      <a:noFill/>
                    </a:lnT>
                    <a:lnB>
                      <a:noFill/>
                    </a:lnB>
                    <a:solidFill>
                      <a:srgbClr val="C65911"/>
                    </a:solidFill>
                  </a:tcPr>
                </a:tc>
                <a:extLst>
                  <a:ext uri="{0D108BD9-81ED-4DB2-BD59-A6C34878D82A}">
                    <a16:rowId xmlns:a16="http://schemas.microsoft.com/office/drawing/2014/main" val="2659315267"/>
                  </a:ext>
                </a:extLst>
              </a:tr>
            </a:tbl>
          </a:graphicData>
        </a:graphic>
      </p:graphicFrame>
      <p:graphicFrame>
        <p:nvGraphicFramePr>
          <p:cNvPr id="5" name="Table 4">
            <a:extLst>
              <a:ext uri="{FF2B5EF4-FFF2-40B4-BE49-F238E27FC236}">
                <a16:creationId xmlns:a16="http://schemas.microsoft.com/office/drawing/2014/main" id="{39AEC7EA-3ABC-4B21-8719-D828C3B119FE}"/>
              </a:ext>
            </a:extLst>
          </p:cNvPr>
          <p:cNvGraphicFramePr>
            <a:graphicFrameLocks noGrp="1"/>
          </p:cNvGraphicFramePr>
          <p:nvPr>
            <p:extLst>
              <p:ext uri="{D42A27DB-BD31-4B8C-83A1-F6EECF244321}">
                <p14:modId xmlns:p14="http://schemas.microsoft.com/office/powerpoint/2010/main" val="4127995301"/>
              </p:ext>
            </p:extLst>
          </p:nvPr>
        </p:nvGraphicFramePr>
        <p:xfrm>
          <a:off x="343916" y="1142271"/>
          <a:ext cx="3073400" cy="3413760"/>
        </p:xfrm>
        <a:graphic>
          <a:graphicData uri="http://schemas.openxmlformats.org/drawingml/2006/table">
            <a:tbl>
              <a:tblPr/>
              <a:tblGrid>
                <a:gridCol w="1320800">
                  <a:extLst>
                    <a:ext uri="{9D8B030D-6E8A-4147-A177-3AD203B41FA5}">
                      <a16:colId xmlns:a16="http://schemas.microsoft.com/office/drawing/2014/main" val="406917239"/>
                    </a:ext>
                  </a:extLst>
                </a:gridCol>
                <a:gridCol w="1752600">
                  <a:extLst>
                    <a:ext uri="{9D8B030D-6E8A-4147-A177-3AD203B41FA5}">
                      <a16:colId xmlns:a16="http://schemas.microsoft.com/office/drawing/2014/main" val="4257775124"/>
                    </a:ext>
                  </a:extLst>
                </a:gridCol>
              </a:tblGrid>
              <a:tr h="393116">
                <a:tc>
                  <a:txBody>
                    <a:bodyPr/>
                    <a:lstStyle/>
                    <a:p>
                      <a:pPr algn="l" fontAlgn="b"/>
                      <a:r>
                        <a:rPr lang="en-IN" sz="1600" b="0" i="0" u="none" strike="noStrike">
                          <a:solidFill>
                            <a:srgbClr val="000000"/>
                          </a:solidFill>
                          <a:effectLst/>
                          <a:latin typeface="Calibri" panose="020F0502020204030204" pitchFamily="34" charset="0"/>
                        </a:rPr>
                        <a:t>Order Drop Geo</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0" i="0" u="none" strike="noStrike">
                          <a:solidFill>
                            <a:srgbClr val="000000"/>
                          </a:solidFill>
                          <a:effectLst/>
                          <a:latin typeface="Calibri" panose="020F0502020204030204" pitchFamily="34" charset="0"/>
                        </a:rPr>
                        <a:t>(All)</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284691757"/>
                  </a:ext>
                </a:extLst>
              </a:tr>
              <a:tr h="196558">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2467678681"/>
                  </a:ext>
                </a:extLst>
              </a:tr>
              <a:tr h="196558">
                <a:tc>
                  <a:txBody>
                    <a:bodyPr/>
                    <a:lstStyle/>
                    <a:p>
                      <a:pPr algn="l" fontAlgn="b"/>
                      <a:r>
                        <a:rPr lang="en-IN" sz="16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Count of User_id</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2768321159"/>
                  </a:ext>
                </a:extLst>
              </a:tr>
              <a:tr h="196558">
                <a:tc>
                  <a:txBody>
                    <a:bodyPr/>
                    <a:lstStyle/>
                    <a:p>
                      <a:pPr algn="l" fontAlgn="b"/>
                      <a:r>
                        <a:rPr lang="en-IN" sz="1600" b="0" i="0" u="none" strike="noStrike">
                          <a:solidFill>
                            <a:srgbClr val="000000"/>
                          </a:solidFill>
                          <a:effectLst/>
                          <a:latin typeface="Calibri" panose="020F0502020204030204" pitchFamily="34" charset="0"/>
                        </a:rPr>
                        <a:t>January</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1606</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3287210279"/>
                  </a:ext>
                </a:extLst>
              </a:tr>
              <a:tr h="196558">
                <a:tc>
                  <a:txBody>
                    <a:bodyPr/>
                    <a:lstStyle/>
                    <a:p>
                      <a:pPr algn="l" fontAlgn="b"/>
                      <a:r>
                        <a:rPr lang="en-IN" sz="1600" b="0" i="0" u="none" strike="noStrike">
                          <a:solidFill>
                            <a:srgbClr val="000000"/>
                          </a:solidFill>
                          <a:effectLst/>
                          <a:latin typeface="Calibri" panose="020F0502020204030204" pitchFamily="34" charset="0"/>
                        </a:rPr>
                        <a:t>February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1663</a:t>
                      </a:r>
                    </a:p>
                  </a:txBody>
                  <a:tcPr marL="0" marR="0" marT="0" marB="0" anchor="b">
                    <a:lnL>
                      <a:noFill/>
                    </a:lnL>
                    <a:lnR>
                      <a:noFill/>
                    </a:lnR>
                    <a:lnT>
                      <a:noFill/>
                    </a:lnT>
                    <a:lnB>
                      <a:noFill/>
                    </a:lnB>
                  </a:tcPr>
                </a:tc>
                <a:extLst>
                  <a:ext uri="{0D108BD9-81ED-4DB2-BD59-A6C34878D82A}">
                    <a16:rowId xmlns:a16="http://schemas.microsoft.com/office/drawing/2014/main" val="3331461626"/>
                  </a:ext>
                </a:extLst>
              </a:tr>
              <a:tr h="196558">
                <a:tc>
                  <a:txBody>
                    <a:bodyPr/>
                    <a:lstStyle/>
                    <a:p>
                      <a:pPr algn="l" fontAlgn="b"/>
                      <a:r>
                        <a:rPr lang="en-IN" sz="1600" b="0" i="0" u="none" strike="noStrike">
                          <a:solidFill>
                            <a:srgbClr val="000000"/>
                          </a:solidFill>
                          <a:effectLst/>
                          <a:latin typeface="Calibri" panose="020F0502020204030204" pitchFamily="34" charset="0"/>
                        </a:rPr>
                        <a:t>March</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2185</a:t>
                      </a:r>
                    </a:p>
                  </a:txBody>
                  <a:tcPr marL="0" marR="0" marT="0" marB="0" anchor="b">
                    <a:lnL>
                      <a:noFill/>
                    </a:lnL>
                    <a:lnR>
                      <a:noFill/>
                    </a:lnR>
                    <a:lnT>
                      <a:noFill/>
                    </a:lnT>
                    <a:lnB>
                      <a:noFill/>
                    </a:lnB>
                  </a:tcPr>
                </a:tc>
                <a:extLst>
                  <a:ext uri="{0D108BD9-81ED-4DB2-BD59-A6C34878D82A}">
                    <a16:rowId xmlns:a16="http://schemas.microsoft.com/office/drawing/2014/main" val="1968157229"/>
                  </a:ext>
                </a:extLst>
              </a:tr>
              <a:tr h="196558">
                <a:tc>
                  <a:txBody>
                    <a:bodyPr/>
                    <a:lstStyle/>
                    <a:p>
                      <a:pPr algn="l" fontAlgn="b"/>
                      <a:r>
                        <a:rPr lang="en-IN" sz="1600" b="0" i="0" u="none" strike="noStrike">
                          <a:solidFill>
                            <a:srgbClr val="000000"/>
                          </a:solidFill>
                          <a:effectLst/>
                          <a:latin typeface="Calibri" panose="020F0502020204030204" pitchFamily="34" charset="0"/>
                        </a:rPr>
                        <a:t>April</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2477</a:t>
                      </a:r>
                    </a:p>
                  </a:txBody>
                  <a:tcPr marL="0" marR="0" marT="0" marB="0" anchor="b">
                    <a:lnL>
                      <a:noFill/>
                    </a:lnL>
                    <a:lnR>
                      <a:noFill/>
                    </a:lnR>
                    <a:lnT>
                      <a:noFill/>
                    </a:lnT>
                    <a:lnB>
                      <a:noFill/>
                    </a:lnB>
                  </a:tcPr>
                </a:tc>
                <a:extLst>
                  <a:ext uri="{0D108BD9-81ED-4DB2-BD59-A6C34878D82A}">
                    <a16:rowId xmlns:a16="http://schemas.microsoft.com/office/drawing/2014/main" val="2075722029"/>
                  </a:ext>
                </a:extLst>
              </a:tr>
              <a:tr h="196558">
                <a:tc>
                  <a:txBody>
                    <a:bodyPr/>
                    <a:lstStyle/>
                    <a:p>
                      <a:pPr algn="l" fontAlgn="b"/>
                      <a:r>
                        <a:rPr lang="en-IN" sz="1600" b="0" i="0" u="none" strike="noStrike">
                          <a:solidFill>
                            <a:srgbClr val="000000"/>
                          </a:solidFill>
                          <a:effectLst/>
                          <a:latin typeface="Calibri" panose="020F0502020204030204" pitchFamily="34" charset="0"/>
                        </a:rPr>
                        <a:t>May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2465</a:t>
                      </a:r>
                    </a:p>
                  </a:txBody>
                  <a:tcPr marL="0" marR="0" marT="0" marB="0" anchor="b">
                    <a:lnL>
                      <a:noFill/>
                    </a:lnL>
                    <a:lnR>
                      <a:noFill/>
                    </a:lnR>
                    <a:lnT>
                      <a:noFill/>
                    </a:lnT>
                    <a:lnB>
                      <a:noFill/>
                    </a:lnB>
                  </a:tcPr>
                </a:tc>
                <a:extLst>
                  <a:ext uri="{0D108BD9-81ED-4DB2-BD59-A6C34878D82A}">
                    <a16:rowId xmlns:a16="http://schemas.microsoft.com/office/drawing/2014/main" val="863733197"/>
                  </a:ext>
                </a:extLst>
              </a:tr>
              <a:tr h="196558">
                <a:tc>
                  <a:txBody>
                    <a:bodyPr/>
                    <a:lstStyle/>
                    <a:p>
                      <a:pPr algn="l" fontAlgn="b"/>
                      <a:r>
                        <a:rPr lang="en-IN" sz="1600" b="0" i="0" u="none" strike="noStrike">
                          <a:solidFill>
                            <a:srgbClr val="000000"/>
                          </a:solidFill>
                          <a:effectLst/>
                          <a:latin typeface="Calibri" panose="020F0502020204030204" pitchFamily="34" charset="0"/>
                        </a:rPr>
                        <a:t>June</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2647</a:t>
                      </a:r>
                    </a:p>
                  </a:txBody>
                  <a:tcPr marL="0" marR="0" marT="0" marB="0" anchor="b">
                    <a:lnL>
                      <a:noFill/>
                    </a:lnL>
                    <a:lnR>
                      <a:noFill/>
                    </a:lnR>
                    <a:lnT>
                      <a:noFill/>
                    </a:lnT>
                    <a:lnB>
                      <a:noFill/>
                    </a:lnB>
                  </a:tcPr>
                </a:tc>
                <a:extLst>
                  <a:ext uri="{0D108BD9-81ED-4DB2-BD59-A6C34878D82A}">
                    <a16:rowId xmlns:a16="http://schemas.microsoft.com/office/drawing/2014/main" val="3605088009"/>
                  </a:ext>
                </a:extLst>
              </a:tr>
              <a:tr h="196558">
                <a:tc>
                  <a:txBody>
                    <a:bodyPr/>
                    <a:lstStyle/>
                    <a:p>
                      <a:pPr algn="l" fontAlgn="b"/>
                      <a:r>
                        <a:rPr lang="en-IN" sz="1600" b="0" i="0" u="none" strike="noStrike">
                          <a:solidFill>
                            <a:srgbClr val="000000"/>
                          </a:solidFill>
                          <a:effectLst/>
                          <a:latin typeface="Calibri" panose="020F0502020204030204" pitchFamily="34" charset="0"/>
                        </a:rPr>
                        <a:t>July</a:t>
                      </a:r>
                    </a:p>
                  </a:txBody>
                  <a:tcPr marL="0" marR="0" marT="0" marB="0" anchor="b">
                    <a:lnL>
                      <a:noFill/>
                    </a:lnL>
                    <a:lnR>
                      <a:noFill/>
                    </a:lnR>
                    <a:lnT>
                      <a:noFill/>
                    </a:lnT>
                    <a:lnB>
                      <a:noFill/>
                    </a:lnB>
                  </a:tcPr>
                </a:tc>
                <a:tc>
                  <a:txBody>
                    <a:bodyPr/>
                    <a:lstStyle/>
                    <a:p>
                      <a:pPr algn="r" fontAlgn="b"/>
                      <a:r>
                        <a:rPr lang="en-IN" sz="1600" b="0" i="0" u="none" strike="noStrike" dirty="0">
                          <a:solidFill>
                            <a:srgbClr val="000000"/>
                          </a:solidFill>
                          <a:effectLst/>
                          <a:latin typeface="Calibri" panose="020F0502020204030204" pitchFamily="34" charset="0"/>
                        </a:rPr>
                        <a:t>2645</a:t>
                      </a:r>
                    </a:p>
                  </a:txBody>
                  <a:tcPr marL="0" marR="0" marT="0" marB="0" anchor="b">
                    <a:lnL>
                      <a:noFill/>
                    </a:lnL>
                    <a:lnR>
                      <a:noFill/>
                    </a:lnR>
                    <a:lnT>
                      <a:noFill/>
                    </a:lnT>
                    <a:lnB>
                      <a:noFill/>
                    </a:lnB>
                  </a:tcPr>
                </a:tc>
                <a:extLst>
                  <a:ext uri="{0D108BD9-81ED-4DB2-BD59-A6C34878D82A}">
                    <a16:rowId xmlns:a16="http://schemas.microsoft.com/office/drawing/2014/main" val="3247492166"/>
                  </a:ext>
                </a:extLst>
              </a:tr>
              <a:tr h="196558">
                <a:tc>
                  <a:txBody>
                    <a:bodyPr/>
                    <a:lstStyle/>
                    <a:p>
                      <a:pPr algn="l" fontAlgn="b"/>
                      <a:r>
                        <a:rPr lang="en-IN" sz="1600" b="0" i="0" u="none" strike="noStrike">
                          <a:solidFill>
                            <a:srgbClr val="000000"/>
                          </a:solidFill>
                          <a:effectLst/>
                          <a:latin typeface="Calibri" panose="020F0502020204030204" pitchFamily="34" charset="0"/>
                        </a:rPr>
                        <a:t>August</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2904</a:t>
                      </a:r>
                    </a:p>
                  </a:txBody>
                  <a:tcPr marL="0" marR="0" marT="0" marB="0" anchor="b">
                    <a:lnL>
                      <a:noFill/>
                    </a:lnL>
                    <a:lnR>
                      <a:noFill/>
                    </a:lnR>
                    <a:lnT>
                      <a:noFill/>
                    </a:lnT>
                    <a:lnB>
                      <a:noFill/>
                    </a:lnB>
                  </a:tcPr>
                </a:tc>
                <a:extLst>
                  <a:ext uri="{0D108BD9-81ED-4DB2-BD59-A6C34878D82A}">
                    <a16:rowId xmlns:a16="http://schemas.microsoft.com/office/drawing/2014/main" val="231271149"/>
                  </a:ext>
                </a:extLst>
              </a:tr>
              <a:tr h="196558">
                <a:tc>
                  <a:txBody>
                    <a:bodyPr/>
                    <a:lstStyle/>
                    <a:p>
                      <a:pPr algn="l" fontAlgn="b"/>
                      <a:r>
                        <a:rPr lang="en-IN" sz="1600" b="0" i="0" u="none" strike="noStrike">
                          <a:solidFill>
                            <a:srgbClr val="000000"/>
                          </a:solidFill>
                          <a:effectLst/>
                          <a:latin typeface="Calibri" panose="020F0502020204030204" pitchFamily="34" charset="0"/>
                        </a:rPr>
                        <a:t>September</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4231</a:t>
                      </a:r>
                    </a:p>
                  </a:txBody>
                  <a:tcPr marL="0" marR="0" marT="0" marB="0" anchor="b">
                    <a:lnL>
                      <a:noFill/>
                    </a:lnL>
                    <a:lnR>
                      <a:noFill/>
                    </a:lnR>
                    <a:lnT>
                      <a:noFill/>
                    </a:lnT>
                    <a:lnB w="6350" cap="flat" cmpd="sng" algn="ctr">
                      <a:solidFill>
                        <a:srgbClr val="F4B084"/>
                      </a:solidFill>
                      <a:prstDash val="solid"/>
                      <a:round/>
                      <a:headEnd type="none" w="med" len="med"/>
                      <a:tailEnd type="none" w="med" len="med"/>
                    </a:lnB>
                  </a:tcPr>
                </a:tc>
                <a:extLst>
                  <a:ext uri="{0D108BD9-81ED-4DB2-BD59-A6C34878D82A}">
                    <a16:rowId xmlns:a16="http://schemas.microsoft.com/office/drawing/2014/main" val="64724938"/>
                  </a:ext>
                </a:extLst>
              </a:tr>
              <a:tr h="197816">
                <a:tc>
                  <a:txBody>
                    <a:bodyPr/>
                    <a:lstStyle/>
                    <a:p>
                      <a:pPr algn="l" fontAlgn="b"/>
                      <a:r>
                        <a:rPr lang="en-IN" sz="16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tc>
                  <a:txBody>
                    <a:bodyPr/>
                    <a:lstStyle/>
                    <a:p>
                      <a:pPr algn="r" fontAlgn="b"/>
                      <a:r>
                        <a:rPr lang="en-IN" sz="1600" b="1" i="0" u="none" strike="noStrike" dirty="0">
                          <a:solidFill>
                            <a:srgbClr val="000000"/>
                          </a:solidFill>
                          <a:effectLst/>
                          <a:latin typeface="Calibri" panose="020F0502020204030204" pitchFamily="34" charset="0"/>
                        </a:rPr>
                        <a:t>22823</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CE4D6"/>
                    </a:solidFill>
                  </a:tcPr>
                </a:tc>
                <a:extLst>
                  <a:ext uri="{0D108BD9-81ED-4DB2-BD59-A6C34878D82A}">
                    <a16:rowId xmlns:a16="http://schemas.microsoft.com/office/drawing/2014/main" val="2487074433"/>
                  </a:ext>
                </a:extLst>
              </a:tr>
            </a:tbl>
          </a:graphicData>
        </a:graphic>
      </p:graphicFrame>
      <p:graphicFrame>
        <p:nvGraphicFramePr>
          <p:cNvPr id="7" name="Table 6">
            <a:extLst>
              <a:ext uri="{FF2B5EF4-FFF2-40B4-BE49-F238E27FC236}">
                <a16:creationId xmlns:a16="http://schemas.microsoft.com/office/drawing/2014/main" id="{9ACC01E7-6FAE-44AB-ACD6-0D99D9194A88}"/>
              </a:ext>
            </a:extLst>
          </p:cNvPr>
          <p:cNvGraphicFramePr>
            <a:graphicFrameLocks noGrp="1"/>
          </p:cNvGraphicFramePr>
          <p:nvPr>
            <p:extLst>
              <p:ext uri="{D42A27DB-BD31-4B8C-83A1-F6EECF244321}">
                <p14:modId xmlns:p14="http://schemas.microsoft.com/office/powerpoint/2010/main" val="1748297395"/>
              </p:ext>
            </p:extLst>
          </p:nvPr>
        </p:nvGraphicFramePr>
        <p:xfrm>
          <a:off x="8700897" y="1438537"/>
          <a:ext cx="2934462" cy="3421380"/>
        </p:xfrm>
        <a:graphic>
          <a:graphicData uri="http://schemas.openxmlformats.org/drawingml/2006/table">
            <a:tbl>
              <a:tblPr/>
              <a:tblGrid>
                <a:gridCol w="1199869">
                  <a:extLst>
                    <a:ext uri="{9D8B030D-6E8A-4147-A177-3AD203B41FA5}">
                      <a16:colId xmlns:a16="http://schemas.microsoft.com/office/drawing/2014/main" val="1665530218"/>
                    </a:ext>
                  </a:extLst>
                </a:gridCol>
                <a:gridCol w="1734593">
                  <a:extLst>
                    <a:ext uri="{9D8B030D-6E8A-4147-A177-3AD203B41FA5}">
                      <a16:colId xmlns:a16="http://schemas.microsoft.com/office/drawing/2014/main" val="3086915112"/>
                    </a:ext>
                  </a:extLst>
                </a:gridCol>
              </a:tblGrid>
              <a:tr h="266700">
                <a:tc>
                  <a:txBody>
                    <a:bodyPr/>
                    <a:lstStyle/>
                    <a:p>
                      <a:pPr algn="l" fontAlgn="b"/>
                      <a:r>
                        <a:rPr lang="en-IN" sz="1600" b="0" i="0" u="none" strike="noStrike" dirty="0">
                          <a:solidFill>
                            <a:srgbClr val="000000"/>
                          </a:solidFill>
                          <a:effectLst/>
                          <a:latin typeface="Calibri" panose="020F0502020204030204" pitchFamily="34" charset="0"/>
                        </a:rPr>
                        <a:t>Order Drop Geo</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0" i="0" u="none" strike="noStrike" dirty="0">
                          <a:solidFill>
                            <a:srgbClr val="000000"/>
                          </a:solidFill>
                          <a:effectLst/>
                          <a:latin typeface="Calibri" panose="020F0502020204030204" pitchFamily="34" charset="0"/>
                        </a:rPr>
                        <a:t>HSR Layout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240373166"/>
                  </a:ext>
                </a:extLst>
              </a:tr>
              <a:tr h="266700">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l" fontAlgn="b"/>
                      <a:endParaRPr lang="en-IN" sz="16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2068614799"/>
                  </a:ext>
                </a:extLst>
              </a:tr>
              <a:tr h="266700">
                <a:tc>
                  <a:txBody>
                    <a:bodyPr/>
                    <a:lstStyle/>
                    <a:p>
                      <a:pPr algn="l" fontAlgn="b"/>
                      <a:r>
                        <a:rPr lang="en-IN" sz="16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Count of User_id</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3846261725"/>
                  </a:ext>
                </a:extLst>
              </a:tr>
              <a:tr h="266700">
                <a:tc>
                  <a:txBody>
                    <a:bodyPr/>
                    <a:lstStyle/>
                    <a:p>
                      <a:pPr algn="l" fontAlgn="b"/>
                      <a:r>
                        <a:rPr lang="en-IN" sz="1600" b="0" i="0" u="none" strike="noStrike">
                          <a:solidFill>
                            <a:srgbClr val="000000"/>
                          </a:solidFill>
                          <a:effectLst/>
                          <a:latin typeface="Calibri" panose="020F0502020204030204" pitchFamily="34" charset="0"/>
                        </a:rPr>
                        <a:t>January</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1072</a:t>
                      </a:r>
                    </a:p>
                  </a:txBody>
                  <a:tcPr marL="0" marR="0" marT="0" marB="0" anchor="b">
                    <a:lnL>
                      <a:noFill/>
                    </a:lnL>
                    <a:lnR>
                      <a:noFill/>
                    </a:lnR>
                    <a:lnT w="6350" cap="flat" cmpd="sng" algn="ctr">
                      <a:solidFill>
                        <a:srgbClr val="F4B084"/>
                      </a:solidFill>
                      <a:prstDash val="solid"/>
                      <a:round/>
                      <a:headEnd type="none" w="med" len="med"/>
                      <a:tailEnd type="none" w="med" len="med"/>
                    </a:lnT>
                    <a:lnB>
                      <a:noFill/>
                    </a:lnB>
                  </a:tcPr>
                </a:tc>
                <a:extLst>
                  <a:ext uri="{0D108BD9-81ED-4DB2-BD59-A6C34878D82A}">
                    <a16:rowId xmlns:a16="http://schemas.microsoft.com/office/drawing/2014/main" val="3383094440"/>
                  </a:ext>
                </a:extLst>
              </a:tr>
              <a:tr h="266700">
                <a:tc>
                  <a:txBody>
                    <a:bodyPr/>
                    <a:lstStyle/>
                    <a:p>
                      <a:pPr algn="l" fontAlgn="b"/>
                      <a:r>
                        <a:rPr lang="en-IN" sz="1600" b="0" i="0" u="none" strike="noStrike">
                          <a:solidFill>
                            <a:srgbClr val="000000"/>
                          </a:solidFill>
                          <a:effectLst/>
                          <a:latin typeface="Calibri" panose="020F0502020204030204" pitchFamily="34" charset="0"/>
                        </a:rPr>
                        <a:t>February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2258</a:t>
                      </a:r>
                    </a:p>
                  </a:txBody>
                  <a:tcPr marL="0" marR="0" marT="0" marB="0" anchor="b">
                    <a:lnL>
                      <a:noFill/>
                    </a:lnL>
                    <a:lnR>
                      <a:noFill/>
                    </a:lnR>
                    <a:lnT>
                      <a:noFill/>
                    </a:lnT>
                    <a:lnB>
                      <a:noFill/>
                    </a:lnB>
                  </a:tcPr>
                </a:tc>
                <a:extLst>
                  <a:ext uri="{0D108BD9-81ED-4DB2-BD59-A6C34878D82A}">
                    <a16:rowId xmlns:a16="http://schemas.microsoft.com/office/drawing/2014/main" val="1670524645"/>
                  </a:ext>
                </a:extLst>
              </a:tr>
              <a:tr h="266700">
                <a:tc>
                  <a:txBody>
                    <a:bodyPr/>
                    <a:lstStyle/>
                    <a:p>
                      <a:pPr algn="l" fontAlgn="b"/>
                      <a:r>
                        <a:rPr lang="en-IN" sz="1600" b="0" i="0" u="none" strike="noStrike">
                          <a:solidFill>
                            <a:srgbClr val="000000"/>
                          </a:solidFill>
                          <a:effectLst/>
                          <a:latin typeface="Calibri" panose="020F0502020204030204" pitchFamily="34" charset="0"/>
                        </a:rPr>
                        <a:t>March</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3831</a:t>
                      </a:r>
                    </a:p>
                  </a:txBody>
                  <a:tcPr marL="0" marR="0" marT="0" marB="0" anchor="b">
                    <a:lnL>
                      <a:noFill/>
                    </a:lnL>
                    <a:lnR>
                      <a:noFill/>
                    </a:lnR>
                    <a:lnT>
                      <a:noFill/>
                    </a:lnT>
                    <a:lnB>
                      <a:noFill/>
                    </a:lnB>
                  </a:tcPr>
                </a:tc>
                <a:extLst>
                  <a:ext uri="{0D108BD9-81ED-4DB2-BD59-A6C34878D82A}">
                    <a16:rowId xmlns:a16="http://schemas.microsoft.com/office/drawing/2014/main" val="3703987492"/>
                  </a:ext>
                </a:extLst>
              </a:tr>
              <a:tr h="266700">
                <a:tc>
                  <a:txBody>
                    <a:bodyPr/>
                    <a:lstStyle/>
                    <a:p>
                      <a:pPr algn="l" fontAlgn="b"/>
                      <a:r>
                        <a:rPr lang="en-IN" sz="1600" b="0" i="0" u="none" strike="noStrike">
                          <a:solidFill>
                            <a:srgbClr val="000000"/>
                          </a:solidFill>
                          <a:effectLst/>
                          <a:latin typeface="Calibri" panose="020F0502020204030204" pitchFamily="34" charset="0"/>
                        </a:rPr>
                        <a:t>April</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5625</a:t>
                      </a:r>
                    </a:p>
                  </a:txBody>
                  <a:tcPr marL="0" marR="0" marT="0" marB="0" anchor="b">
                    <a:lnL>
                      <a:noFill/>
                    </a:lnL>
                    <a:lnR>
                      <a:noFill/>
                    </a:lnR>
                    <a:lnT>
                      <a:noFill/>
                    </a:lnT>
                    <a:lnB>
                      <a:noFill/>
                    </a:lnB>
                  </a:tcPr>
                </a:tc>
                <a:extLst>
                  <a:ext uri="{0D108BD9-81ED-4DB2-BD59-A6C34878D82A}">
                    <a16:rowId xmlns:a16="http://schemas.microsoft.com/office/drawing/2014/main" val="4018130781"/>
                  </a:ext>
                </a:extLst>
              </a:tr>
              <a:tr h="266700">
                <a:tc>
                  <a:txBody>
                    <a:bodyPr/>
                    <a:lstStyle/>
                    <a:p>
                      <a:pPr algn="l" fontAlgn="b"/>
                      <a:r>
                        <a:rPr lang="en-IN" sz="1600" b="0" i="0" u="none" strike="noStrike">
                          <a:solidFill>
                            <a:srgbClr val="000000"/>
                          </a:solidFill>
                          <a:effectLst/>
                          <a:latin typeface="Calibri" panose="020F0502020204030204" pitchFamily="34" charset="0"/>
                        </a:rPr>
                        <a:t>May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7393</a:t>
                      </a:r>
                    </a:p>
                  </a:txBody>
                  <a:tcPr marL="0" marR="0" marT="0" marB="0" anchor="b">
                    <a:lnL>
                      <a:noFill/>
                    </a:lnL>
                    <a:lnR>
                      <a:noFill/>
                    </a:lnR>
                    <a:lnT>
                      <a:noFill/>
                    </a:lnT>
                    <a:lnB>
                      <a:noFill/>
                    </a:lnB>
                  </a:tcPr>
                </a:tc>
                <a:extLst>
                  <a:ext uri="{0D108BD9-81ED-4DB2-BD59-A6C34878D82A}">
                    <a16:rowId xmlns:a16="http://schemas.microsoft.com/office/drawing/2014/main" val="67127257"/>
                  </a:ext>
                </a:extLst>
              </a:tr>
              <a:tr h="266700">
                <a:tc>
                  <a:txBody>
                    <a:bodyPr/>
                    <a:lstStyle/>
                    <a:p>
                      <a:pPr algn="l" fontAlgn="b"/>
                      <a:r>
                        <a:rPr lang="en-IN" sz="1600" b="0" i="0" u="none" strike="noStrike">
                          <a:solidFill>
                            <a:srgbClr val="000000"/>
                          </a:solidFill>
                          <a:effectLst/>
                          <a:latin typeface="Calibri" panose="020F0502020204030204" pitchFamily="34" charset="0"/>
                        </a:rPr>
                        <a:t>June</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9248</a:t>
                      </a:r>
                    </a:p>
                  </a:txBody>
                  <a:tcPr marL="0" marR="0" marT="0" marB="0" anchor="b">
                    <a:lnL>
                      <a:noFill/>
                    </a:lnL>
                    <a:lnR>
                      <a:noFill/>
                    </a:lnR>
                    <a:lnT>
                      <a:noFill/>
                    </a:lnT>
                    <a:lnB>
                      <a:noFill/>
                    </a:lnB>
                  </a:tcPr>
                </a:tc>
                <a:extLst>
                  <a:ext uri="{0D108BD9-81ED-4DB2-BD59-A6C34878D82A}">
                    <a16:rowId xmlns:a16="http://schemas.microsoft.com/office/drawing/2014/main" val="3293001741"/>
                  </a:ext>
                </a:extLst>
              </a:tr>
              <a:tr h="266700">
                <a:tc>
                  <a:txBody>
                    <a:bodyPr/>
                    <a:lstStyle/>
                    <a:p>
                      <a:pPr algn="l" fontAlgn="b"/>
                      <a:r>
                        <a:rPr lang="en-IN" sz="1600" b="0" i="0" u="none" strike="noStrike">
                          <a:solidFill>
                            <a:srgbClr val="000000"/>
                          </a:solidFill>
                          <a:effectLst/>
                          <a:latin typeface="Calibri" panose="020F0502020204030204" pitchFamily="34" charset="0"/>
                        </a:rPr>
                        <a:t>July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11130</a:t>
                      </a:r>
                    </a:p>
                  </a:txBody>
                  <a:tcPr marL="0" marR="0" marT="0" marB="0" anchor="b">
                    <a:lnL>
                      <a:noFill/>
                    </a:lnL>
                    <a:lnR>
                      <a:noFill/>
                    </a:lnR>
                    <a:lnT>
                      <a:noFill/>
                    </a:lnT>
                    <a:lnB>
                      <a:noFill/>
                    </a:lnB>
                  </a:tcPr>
                </a:tc>
                <a:extLst>
                  <a:ext uri="{0D108BD9-81ED-4DB2-BD59-A6C34878D82A}">
                    <a16:rowId xmlns:a16="http://schemas.microsoft.com/office/drawing/2014/main" val="2552087605"/>
                  </a:ext>
                </a:extLst>
              </a:tr>
              <a:tr h="266700">
                <a:tc>
                  <a:txBody>
                    <a:bodyPr/>
                    <a:lstStyle/>
                    <a:p>
                      <a:pPr algn="l" fontAlgn="b"/>
                      <a:r>
                        <a:rPr lang="en-IN" sz="1600" b="0" i="0" u="none" strike="noStrike">
                          <a:solidFill>
                            <a:srgbClr val="000000"/>
                          </a:solidFill>
                          <a:effectLst/>
                          <a:latin typeface="Calibri" panose="020F0502020204030204" pitchFamily="34" charset="0"/>
                        </a:rPr>
                        <a:t>August</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13051</a:t>
                      </a:r>
                    </a:p>
                  </a:txBody>
                  <a:tcPr marL="0" marR="0" marT="0" marB="0" anchor="b">
                    <a:lnL>
                      <a:noFill/>
                    </a:lnL>
                    <a:lnR>
                      <a:noFill/>
                    </a:lnR>
                    <a:lnT>
                      <a:noFill/>
                    </a:lnT>
                    <a:lnB>
                      <a:noFill/>
                    </a:lnB>
                  </a:tcPr>
                </a:tc>
                <a:extLst>
                  <a:ext uri="{0D108BD9-81ED-4DB2-BD59-A6C34878D82A}">
                    <a16:rowId xmlns:a16="http://schemas.microsoft.com/office/drawing/2014/main" val="1798376437"/>
                  </a:ext>
                </a:extLst>
              </a:tr>
              <a:tr h="266700">
                <a:tc>
                  <a:txBody>
                    <a:bodyPr/>
                    <a:lstStyle/>
                    <a:p>
                      <a:pPr algn="l" fontAlgn="b"/>
                      <a:r>
                        <a:rPr lang="en-IN" sz="1600" b="0" i="0" u="none" strike="noStrike">
                          <a:solidFill>
                            <a:srgbClr val="000000"/>
                          </a:solidFill>
                          <a:effectLst/>
                          <a:latin typeface="Calibri" panose="020F0502020204030204" pitchFamily="34" charset="0"/>
                        </a:rPr>
                        <a:t>September</a:t>
                      </a:r>
                    </a:p>
                  </a:txBody>
                  <a:tcPr marL="0" marR="0" marT="0" marB="0" anchor="b">
                    <a:lnL>
                      <a:noFill/>
                    </a:lnL>
                    <a:lnR>
                      <a:noFill/>
                    </a:lnR>
                    <a:lnT>
                      <a:noFill/>
                    </a:lnT>
                    <a:lnB>
                      <a:noFill/>
                    </a:lnB>
                  </a:tcPr>
                </a:tc>
                <a:tc>
                  <a:txBody>
                    <a:bodyPr/>
                    <a:lstStyle/>
                    <a:p>
                      <a:pPr algn="r" fontAlgn="b"/>
                      <a:r>
                        <a:rPr lang="en-IN" sz="1600" b="0" i="0" u="none" strike="noStrike" dirty="0">
                          <a:solidFill>
                            <a:srgbClr val="000000"/>
                          </a:solidFill>
                          <a:effectLst/>
                          <a:latin typeface="Calibri" panose="020F0502020204030204" pitchFamily="34" charset="0"/>
                        </a:rPr>
                        <a:t>15657</a:t>
                      </a:r>
                    </a:p>
                  </a:txBody>
                  <a:tcPr marL="0" marR="0" marT="0" marB="0" anchor="b">
                    <a:lnL>
                      <a:noFill/>
                    </a:lnL>
                    <a:lnR>
                      <a:noFill/>
                    </a:lnR>
                    <a:lnT>
                      <a:noFill/>
                    </a:lnT>
                    <a:lnB>
                      <a:noFill/>
                    </a:lnB>
                  </a:tcPr>
                </a:tc>
                <a:extLst>
                  <a:ext uri="{0D108BD9-81ED-4DB2-BD59-A6C34878D82A}">
                    <a16:rowId xmlns:a16="http://schemas.microsoft.com/office/drawing/2014/main" val="1191299736"/>
                  </a:ext>
                </a:extLst>
              </a:tr>
            </a:tbl>
          </a:graphicData>
        </a:graphic>
      </p:graphicFrame>
      <p:graphicFrame>
        <p:nvGraphicFramePr>
          <p:cNvPr id="8" name="Table 7">
            <a:extLst>
              <a:ext uri="{FF2B5EF4-FFF2-40B4-BE49-F238E27FC236}">
                <a16:creationId xmlns:a16="http://schemas.microsoft.com/office/drawing/2014/main" id="{5AEB146A-F353-4BCF-BF48-196E5F7A8FF3}"/>
              </a:ext>
            </a:extLst>
          </p:cNvPr>
          <p:cNvGraphicFramePr>
            <a:graphicFrameLocks noGrp="1"/>
          </p:cNvGraphicFramePr>
          <p:nvPr>
            <p:extLst>
              <p:ext uri="{D42A27DB-BD31-4B8C-83A1-F6EECF244321}">
                <p14:modId xmlns:p14="http://schemas.microsoft.com/office/powerpoint/2010/main" val="1022598254"/>
              </p:ext>
            </p:extLst>
          </p:nvPr>
        </p:nvGraphicFramePr>
        <p:xfrm>
          <a:off x="8700897" y="765323"/>
          <a:ext cx="2934462" cy="493106"/>
        </p:xfrm>
        <a:graphic>
          <a:graphicData uri="http://schemas.openxmlformats.org/drawingml/2006/table">
            <a:tbl>
              <a:tblPr/>
              <a:tblGrid>
                <a:gridCol w="2934462">
                  <a:extLst>
                    <a:ext uri="{9D8B030D-6E8A-4147-A177-3AD203B41FA5}">
                      <a16:colId xmlns:a16="http://schemas.microsoft.com/office/drawing/2014/main" val="1200655360"/>
                    </a:ext>
                  </a:extLst>
                </a:gridCol>
              </a:tblGrid>
              <a:tr h="447611">
                <a:tc>
                  <a:txBody>
                    <a:bodyPr/>
                    <a:lstStyle/>
                    <a:p>
                      <a:pPr algn="ctr" fontAlgn="t"/>
                      <a:r>
                        <a:rPr lang="en-US" sz="1600" b="1" i="0" u="none" strike="noStrike" dirty="0">
                          <a:solidFill>
                            <a:srgbClr val="FFFFFF"/>
                          </a:solidFill>
                          <a:effectLst/>
                          <a:latin typeface="Segoe UI" panose="020B0502040204020203" pitchFamily="34" charset="0"/>
                        </a:rPr>
                        <a:t>Cumulative sales of HSR Layout</a:t>
                      </a:r>
                    </a:p>
                  </a:txBody>
                  <a:tcPr marL="5426" marR="5426" marT="5426" marB="0">
                    <a:lnL>
                      <a:noFill/>
                    </a:lnL>
                    <a:lnR>
                      <a:noFill/>
                    </a:lnR>
                    <a:lnT>
                      <a:noFill/>
                    </a:lnT>
                    <a:lnB>
                      <a:noFill/>
                    </a:lnB>
                    <a:solidFill>
                      <a:srgbClr val="C65911"/>
                    </a:solidFill>
                  </a:tcPr>
                </a:tc>
                <a:extLst>
                  <a:ext uri="{0D108BD9-81ED-4DB2-BD59-A6C34878D82A}">
                    <a16:rowId xmlns:a16="http://schemas.microsoft.com/office/drawing/2014/main" val="2659315267"/>
                  </a:ext>
                </a:extLst>
              </a:tr>
            </a:tbl>
          </a:graphicData>
        </a:graphic>
      </p:graphicFrame>
      <p:graphicFrame>
        <p:nvGraphicFramePr>
          <p:cNvPr id="10" name="Chart 9">
            <a:extLst>
              <a:ext uri="{FF2B5EF4-FFF2-40B4-BE49-F238E27FC236}">
                <a16:creationId xmlns:a16="http://schemas.microsoft.com/office/drawing/2014/main" id="{0DAE2154-CD05-4130-ADC8-9A393517EEFE}"/>
              </a:ext>
            </a:extLst>
          </p:cNvPr>
          <p:cNvGraphicFramePr>
            <a:graphicFrameLocks/>
          </p:cNvGraphicFramePr>
          <p:nvPr>
            <p:extLst>
              <p:ext uri="{D42A27DB-BD31-4B8C-83A1-F6EECF244321}">
                <p14:modId xmlns:p14="http://schemas.microsoft.com/office/powerpoint/2010/main" val="589791788"/>
              </p:ext>
            </p:extLst>
          </p:nvPr>
        </p:nvGraphicFramePr>
        <p:xfrm>
          <a:off x="146304" y="4859916"/>
          <a:ext cx="11347704" cy="186047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9">
            <a:extLst>
              <a:ext uri="{FF2B5EF4-FFF2-40B4-BE49-F238E27FC236}">
                <a16:creationId xmlns:a16="http://schemas.microsoft.com/office/drawing/2014/main" id="{F160F092-998C-4972-8EA5-FBDB9A01D8F6}"/>
              </a:ext>
            </a:extLst>
          </p:cNvPr>
          <p:cNvSpPr txBox="1"/>
          <p:nvPr/>
        </p:nvSpPr>
        <p:spPr>
          <a:xfrm>
            <a:off x="3557016" y="2207801"/>
            <a:ext cx="4834128" cy="1282700"/>
          </a:xfrm>
          <a:prstGeom prst="rect">
            <a:avLst/>
          </a:prstGeom>
          <a:solidFill>
            <a:sysClr val="window" lastClr="FFFFFF"/>
          </a:solidFill>
          <a:ln w="9525" cmpd="sng">
            <a:solidFill>
              <a:sysClr val="window" lastClr="FFFFFF">
                <a:shade val="50000"/>
              </a:sysClr>
            </a:solidFill>
          </a:ln>
          <a:effectLst/>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ysClr val="windowText" lastClr="000000"/>
                </a:solidFill>
                <a:effectLst/>
                <a:uLnTx/>
                <a:uFillTx/>
                <a:latin typeface="Calibri" panose="020F0502020204030204"/>
                <a:ea typeface="+mn-ea"/>
                <a:cs typeface="+mn-cs"/>
              </a:rPr>
              <a:t>Based on the differences, the layout with the highest increase in monthly orders from January to September is </a:t>
            </a:r>
            <a:r>
              <a:rPr kumimoji="0" lang="en-IN" sz="1800" b="1" i="0" u="none" strike="noStrike" kern="0" cap="none" spc="0" normalizeH="0" baseline="0" noProof="0">
                <a:ln>
                  <a:noFill/>
                </a:ln>
                <a:solidFill>
                  <a:sysClr val="windowText" lastClr="000000"/>
                </a:solidFill>
                <a:effectLst/>
                <a:uLnTx/>
                <a:uFillTx/>
                <a:latin typeface="Calibri" panose="020F0502020204030204"/>
                <a:ea typeface="+mn-ea"/>
                <a:cs typeface="+mn-cs"/>
              </a:rPr>
              <a:t>HSR Layout</a:t>
            </a:r>
            <a:r>
              <a:rPr kumimoji="0" lang="en-IN" sz="1800" b="0" i="0" u="none" strike="noStrike" kern="0" cap="none" spc="0" normalizeH="0" baseline="0" noProof="0">
                <a:ln>
                  <a:noFill/>
                </a:ln>
                <a:solidFill>
                  <a:sysClr val="windowText" lastClr="000000"/>
                </a:solidFill>
                <a:effectLst/>
                <a:uLnTx/>
                <a:uFillTx/>
                <a:latin typeface="Calibri" panose="020F0502020204030204"/>
                <a:ea typeface="+mn-ea"/>
                <a:cs typeface="+mn-cs"/>
              </a:rPr>
              <a:t> with an increase of </a:t>
            </a:r>
            <a:r>
              <a:rPr kumimoji="0" lang="en-IN" sz="1800" b="1" i="0" u="sng" strike="noStrike" kern="0" cap="none" spc="0" normalizeH="0" baseline="0" noProof="0">
                <a:ln>
                  <a:noFill/>
                </a:ln>
                <a:solidFill>
                  <a:srgbClr val="FF0000"/>
                </a:solidFill>
                <a:effectLst/>
                <a:uLnTx/>
                <a:uFillTx/>
                <a:latin typeface="Calibri" panose="020F0502020204030204"/>
                <a:ea typeface="+mn-ea"/>
                <a:cs typeface="+mn-cs"/>
              </a:rPr>
              <a:t>14,585 orders.</a:t>
            </a:r>
          </a:p>
        </p:txBody>
      </p:sp>
    </p:spTree>
    <p:extLst>
      <p:ext uri="{BB962C8B-B14F-4D97-AF65-F5344CB8AC3E}">
        <p14:creationId xmlns:p14="http://schemas.microsoft.com/office/powerpoint/2010/main" val="252050282"/>
      </p:ext>
    </p:extLst>
  </p:cSld>
  <p:clrMapOvr>
    <a:masterClrMapping/>
  </p:clrMapOvr>
  <mc:AlternateContent xmlns:mc="http://schemas.openxmlformats.org/markup-compatibility/2006" xmlns:p159="http://schemas.microsoft.com/office/powerpoint/2015/09/main">
    <mc:Choice Requires="p159">
      <p:transition spd="slow" advTm="37425">
        <p159:morph option="byObject"/>
      </p:transition>
    </mc:Choice>
    <mc:Fallback xmlns="">
      <p:transition spd="slow" advTm="37425">
        <p:fade/>
      </p:transition>
    </mc:Fallback>
  </mc:AlternateContent>
  <p:extLst>
    <p:ext uri="{3A86A75C-4F4B-4683-9AE1-C65F6400EC91}">
      <p14:laserTraceLst xmlns:p14="http://schemas.microsoft.com/office/powerpoint/2010/main">
        <p14:tracePtLst>
          <p14:tracePt t="2746" x="803275" y="9525"/>
          <p14:tracePt t="2754" x="822325" y="19050"/>
          <p14:tracePt t="2762" x="849313" y="26988"/>
          <p14:tracePt t="2770" x="858838" y="26988"/>
          <p14:tracePt t="2778" x="868363" y="36513"/>
          <p14:tracePt t="2786" x="885825" y="36513"/>
          <p14:tracePt t="2823" x="949325" y="55563"/>
          <p14:tracePt t="2835" x="968375" y="55563"/>
          <p14:tracePt t="2873" x="1031875" y="55563"/>
          <p14:tracePt t="2879" x="1058863" y="55563"/>
          <p14:tracePt t="2882" x="1087438" y="63500"/>
          <p14:tracePt t="2925" x="1277938" y="92075"/>
          <p14:tracePt t="2930" x="1296988" y="92075"/>
          <p14:tracePt t="2938" x="1323975" y="100013"/>
          <p14:tracePt t="2967" x="1379538" y="119063"/>
          <p14:tracePt t="2971" x="1397000" y="119063"/>
          <p14:tracePt t="2978" x="1406525" y="128588"/>
          <p14:tracePt t="3017" x="1433513" y="146050"/>
          <p14:tracePt t="3122" x="1460500" y="155575"/>
          <p14:tracePt t="3135" x="1470025" y="165100"/>
          <p14:tracePt t="3175" x="1479550" y="165100"/>
          <p14:tracePt t="3194" x="1489075" y="165100"/>
          <p14:tracePt t="3210" x="1497013" y="173038"/>
          <p14:tracePt t="3311" x="1570038" y="219075"/>
          <p14:tracePt t="3327" x="1589088" y="219075"/>
          <p14:tracePt t="3354" x="1625600" y="219075"/>
          <p14:tracePt t="3370" x="1635125" y="219075"/>
          <p14:tracePt t="3398" x="1652588" y="219075"/>
          <p14:tracePt t="3403" x="1662113" y="219075"/>
          <p14:tracePt t="3418" x="1671638" y="219075"/>
          <p14:tracePt t="3480" x="1681163" y="219075"/>
          <p14:tracePt t="3520" x="1689100" y="219075"/>
          <p14:tracePt t="6021" x="1689100" y="292100"/>
          <p14:tracePt t="6041" x="1689100" y="420688"/>
          <p14:tracePt t="6046" x="1689100" y="493713"/>
          <p14:tracePt t="6064" x="1698625" y="620713"/>
          <p14:tracePt t="6067" x="1725613" y="666750"/>
          <p14:tracePt t="6128" x="1908175" y="958850"/>
          <p14:tracePt t="6135" x="1936750" y="976313"/>
          <p14:tracePt t="6142" x="1973263" y="995363"/>
          <p14:tracePt t="6150" x="2000250" y="1031875"/>
          <p14:tracePt t="6177" x="2109788" y="1095375"/>
          <p14:tracePt t="6182" x="2136775" y="1114425"/>
          <p14:tracePt t="6186" x="2192338" y="1131888"/>
          <p14:tracePt t="6194" x="2228850" y="1150938"/>
          <p14:tracePt t="6226" x="2265363" y="1168400"/>
          <p14:tracePt t="6228" x="2382838" y="1187450"/>
          <p14:tracePt t="6234" x="2411413" y="1196975"/>
          <p14:tracePt t="6243" x="2457450" y="1196975"/>
          <p14:tracePt t="6272" x="2603500" y="1204913"/>
          <p14:tracePt t="6274" x="2647950" y="1204913"/>
          <p14:tracePt t="6283" x="2684463" y="1204913"/>
          <p14:tracePt t="6292" x="2730500" y="1204913"/>
          <p14:tracePt t="6319" x="2813050" y="1204913"/>
          <p14:tracePt t="6324" x="2840038" y="1204913"/>
          <p14:tracePt t="6330" x="2867025" y="1204913"/>
          <p14:tracePt t="6380" x="2886075" y="1204913"/>
          <p14:tracePt t="6382" x="2949575" y="1196975"/>
          <p14:tracePt t="6388" x="2959100" y="1196975"/>
          <p14:tracePt t="6395" x="2976563" y="1196975"/>
          <p14:tracePt t="6424" x="2995613" y="1196975"/>
          <p14:tracePt t="6470" x="3013075" y="1196975"/>
          <p14:tracePt t="6570" x="3022600" y="1196975"/>
          <p14:tracePt t="6696" x="3032125" y="1196975"/>
          <p14:tracePt t="6789" x="3078163" y="1196975"/>
          <p14:tracePt t="6799" x="3105150" y="1196975"/>
          <p14:tracePt t="6804" x="3114675" y="1196975"/>
          <p14:tracePt t="6820" x="3122613" y="1196975"/>
          <p14:tracePt t="6835" x="3141663" y="1196975"/>
          <p14:tracePt t="6866" x="3224213" y="1233488"/>
          <p14:tracePt t="6874" x="3270250" y="1241425"/>
          <p14:tracePt t="6882" x="3297238" y="1250950"/>
          <p14:tracePt t="6914" x="3460750" y="1323975"/>
          <p14:tracePt t="6922" x="3506788" y="1333500"/>
          <p14:tracePt t="6930" x="3552825" y="1350963"/>
          <p14:tracePt t="6964" x="3579813" y="1360488"/>
          <p14:tracePt t="6965" x="3744913" y="1423988"/>
          <p14:tracePt t="6996" x="3898900" y="1460500"/>
          <p14:tracePt t="7027" x="4146550" y="1533525"/>
          <p14:tracePt t="7059" x="4237038" y="1552575"/>
          <p14:tracePt t="7060" x="4611688" y="1606550"/>
          <p14:tracePt t="7066" x="4721225" y="1625600"/>
          <p14:tracePt t="7074" x="4813300" y="1635125"/>
          <p14:tracePt t="7082" x="4895850" y="1643063"/>
          <p14:tracePt t="7118" x="5122863" y="1671638"/>
          <p14:tracePt t="7122" x="5195888" y="1671638"/>
          <p14:tracePt t="7130" x="5297488" y="1689100"/>
          <p14:tracePt t="7138" x="5407025" y="1689100"/>
          <p14:tracePt t="7169" x="5699125" y="1716088"/>
          <p14:tracePt t="7171" x="5799138" y="1725613"/>
          <p14:tracePt t="7199" x="6091238" y="1725613"/>
          <p14:tracePt t="7202" x="6200775" y="1744663"/>
          <p14:tracePt t="7210" x="6310313" y="1744663"/>
          <p14:tracePt t="7238" x="6675438" y="1744663"/>
          <p14:tracePt t="7242" x="6784975" y="1744663"/>
          <p14:tracePt t="7250" x="6877050" y="1752600"/>
          <p14:tracePt t="7277" x="7050088" y="1752600"/>
          <p14:tracePt t="7282" x="7096125" y="1752600"/>
          <p14:tracePt t="7311" x="7215188" y="1752600"/>
          <p14:tracePt t="7315" x="7259638" y="1752600"/>
          <p14:tracePt t="7322" x="7288213" y="1752600"/>
          <p14:tracePt t="7330" x="7342188" y="1752600"/>
          <p14:tracePt t="7361" x="7370763" y="1752600"/>
          <p14:tracePt t="7363" x="7480300" y="1752600"/>
          <p14:tracePt t="7370" x="7524750" y="1744663"/>
          <p14:tracePt t="7378" x="7561263" y="1744663"/>
          <p14:tracePt t="7404" x="7616825" y="1744663"/>
          <p14:tracePt t="7405" x="7753350" y="1744663"/>
          <p14:tracePt t="7411" x="7780338" y="1744663"/>
          <p14:tracePt t="7418" x="7816850" y="1744663"/>
          <p14:tracePt t="7451" x="8164513" y="1744663"/>
          <p14:tracePt t="7457" x="8237538" y="1744663"/>
          <p14:tracePt t="7466" x="8320088" y="1744663"/>
          <p14:tracePt t="7542" x="8602663" y="1762125"/>
          <p14:tracePt t="7574" x="8648700" y="1762125"/>
          <p14:tracePt t="7586" x="8658225" y="1762125"/>
          <p14:tracePt t="7609" x="8675688" y="1762125"/>
          <p14:tracePt t="7610" x="8685213" y="1771650"/>
          <p14:tracePt t="7662" x="8702675" y="1781175"/>
          <p14:tracePt t="7666" x="8721725" y="1781175"/>
          <p14:tracePt t="7674" x="8731250" y="1781175"/>
          <p14:tracePt t="7682" x="8748713" y="1781175"/>
          <p14:tracePt t="7709" x="8775700" y="1798638"/>
          <p14:tracePt t="7714" x="8804275" y="1817688"/>
          <p14:tracePt t="7722" x="8831263" y="1835150"/>
          <p14:tracePt t="7730" x="8858250" y="1844675"/>
          <p14:tracePt t="7738" x="8885238" y="1871663"/>
          <p14:tracePt t="7767" x="8959850" y="1927225"/>
          <p14:tracePt t="7770" x="8977313" y="1944688"/>
          <p14:tracePt t="7778" x="8996363" y="1963738"/>
          <p14:tracePt t="7809" x="9040813" y="2017713"/>
          <p14:tracePt t="7810" x="9059863" y="2027238"/>
          <p14:tracePt t="7841" x="9069388" y="2036763"/>
          <p14:tracePt t="7842" x="9077325" y="2054225"/>
          <p14:tracePt t="7870" x="9096375" y="2073275"/>
          <p14:tracePt t="7965" x="9105900" y="2073275"/>
          <p14:tracePt t="7970" x="9113838" y="2082800"/>
          <p14:tracePt t="8018" x="9123363" y="2082800"/>
          <p14:tracePt t="8162" x="9132888" y="2082800"/>
          <p14:tracePt t="8251" x="9142413" y="2082800"/>
          <p14:tracePt t="8318" x="9150350" y="2073275"/>
          <p14:tracePt t="8356" x="9159875" y="2073275"/>
          <p14:tracePt t="8438" x="9169400" y="2063750"/>
          <p14:tracePt t="8562" x="9169400" y="2054225"/>
          <p14:tracePt t="8570" x="9178925" y="2046288"/>
          <p14:tracePt t="8594" x="9178925" y="2036763"/>
          <p14:tracePt t="8626" x="9178925" y="2017713"/>
          <p14:tracePt t="8628" x="9186863" y="1990725"/>
          <p14:tracePt t="8634" x="9186863" y="1981200"/>
          <p14:tracePt t="8669" x="9186863" y="1963738"/>
          <p14:tracePt t="8754" x="9186863" y="1954213"/>
          <p14:tracePt t="8847" x="9186863" y="1944688"/>
          <p14:tracePt t="8994" x="9186863" y="1935163"/>
          <p14:tracePt t="9010" x="9178925" y="1935163"/>
          <p14:tracePt t="9018" x="9169400" y="1944688"/>
          <p14:tracePt t="9058" x="9132888" y="1973263"/>
          <p14:tracePt t="9067" x="9132888" y="1981200"/>
          <p14:tracePt t="9106" x="9086850" y="2009775"/>
          <p14:tracePt t="9115" x="9077325" y="2009775"/>
          <p14:tracePt t="9170" x="9050338" y="2036763"/>
          <p14:tracePt t="9186" x="9040813" y="2036763"/>
          <p14:tracePt t="9196" x="9032875" y="2046288"/>
          <p14:tracePt t="9234" x="8986838" y="2082800"/>
          <p14:tracePt t="9244" x="8967788" y="2090738"/>
          <p14:tracePt t="9277" x="8950325" y="2109788"/>
          <p14:tracePt t="9285" x="8940800" y="2119313"/>
          <p14:tracePt t="9291" x="8940800" y="2127250"/>
          <p14:tracePt t="9298" x="8931275" y="2136775"/>
          <p14:tracePt t="9314" x="8921750" y="2136775"/>
          <p14:tracePt t="9353" x="8904288" y="2155825"/>
          <p14:tracePt t="9364" x="8885238" y="2173288"/>
          <p14:tracePt t="9399" x="8877300" y="2182813"/>
          <p14:tracePt t="9925" x="8885238" y="2182813"/>
          <p14:tracePt t="9937" x="8904288" y="2182813"/>
          <p14:tracePt t="9940" x="8921750" y="2182813"/>
          <p14:tracePt t="9954" x="8967788" y="2182813"/>
          <p14:tracePt t="9957" x="8986838" y="2173288"/>
          <p14:tracePt t="10024" x="9186863" y="2163763"/>
          <p14:tracePt t="10035" x="9215438" y="2163763"/>
          <p14:tracePt t="10046" x="9223375" y="2163763"/>
          <p14:tracePt t="10059" x="9232900" y="2155825"/>
          <p14:tracePt t="10089" x="9242425" y="2155825"/>
          <p14:tracePt t="10122" x="9251950" y="2155825"/>
          <p14:tracePt t="10174" x="9259888" y="2146300"/>
          <p14:tracePt t="10194" x="9269413" y="2136775"/>
          <p14:tracePt t="10685" x="9278938" y="2136775"/>
          <p14:tracePt t="10775" x="9324975" y="2127250"/>
          <p14:tracePt t="10788" x="9332913" y="2127250"/>
          <p14:tracePt t="10795" x="9351963" y="2127250"/>
          <p14:tracePt t="10812" x="9361488" y="2127250"/>
          <p14:tracePt t="10820" x="9369425" y="2127250"/>
          <p14:tracePt t="10857" x="9378950" y="2119313"/>
          <p14:tracePt t="10859" x="9388475" y="2119313"/>
          <p14:tracePt t="10928" x="9405938" y="2119313"/>
          <p14:tracePt t="10931" x="9415463" y="2119313"/>
          <p14:tracePt t="10977" x="9442450" y="2109788"/>
          <p14:tracePt t="10980" x="9451975" y="2109788"/>
          <p14:tracePt t="10987" x="9451975" y="2100263"/>
          <p14:tracePt t="11015" x="9461500" y="2100263"/>
          <p14:tracePt t="11020" x="9471025" y="2100263"/>
          <p14:tracePt t="11026" x="9478963" y="2090738"/>
          <p14:tracePt t="11044" x="9498013" y="2090738"/>
          <p14:tracePt t="11126" x="9571038" y="2063750"/>
          <p14:tracePt t="11137" x="9588500" y="2063750"/>
          <p14:tracePt t="11141" x="9607550" y="2054225"/>
          <p14:tracePt t="11147" x="9625013" y="2054225"/>
          <p14:tracePt t="11175" x="9680575" y="2036763"/>
          <p14:tracePt t="11181" x="9698038" y="2036763"/>
          <p14:tracePt t="11186" x="9707563" y="2036763"/>
          <p14:tracePt t="11194" x="9734550" y="2036763"/>
          <p14:tracePt t="11217" x="9763125" y="2017713"/>
          <p14:tracePt t="11234" x="9772650" y="2017713"/>
          <p14:tracePt t="11242" x="9780588" y="2009775"/>
          <p14:tracePt t="11266" x="9809163" y="2009775"/>
          <p14:tracePt t="11274" x="9826625" y="2009775"/>
          <p14:tracePt t="11282" x="9853613" y="2000250"/>
          <p14:tracePt t="11291" x="9872663" y="2000250"/>
          <p14:tracePt t="11324" x="9972675" y="1981200"/>
          <p14:tracePt t="11331" x="10028238" y="1973263"/>
          <p14:tracePt t="11339" x="10045700" y="1963738"/>
          <p14:tracePt t="11373" x="10155238" y="1944688"/>
          <p14:tracePt t="11379" x="10174288" y="1944688"/>
          <p14:tracePt t="11418" x="10291763" y="1927225"/>
          <p14:tracePt t="11434" x="10310813" y="1917700"/>
          <p14:tracePt t="11461" x="10337800" y="1898650"/>
          <p14:tracePt t="11474" x="10347325" y="1890713"/>
          <p14:tracePt t="11482" x="10356850" y="1881188"/>
          <p14:tracePt t="11511" x="10374313" y="1844675"/>
          <p14:tracePt t="11513" x="10374313" y="1835150"/>
          <p14:tracePt t="11522" x="10374313" y="1825625"/>
          <p14:tracePt t="11530" x="10374313" y="1808163"/>
          <p14:tracePt t="11561" x="10374313" y="1781175"/>
          <p14:tracePt t="11563" x="10374313" y="1762125"/>
          <p14:tracePt t="11642" x="10374313" y="1752600"/>
          <p14:tracePt t="11650" x="10356850" y="1735138"/>
          <p14:tracePt t="11676" x="10320338" y="1735138"/>
          <p14:tracePt t="11682" x="10301288" y="1735138"/>
          <p14:tracePt t="11726" x="10274300" y="1735138"/>
          <p14:tracePt t="11732" x="10264775" y="1735138"/>
          <p14:tracePt t="11738" x="10237788" y="1735138"/>
          <p14:tracePt t="11757" x="10228263" y="1744663"/>
          <p14:tracePt t="11842" x="10210800" y="1771650"/>
          <p14:tracePt t="11846" x="10201275" y="1781175"/>
          <p14:tracePt t="11852" x="10191750" y="1789113"/>
          <p14:tracePt t="11867" x="10182225" y="1798638"/>
          <p14:tracePt t="12136" x="10182225" y="1808163"/>
          <p14:tracePt t="12159" x="10182225" y="1817688"/>
          <p14:tracePt t="12183" x="10182225" y="1825625"/>
          <p14:tracePt t="12189" x="10182225" y="1844675"/>
          <p14:tracePt t="12238" x="10182225" y="1935163"/>
          <p14:tracePt t="12247" x="10182225" y="1954213"/>
          <p14:tracePt t="12251" x="10182225" y="1963738"/>
          <p14:tracePt t="12261" x="10174288" y="1981200"/>
          <p14:tracePt t="12300" x="10155238" y="2027238"/>
          <p14:tracePt t="12308" x="10145713" y="2036763"/>
          <p14:tracePt t="12314" x="10145713" y="2046288"/>
          <p14:tracePt t="12346" x="10137775" y="2082800"/>
          <p14:tracePt t="12362" x="10137775" y="2090738"/>
          <p14:tracePt t="12375" x="10128250" y="2100263"/>
          <p14:tracePt t="12446" x="10118725" y="2146300"/>
          <p14:tracePt t="12455" x="10109200" y="2163763"/>
          <p14:tracePt t="12460" x="10109200" y="2173288"/>
          <p14:tracePt t="12468" x="10109200" y="2192338"/>
          <p14:tracePt t="12508" x="10109200" y="2273300"/>
          <p14:tracePt t="12516" x="10109200" y="2292350"/>
          <p14:tracePt t="12543" x="10109200" y="2392363"/>
          <p14:tracePt t="12546" x="10109200" y="2447925"/>
          <p14:tracePt t="12554" x="10109200" y="2492375"/>
          <p14:tracePt t="12562" x="10109200" y="2547938"/>
          <p14:tracePt t="12570" x="10118725" y="2584450"/>
          <p14:tracePt t="12578" x="10137775" y="2667000"/>
          <p14:tracePt t="12609" x="10201275" y="2876550"/>
          <p14:tracePt t="12618" x="10218738" y="2930525"/>
          <p14:tracePt t="12626" x="10218738" y="2968625"/>
          <p14:tracePt t="12659" x="10337800" y="3241675"/>
          <p14:tracePt t="12666" x="10356850" y="3305175"/>
          <p14:tracePt t="12674" x="10383838" y="3360738"/>
          <p14:tracePt t="12705" x="10466388" y="3516313"/>
          <p14:tracePt t="12706" x="10510838" y="3597275"/>
          <p14:tracePt t="12714" x="10547350" y="3662363"/>
          <p14:tracePt t="12722" x="10556875" y="3706813"/>
          <p14:tracePt t="12730" x="10575925" y="3752850"/>
          <p14:tracePt t="12756" x="10675938" y="3889375"/>
          <p14:tracePt t="12762" x="10694988" y="3935413"/>
          <p14:tracePt t="12770" x="10731500" y="3981450"/>
          <p14:tracePt t="12797" x="10848975" y="4100513"/>
          <p14:tracePt t="12802" x="10895013" y="4164013"/>
          <p14:tracePt t="12810" x="10931525" y="4191000"/>
          <p14:tracePt t="12820" x="10958513" y="4227513"/>
          <p14:tracePt t="12859" x="11096625" y="4365625"/>
          <p14:tracePt t="12867" x="11114088" y="4383088"/>
          <p14:tracePt t="12891" x="11187113" y="4475163"/>
          <p14:tracePt t="12898" x="11223625" y="4511675"/>
          <p14:tracePt t="12906" x="11260138" y="4556125"/>
          <p14:tracePt t="12914" x="11269663" y="4575175"/>
          <p14:tracePt t="12922" x="11287125" y="4602163"/>
          <p14:tracePt t="12950" x="11342688" y="4665663"/>
          <p14:tracePt t="12954" x="11360150" y="4694238"/>
          <p14:tracePt t="12982" x="11415713" y="4748213"/>
          <p14:tracePt t="12986" x="11434763" y="4757738"/>
          <p14:tracePt t="12994" x="11471275" y="4775200"/>
          <p14:tracePt t="13002" x="11479213" y="4784725"/>
          <p14:tracePt t="13010" x="11515725" y="4803775"/>
          <p14:tracePt t="13038" x="11580813" y="4821238"/>
          <p14:tracePt t="13042" x="11588750" y="4830763"/>
          <p14:tracePt t="13050" x="11617325" y="4840288"/>
          <p14:tracePt t="13058" x="11625263" y="4840288"/>
          <p14:tracePt t="13088" x="11698288" y="4857750"/>
          <p14:tracePt t="13090" x="11717338" y="4857750"/>
          <p14:tracePt t="13098" x="11734800" y="4857750"/>
          <p14:tracePt t="13130" x="11817350" y="4830763"/>
          <p14:tracePt t="13138" x="11844338" y="4803775"/>
          <p14:tracePt t="13146" x="11872913" y="4784725"/>
          <p14:tracePt t="13176" x="11899900" y="4730750"/>
          <p14:tracePt t="13181" x="11917363" y="4665663"/>
          <p14:tracePt t="13186" x="11926888" y="4648200"/>
          <p14:tracePt t="13196" x="11926888" y="4602163"/>
          <p14:tracePt t="13204" x="11945938" y="4565650"/>
          <p14:tracePt t="13274" x="11972925" y="4227513"/>
          <p14:tracePt t="13283" x="11972925" y="4191000"/>
          <p14:tracePt t="13311" x="11972925" y="4090988"/>
          <p14:tracePt t="13314" x="11972925" y="4064000"/>
          <p14:tracePt t="13322" x="11972925" y="4037013"/>
          <p14:tracePt t="13330" x="11972925" y="4008438"/>
          <p14:tracePt t="13360" x="11972925" y="3927475"/>
          <p14:tracePt t="13363" x="11972925" y="3917950"/>
          <p14:tracePt t="13370" x="11972925" y="3871913"/>
          <p14:tracePt t="13379" x="11972925" y="3852863"/>
          <p14:tracePt t="13388" x="11972925" y="3835400"/>
          <p14:tracePt t="13461" x="11972925" y="3633788"/>
          <p14:tracePt t="13474" x="11972925" y="3616325"/>
          <p14:tracePt t="13477" x="11972925" y="3589338"/>
          <p14:tracePt t="13509" x="11972925" y="3524250"/>
          <p14:tracePt t="13514" x="11945938" y="3497263"/>
          <p14:tracePt t="13524" x="11945938" y="3479800"/>
          <p14:tracePt t="13530" x="11936413" y="3460750"/>
          <p14:tracePt t="13561" x="11917363" y="3397250"/>
          <p14:tracePt t="13562" x="11917363" y="3378200"/>
          <p14:tracePt t="13570" x="11909425" y="3333750"/>
          <p14:tracePt t="13578" x="11899900" y="3305175"/>
          <p14:tracePt t="13611" x="11863388" y="3187700"/>
          <p14:tracePt t="13619" x="11853863" y="3151188"/>
          <p14:tracePt t="13628" x="11853863" y="3122613"/>
          <p14:tracePt t="13635" x="11844338" y="3114675"/>
          <p14:tracePt t="13695" x="11790363" y="3022600"/>
          <p14:tracePt t="13707" x="11780838" y="3005138"/>
          <p14:tracePt t="13715" x="11753850" y="2986088"/>
          <p14:tracePt t="13724" x="11734800" y="2949575"/>
          <p14:tracePt t="13761" x="11671300" y="2857500"/>
          <p14:tracePt t="13762" x="11661775" y="2849563"/>
          <p14:tracePt t="13793" x="11634788" y="2820988"/>
          <p14:tracePt t="13794" x="11617325" y="2803525"/>
          <p14:tracePt t="13802" x="11607800" y="2794000"/>
          <p14:tracePt t="13810" x="11588750" y="2784475"/>
          <p14:tracePt t="13818" x="11580813" y="2776538"/>
          <p14:tracePt t="13827" x="11571288" y="2767013"/>
          <p14:tracePt t="13898" x="11406188" y="2730500"/>
          <p14:tracePt t="13907" x="11398250" y="2730500"/>
          <p14:tracePt t="13914" x="11379200" y="2730500"/>
          <p14:tracePt t="13922" x="11352213" y="2730500"/>
          <p14:tracePt t="13953" x="11287125" y="2730500"/>
          <p14:tracePt t="13954" x="11260138" y="2730500"/>
          <p14:tracePt t="13962" x="11233150" y="2730500"/>
          <p14:tracePt t="13970" x="11214100" y="2730500"/>
          <p14:tracePt t="14002" x="11196638" y="2730500"/>
          <p14:tracePt t="14002" x="11114088" y="2767013"/>
          <p14:tracePt t="14010" x="11096625" y="2767013"/>
          <p14:tracePt t="14019" x="11077575" y="2784475"/>
          <p14:tracePt t="14027" x="11060113" y="2794000"/>
          <p14:tracePt t="14093" x="10848975" y="2968625"/>
          <p14:tracePt t="14105" x="10831513" y="2986088"/>
          <p14:tracePt t="14143" x="10748963" y="3059113"/>
          <p14:tracePt t="14146" x="10739438" y="3086100"/>
          <p14:tracePt t="14154" x="10712450" y="3105150"/>
          <p14:tracePt t="14162" x="10712450" y="3114675"/>
          <p14:tracePt t="14170" x="10702925" y="3141663"/>
          <p14:tracePt t="14198" x="10648950" y="3232150"/>
          <p14:tracePt t="14202" x="10648950" y="3241675"/>
          <p14:tracePt t="14210" x="10648950" y="3278188"/>
          <p14:tracePt t="14237" x="10602913" y="3387725"/>
          <p14:tracePt t="14242" x="10585450" y="3433763"/>
          <p14:tracePt t="14250" x="10585450" y="3451225"/>
          <p14:tracePt t="14258" x="10575925" y="3497263"/>
          <p14:tracePt t="14287" x="10529888" y="3597275"/>
          <p14:tracePt t="14291" x="10520363" y="3662363"/>
          <p14:tracePt t="14298" x="10520363" y="3698875"/>
          <p14:tracePt t="14306" x="10520363" y="3752850"/>
          <p14:tracePt t="14346" x="10520363" y="4017963"/>
          <p14:tracePt t="14354" x="10520363" y="4054475"/>
          <p14:tracePt t="14362" x="10520363" y="4117975"/>
          <p14:tracePt t="14370" x="10529888" y="4146550"/>
          <p14:tracePt t="14378" x="10556875" y="4191000"/>
          <p14:tracePt t="14419" x="10639425" y="4419600"/>
          <p14:tracePt t="14426" x="10658475" y="4502150"/>
          <p14:tracePt t="14463" x="10712450" y="4565650"/>
          <p14:tracePt t="14465" x="10821988" y="4757738"/>
          <p14:tracePt t="14466" x="10877550" y="4821238"/>
          <p14:tracePt t="14474" x="10885488" y="4840288"/>
          <p14:tracePt t="14498" x="10922000" y="4876800"/>
          <p14:tracePt t="14506" x="10931525" y="4884738"/>
          <p14:tracePt t="14523" x="10941050" y="4894263"/>
          <p14:tracePt t="14556" x="10968038" y="4913313"/>
          <p14:tracePt t="14563" x="10995025" y="4913313"/>
          <p14:tracePt t="14595" x="11068050" y="4940300"/>
          <p14:tracePt t="14624" x="11133138" y="5003800"/>
          <p14:tracePt t="14626" x="11160125" y="5003800"/>
          <p14:tracePt t="14634" x="11177588" y="5013325"/>
          <p14:tracePt t="14642" x="11187113" y="5013325"/>
          <p14:tracePt t="14671" x="11223625" y="5022850"/>
          <p14:tracePt t="14674" x="11233150" y="5022850"/>
          <p14:tracePt t="14682" x="11269663" y="5022850"/>
          <p14:tracePt t="14690" x="11296650" y="5022850"/>
          <p14:tracePt t="14723" x="11406188" y="4976813"/>
          <p14:tracePt t="14730" x="11425238" y="4959350"/>
          <p14:tracePt t="14739" x="11461750" y="4930775"/>
          <p14:tracePt t="14764" x="11534775" y="4803775"/>
          <p14:tracePt t="14770" x="11534775" y="4775200"/>
          <p14:tracePt t="14778" x="11571288" y="4730750"/>
          <p14:tracePt t="14787" x="11580813" y="4702175"/>
          <p14:tracePt t="14821" x="11634788" y="4538663"/>
          <p14:tracePt t="14826" x="11653838" y="4511675"/>
          <p14:tracePt t="14836" x="11661775" y="4456113"/>
          <p14:tracePt t="14860" x="11707813" y="4337050"/>
          <p14:tracePt t="14866" x="11726863" y="4283075"/>
          <p14:tracePt t="14874" x="11753850" y="4246563"/>
          <p14:tracePt t="14911" x="11780838" y="4110038"/>
          <p14:tracePt t="14914" x="11780838" y="4081463"/>
          <p14:tracePt t="14922" x="11780838" y="4054475"/>
          <p14:tracePt t="14930" x="11790363" y="4000500"/>
          <p14:tracePt t="14955" x="11790363" y="3871913"/>
          <p14:tracePt t="14962" x="11790363" y="3835400"/>
          <p14:tracePt t="14971" x="11790363" y="3816350"/>
          <p14:tracePt t="14979" x="11790363" y="3743325"/>
          <p14:tracePt t="15038" x="11734800" y="3533775"/>
          <p14:tracePt t="15050" x="11717338" y="3470275"/>
          <p14:tracePt t="15095" x="11690350" y="3360738"/>
          <p14:tracePt t="15098" x="11680825" y="3333750"/>
          <p14:tracePt t="15106" x="11671300" y="3314700"/>
          <p14:tracePt t="15114" x="11671300" y="3297238"/>
          <p14:tracePt t="15122" x="11644313" y="3251200"/>
          <p14:tracePt t="15146" x="11617325" y="3151188"/>
          <p14:tracePt t="15154" x="11617325" y="3114675"/>
          <p14:tracePt t="15162" x="11598275" y="3078163"/>
          <p14:tracePt t="15170" x="11571288" y="3013075"/>
          <p14:tracePt t="15199" x="11515725" y="2903538"/>
          <p14:tracePt t="15205" x="11507788" y="2876550"/>
          <p14:tracePt t="15210" x="11488738" y="2849563"/>
          <p14:tracePt t="15218" x="11488738" y="2830513"/>
          <p14:tracePt t="15248" x="11452225" y="2767013"/>
          <p14:tracePt t="15250" x="11442700" y="2747963"/>
          <p14:tracePt t="15258" x="11425238" y="2730500"/>
          <p14:tracePt t="15266" x="11425238" y="2720975"/>
          <p14:tracePt t="15274" x="11415713" y="2711450"/>
          <p14:tracePt t="15298" x="11398250" y="2684463"/>
          <p14:tracePt t="15299" x="11388725" y="2674938"/>
          <p14:tracePt t="15306" x="11379200" y="2657475"/>
          <p14:tracePt t="15314" x="11369675" y="2647950"/>
          <p14:tracePt t="15325" x="11360150" y="2638425"/>
          <p14:tracePt t="15381" x="11333163" y="2601913"/>
          <p14:tracePt t="15395" x="11323638" y="2593975"/>
          <p14:tracePt t="15423" x="11296650" y="2584450"/>
          <p14:tracePt t="15442" x="11287125" y="2584450"/>
          <p14:tracePt t="15468" x="11269663" y="2584450"/>
          <p14:tracePt t="15474" x="11250613" y="2584450"/>
          <p14:tracePt t="15482" x="11233150" y="2584450"/>
          <p14:tracePt t="15560" x="11087100" y="2584450"/>
          <p14:tracePt t="15606" x="10950575" y="2638425"/>
          <p14:tracePt t="15612" x="10922000" y="2657475"/>
          <p14:tracePt t="15638" x="10804525" y="2757488"/>
          <p14:tracePt t="15643" x="10758488" y="2784475"/>
          <p14:tracePt t="15650" x="10721975" y="2840038"/>
          <p14:tracePt t="15658" x="10685463" y="2886075"/>
          <p14:tracePt t="15686" x="10648950" y="2913063"/>
          <p14:tracePt t="15687" x="10612438" y="2959100"/>
          <p14:tracePt t="15691" x="10602913" y="2986088"/>
          <p14:tracePt t="15698" x="10566400" y="3032125"/>
          <p14:tracePt t="15706" x="10529888" y="3078163"/>
          <p14:tracePt t="15714" x="10510838" y="3141663"/>
          <p14:tracePt t="15737" x="10437813" y="3278188"/>
          <p14:tracePt t="15738" x="10420350" y="3360738"/>
          <p14:tracePt t="15746" x="10374313" y="3443288"/>
          <p14:tracePt t="15754" x="10347325" y="3506788"/>
          <p14:tracePt t="15766" x="10337800" y="3543300"/>
          <p14:tracePt t="15829" x="10328275" y="3670300"/>
          <p14:tracePt t="15843" x="10328275" y="3689350"/>
          <p14:tracePt t="15852" x="10328275" y="3706813"/>
          <p14:tracePt t="15892" x="10328275" y="3771900"/>
          <p14:tracePt t="15898" x="10328275" y="3789363"/>
          <p14:tracePt t="15906" x="10328275" y="3808413"/>
          <p14:tracePt t="15924" x="10328275" y="3871913"/>
          <p14:tracePt t="15949" x="10364788" y="3963988"/>
          <p14:tracePt t="15954" x="10383838" y="4008438"/>
          <p14:tracePt t="15962" x="10383838" y="4044950"/>
          <p14:tracePt t="15970" x="10420350" y="4090988"/>
          <p14:tracePt t="16000" x="10456863" y="4200525"/>
          <p14:tracePt t="16006" x="10466388" y="4219575"/>
          <p14:tracePt t="16010" x="10474325" y="4219575"/>
          <p14:tracePt t="16018" x="10483850" y="4237038"/>
          <p14:tracePt t="16049" x="10502900" y="4292600"/>
          <p14:tracePt t="16054" x="10502900" y="4310063"/>
          <p14:tracePt t="16058" x="10510838" y="4329113"/>
          <p14:tracePt t="16066" x="10520363" y="4346575"/>
          <p14:tracePt t="16095" x="10539413" y="4383088"/>
          <p14:tracePt t="16099" x="10547350" y="4392613"/>
          <p14:tracePt t="16114" x="10556875" y="4402138"/>
          <p14:tracePt t="16141" x="10575925" y="4429125"/>
          <p14:tracePt t="16146" x="10575925" y="4438650"/>
          <p14:tracePt t="16163" x="10575925" y="4446588"/>
          <p14:tracePt t="16171" x="10585450" y="4456113"/>
          <p14:tracePt t="16237" x="10612438" y="4502150"/>
          <p14:tracePt t="16244" x="10621963" y="4511675"/>
          <p14:tracePt t="16304" x="10629900" y="4529138"/>
          <p14:tracePt t="16305" x="10639425" y="4529138"/>
          <p14:tracePt t="16314" x="10648950" y="4538663"/>
          <p14:tracePt t="16330" x="10666413" y="4556125"/>
          <p14:tracePt t="16368" x="10694988" y="4584700"/>
          <p14:tracePt t="16400" x="10712450" y="4602163"/>
          <p14:tracePt t="16410" x="10721975" y="4611688"/>
          <p14:tracePt t="16444" x="10731500" y="4621213"/>
          <p14:tracePt t="16450" x="10739438" y="4621213"/>
          <p14:tracePt t="16482" x="10758488" y="4638675"/>
          <p14:tracePt t="16490" x="10768013" y="4648200"/>
          <p14:tracePt t="16506" x="10775950" y="4657725"/>
          <p14:tracePt t="16538" x="10785475" y="4657725"/>
          <p14:tracePt t="16587" x="10795000" y="4665663"/>
          <p14:tracePt t="16627" x="10804525" y="4675188"/>
          <p14:tracePt t="16658" x="10812463" y="4675188"/>
          <p14:tracePt t="16666" x="10821988" y="4675188"/>
          <p14:tracePt t="19669" x="10841038" y="4365625"/>
          <p14:tracePt t="19687" x="10848975" y="4137025"/>
          <p14:tracePt t="19774" x="10868025" y="4000500"/>
          <p14:tracePt t="19780" x="10868025" y="3981450"/>
          <p14:tracePt t="19788" x="10868025" y="3963988"/>
          <p14:tracePt t="19794" x="10868025" y="3954463"/>
          <p14:tracePt t="19826" x="10877550" y="3862388"/>
          <p14:tracePt t="19834" x="10877550" y="3835400"/>
          <p14:tracePt t="19858" x="10877550" y="3779838"/>
          <p14:tracePt t="19859" x="10885488" y="3743325"/>
          <p14:tracePt t="19867" x="10885488" y="3716338"/>
          <p14:tracePt t="19874" x="10895013" y="3689350"/>
          <p14:tracePt t="19882" x="10895013" y="3633788"/>
          <p14:tracePt t="19918" x="10895013" y="3424238"/>
          <p14:tracePt t="19923" x="10895013" y="3370263"/>
          <p14:tracePt t="19930" x="10895013" y="3341688"/>
          <p14:tracePt t="19964" x="10895013" y="3224213"/>
          <p14:tracePt t="19995" x="10895013" y="3151188"/>
          <p14:tracePt t="20002" x="10895013" y="3141663"/>
          <p14:tracePt t="20011" x="10895013" y="3132138"/>
          <p14:tracePt t="20035" x="10895013" y="3114675"/>
          <p14:tracePt t="20042" x="10904538" y="3105150"/>
          <p14:tracePt t="20051" x="10904538" y="3086100"/>
          <p14:tracePt t="20075" x="10931525" y="3032125"/>
          <p14:tracePt t="20082" x="10950575" y="3013075"/>
          <p14:tracePt t="20093" x="10968038" y="2986088"/>
          <p14:tracePt t="20101" x="11004550" y="2949575"/>
          <p14:tracePt t="20190" x="11279188" y="2740025"/>
          <p14:tracePt t="20195" x="11287125" y="2740025"/>
          <p14:tracePt t="20204" x="11287125" y="2730500"/>
          <p14:tracePt t="20237" x="11352213" y="2693988"/>
          <p14:tracePt t="20244" x="11369675" y="2684463"/>
          <p14:tracePt t="20276" x="11425238" y="2657475"/>
          <p14:tracePt t="20282" x="11452225" y="2647950"/>
          <p14:tracePt t="20290" x="11471275" y="2638425"/>
          <p14:tracePt t="20320" x="11515725" y="2601913"/>
          <p14:tracePt t="20322" x="11525250" y="2601913"/>
          <p14:tracePt t="20330" x="11534775" y="2593975"/>
          <p14:tracePt t="20338" x="11544300" y="2584450"/>
          <p14:tracePt t="20412" x="11571288" y="2557463"/>
          <p14:tracePt t="20426" x="11588750" y="2538413"/>
          <p14:tracePt t="20434" x="11598275" y="2528888"/>
          <p14:tracePt t="20463" x="11625263" y="2528888"/>
          <p14:tracePt t="20466" x="11625263" y="2520950"/>
          <p14:tracePt t="20557" x="11625263" y="2511425"/>
          <p14:tracePt t="20598" x="11625263" y="2501900"/>
          <p14:tracePt t="20602" x="11625263" y="2492375"/>
          <p14:tracePt t="20619" x="11625263" y="2484438"/>
          <p14:tracePt t="20627" x="11625263" y="2474913"/>
          <p14:tracePt t="20701" x="11498263" y="2455863"/>
          <p14:tracePt t="20715" x="11434763" y="2447925"/>
          <p14:tracePt t="20723" x="11406188" y="2447925"/>
          <p14:tracePt t="20733" x="11398250" y="2438400"/>
          <p14:tracePt t="20763" x="11360150" y="2438400"/>
          <p14:tracePt t="20770" x="11352213" y="2438400"/>
          <p14:tracePt t="20778" x="11333163" y="2438400"/>
          <p14:tracePt t="20786" x="11315700" y="2438400"/>
          <p14:tracePt t="20794" x="11306175" y="2438400"/>
          <p14:tracePt t="20871" x="11242675" y="2455863"/>
          <p14:tracePt t="20874" x="11233150" y="2465388"/>
          <p14:tracePt t="20907" x="11223625" y="2474913"/>
          <p14:tracePt t="20939" x="11177588" y="2492375"/>
          <p14:tracePt t="20978" x="11150600" y="2528888"/>
          <p14:tracePt t="20989" x="11141075" y="2538413"/>
          <p14:tracePt t="21012" x="11133138" y="2547938"/>
          <p14:tracePt t="21018" x="11114088" y="2565400"/>
          <p14:tracePt t="21028" x="11104563" y="2584450"/>
          <p14:tracePt t="21043" x="11096625" y="2620963"/>
          <p14:tracePt t="21061" x="11087100" y="2638425"/>
          <p14:tracePt t="21098" x="11077575" y="2674938"/>
          <p14:tracePt t="21106" x="11077575" y="2693988"/>
          <p14:tracePt t="21144" x="11077575" y="2720975"/>
          <p14:tracePt t="21146" x="11077575" y="2740025"/>
          <p14:tracePt t="21154" x="11077575" y="2757488"/>
          <p14:tracePt t="21164" x="11096625" y="2776538"/>
          <p14:tracePt t="21245" x="11233150" y="2876550"/>
          <p14:tracePt t="21251" x="11250613" y="2886075"/>
          <p14:tracePt t="21286" x="11287125" y="2886075"/>
          <p14:tracePt t="21290" x="11296650" y="2886075"/>
          <p14:tracePt t="21306" x="11315700" y="2886075"/>
          <p14:tracePt t="21335" x="11352213" y="2886075"/>
          <p14:tracePt t="21346" x="11369675" y="2886075"/>
          <p14:tracePt t="21354" x="11379200" y="2886075"/>
          <p14:tracePt t="21362" x="11398250" y="2886075"/>
          <p14:tracePt t="21403" x="11452225" y="2886075"/>
          <p14:tracePt t="21411" x="11471275" y="2886075"/>
          <p14:tracePt t="21418" x="11479213" y="2886075"/>
          <p14:tracePt t="21446" x="11507788" y="2886075"/>
          <p14:tracePt t="21458" x="11515725" y="2886075"/>
          <p14:tracePt t="21487" x="11544300" y="2886075"/>
          <p14:tracePt t="21490" x="11552238" y="2886075"/>
          <p14:tracePt t="21498" x="11561763" y="2876550"/>
          <p14:tracePt t="21510" x="11571288" y="2867025"/>
          <p14:tracePt t="21572" x="11625263" y="2794000"/>
          <p14:tracePt t="21582" x="11644313" y="2767013"/>
          <p14:tracePt t="21631" x="11653838" y="2711450"/>
          <p14:tracePt t="21634" x="11653838" y="2693988"/>
          <p14:tracePt t="21642" x="11653838" y="2667000"/>
          <p14:tracePt t="21672" x="11653838" y="2611438"/>
          <p14:tracePt t="21674" x="11653838" y="2593975"/>
          <p14:tracePt t="21682" x="11644313" y="2584450"/>
          <p14:tracePt t="21690" x="11634788" y="2574925"/>
          <p14:tracePt t="21725" x="11598275" y="2565400"/>
          <p14:tracePt t="21732" x="11580813" y="2557463"/>
          <p14:tracePt t="21738" x="11571288" y="2557463"/>
          <p14:tracePt t="21815" x="11369675" y="2584450"/>
          <p14:tracePt t="21819" x="11306175" y="2620963"/>
          <p14:tracePt t="21826" x="11260138" y="2657475"/>
          <p14:tracePt t="21834" x="11196638" y="2693988"/>
          <p14:tracePt t="21861" x="11014075" y="2849563"/>
          <p14:tracePt t="21866" x="10931525" y="2913063"/>
          <p14:tracePt t="21874" x="10877550" y="2976563"/>
          <p14:tracePt t="21882" x="10831513" y="3013075"/>
          <p14:tracePt t="21917" x="10675938" y="3168650"/>
          <p14:tracePt t="21922" x="10658475" y="3205163"/>
          <p14:tracePt t="21953" x="10593388" y="3443288"/>
          <p14:tracePt t="21962" x="10575925" y="3506788"/>
          <p14:tracePt t="21972" x="10575925" y="3560763"/>
          <p14:tracePt t="22040" x="10547350" y="3625850"/>
          <p14:tracePt t="22043" x="10483850" y="4054475"/>
          <p14:tracePt t="22046" x="10483850" y="4081463"/>
          <p14:tracePt t="22080" x="10502900" y="4319588"/>
          <p14:tracePt t="22083" x="10510838" y="4392613"/>
          <p14:tracePt t="22090" x="10520363" y="4429125"/>
          <p14:tracePt t="22098" x="10539413" y="4483100"/>
          <p14:tracePt t="22106" x="10556875" y="4538663"/>
          <p14:tracePt t="22134" x="10629900" y="4711700"/>
          <p14:tracePt t="22138" x="10666413" y="4757738"/>
          <p14:tracePt t="22147" x="10685463" y="4794250"/>
          <p14:tracePt t="22154" x="10721975" y="4830763"/>
          <p14:tracePt t="22192" x="10821988" y="4913313"/>
          <p14:tracePt t="22194" x="10841038" y="4922838"/>
          <p14:tracePt t="22205" x="10858500" y="4930775"/>
          <p14:tracePt t="22210" x="10868025" y="4930775"/>
          <p14:tracePt t="22234" x="10922000" y="4940300"/>
          <p14:tracePt t="22242" x="10950575" y="4940300"/>
          <p14:tracePt t="22250" x="10958513" y="4940300"/>
          <p14:tracePt t="22282" x="11014075" y="4940300"/>
          <p14:tracePt t="22290" x="11050588" y="4940300"/>
          <p14:tracePt t="22298" x="11096625" y="4930775"/>
          <p14:tracePt t="22308" x="11114088" y="4922838"/>
          <p14:tracePt t="22379" x="11306175" y="4803775"/>
          <p14:tracePt t="22394" x="11315700" y="4803775"/>
          <p14:tracePt t="22426" x="11323638" y="4803775"/>
          <p14:tracePt t="22434" x="11333163" y="4803775"/>
          <p14:tracePt t="22466" x="11342688" y="4794250"/>
          <p14:tracePt t="22476" x="11352213" y="4784725"/>
          <p14:tracePt t="22497" x="11360150" y="4784725"/>
          <p14:tracePt t="22499" x="11379200" y="4775200"/>
          <p14:tracePt t="22524" x="11398250" y="4757738"/>
          <p14:tracePt t="22532" x="11406188" y="4757738"/>
          <p14:tracePt t="22612" x="11461750" y="4721225"/>
          <p14:tracePt t="22620" x="11471275" y="4721225"/>
          <p14:tracePt t="22669" x="11488738" y="4702175"/>
          <p14:tracePt t="22674" x="11507788" y="4684713"/>
          <p14:tracePt t="22719" x="11544300" y="4638675"/>
          <p14:tracePt t="22730" x="11552238" y="4638675"/>
          <p14:tracePt t="22766" x="11552238" y="4611688"/>
          <p14:tracePt t="22778" x="11561763" y="4602163"/>
          <p14:tracePt t="22786" x="11561763" y="4584700"/>
          <p14:tracePt t="22873" x="11561763" y="4575175"/>
          <p14:tracePt t="22882" x="11561763" y="4565650"/>
          <p14:tracePt t="22920" x="11544300" y="4556125"/>
          <p14:tracePt t="22930" x="11525250" y="4556125"/>
          <p14:tracePt t="22938" x="11515725" y="4556125"/>
          <p14:tracePt t="22963" x="11471275" y="4556125"/>
          <p14:tracePt t="22969" x="11442700" y="4556125"/>
          <p14:tracePt t="23012" x="11388725" y="4556125"/>
          <p14:tracePt t="23018" x="11360150" y="4556125"/>
          <p14:tracePt t="23046" x="11323638" y="4556125"/>
          <p14:tracePt t="23052" x="11315700" y="4556125"/>
          <p14:tracePt t="23058" x="11296650" y="4556125"/>
          <p14:tracePt t="23066" x="11287125" y="4556125"/>
          <p14:tracePt t="23074" x="11279188" y="4556125"/>
          <p14:tracePt t="23104" x="11269663" y="4565650"/>
          <p14:tracePt t="23122" x="11250613" y="4584700"/>
          <p14:tracePt t="23152" x="11233150" y="4592638"/>
          <p14:tracePt t="23190" x="11223625" y="4602163"/>
          <p14:tracePt t="23496" x="11223625" y="4611688"/>
          <p14:tracePt t="23512" x="11223625" y="4629150"/>
          <p14:tracePt t="23521" x="11223625" y="4648200"/>
          <p14:tracePt t="23529" x="11223625" y="4665663"/>
          <p14:tracePt t="23545" x="11223625" y="4675188"/>
          <p14:tracePt t="23619" x="11287125" y="4767263"/>
          <p14:tracePt t="23669" x="11323638" y="4784725"/>
          <p14:tracePt t="23704" x="11360150" y="4794250"/>
          <p14:tracePt t="23706" x="11379200" y="4794250"/>
          <p14:tracePt t="23714" x="11388725" y="4794250"/>
          <p14:tracePt t="23722" x="11398250" y="4803775"/>
          <p14:tracePt t="23752" x="11406188" y="4811713"/>
          <p14:tracePt t="23764" x="11452225" y="4821238"/>
          <p14:tracePt t="23772" x="11471275" y="4821238"/>
          <p14:tracePt t="23847" x="11552238" y="4830763"/>
          <p14:tracePt t="23858" x="11580813" y="4830763"/>
          <p14:tracePt t="23874" x="11588750" y="4830763"/>
          <p14:tracePt t="23900" x="11617325" y="4830763"/>
          <p14:tracePt t="23948" x="11653838" y="4830763"/>
          <p14:tracePt t="24034" x="11671300" y="4803775"/>
          <p14:tracePt t="24089" x="11671300" y="4784725"/>
          <p14:tracePt t="24204" x="11661775" y="4748213"/>
          <p14:tracePt t="24220" x="11653838" y="4738688"/>
          <p14:tracePt t="24270" x="11625263" y="4721225"/>
          <p14:tracePt t="24274" x="11617325" y="4711700"/>
          <p14:tracePt t="24378" x="11607800" y="4702175"/>
          <p14:tracePt t="24470" x="11598275" y="4702175"/>
          <p14:tracePt t="24544" x="11580813" y="4702175"/>
          <p14:tracePt t="25060" x="11561763" y="4694238"/>
          <p14:tracePt t="25072" x="11479213" y="4648200"/>
          <p14:tracePt t="25076" x="11415713" y="4602163"/>
          <p14:tracePt t="25087" x="11360150" y="4575175"/>
          <p14:tracePt t="25092" x="11315700" y="4538663"/>
          <p14:tracePt t="25156" x="11160125" y="4438650"/>
          <p14:tracePt t="25160" x="11114088" y="4419600"/>
          <p14:tracePt t="25174" x="11096625" y="4419600"/>
          <p14:tracePt t="25176" x="11068050" y="4410075"/>
          <p14:tracePt t="25182" x="11050588" y="4402138"/>
          <p14:tracePt t="25194" x="11014075" y="4392613"/>
          <p14:tracePt t="25202" x="11004550" y="4392613"/>
          <p14:tracePt t="25226" x="10977563" y="4383088"/>
          <p14:tracePt t="25234" x="10958513" y="4373563"/>
          <p14:tracePt t="25275" x="10931525" y="4365625"/>
          <p14:tracePt t="25317" x="10914063" y="4365625"/>
          <p14:tracePt t="25323" x="10904538" y="4365625"/>
          <p14:tracePt t="25416" x="10868025" y="4346575"/>
          <p14:tracePt t="25421" x="10858500" y="4346575"/>
          <p14:tracePt t="25474" x="10841038" y="4346575"/>
          <p14:tracePt t="25482" x="10831513" y="4346575"/>
          <p14:tracePt t="25563" x="10821988" y="4346575"/>
          <p14:tracePt t="25657" x="10785475" y="4346575"/>
          <p14:tracePt t="25704" x="10758488" y="4346575"/>
          <p14:tracePt t="25706" x="10739438" y="4346575"/>
          <p14:tracePt t="25714" x="10721975" y="4346575"/>
          <p14:tracePt t="25722" x="10702925" y="4346575"/>
          <p14:tracePt t="25730" x="10675938" y="4346575"/>
          <p14:tracePt t="25758" x="10547350" y="4346575"/>
          <p14:tracePt t="25762" x="10510838" y="4346575"/>
          <p14:tracePt t="25770" x="10474325" y="4346575"/>
          <p14:tracePt t="25800" x="10383838" y="4346575"/>
          <p14:tracePt t="25805" x="10337800" y="4346575"/>
          <p14:tracePt t="25810" x="10264775" y="4346575"/>
          <p14:tracePt t="25819" x="10237788" y="4346575"/>
          <p14:tracePt t="25886" x="9717088" y="4346575"/>
          <p14:tracePt t="25897" x="9680575" y="4346575"/>
          <p14:tracePt t="25899" x="9644063" y="4346575"/>
          <p14:tracePt t="25906" x="9588500" y="4346575"/>
          <p14:tracePt t="25915" x="9525000" y="4346575"/>
          <p14:tracePt t="25939" x="9305925" y="4356100"/>
          <p14:tracePt t="25946" x="9223375" y="4365625"/>
          <p14:tracePt t="25954" x="9150350" y="4365625"/>
          <p14:tracePt t="25963" x="9077325" y="4373563"/>
          <p14:tracePt t="25987" x="8921750" y="4402138"/>
          <p14:tracePt t="25994" x="8913813" y="4402138"/>
          <p14:tracePt t="26002" x="8894763" y="4410075"/>
          <p14:tracePt t="26010" x="8885238" y="4410075"/>
          <p14:tracePt t="26039" x="8877300" y="4419600"/>
          <p14:tracePt t="26092" x="8867775" y="4429125"/>
          <p14:tracePt t="26107" x="8904288" y="4438650"/>
          <p14:tracePt t="26145" x="9305925" y="4446588"/>
          <p14:tracePt t="26157" x="9415463" y="4438650"/>
          <p14:tracePt t="26190" x="9461500" y="4410075"/>
          <p14:tracePt t="26195" x="9471025" y="4402138"/>
          <p14:tracePt t="26210" x="9488488" y="4392613"/>
          <p14:tracePt t="26241" x="9551988" y="4329113"/>
          <p14:tracePt t="26247" x="9561513" y="4319588"/>
          <p14:tracePt t="26250" x="9580563" y="4310063"/>
          <p14:tracePt t="26279" x="9634538" y="4283075"/>
          <p14:tracePt t="26284" x="9644063" y="4273550"/>
          <p14:tracePt t="26299" x="9653588" y="4264025"/>
          <p14:tracePt t="26383" x="9661525" y="4256088"/>
          <p14:tracePt t="26440" x="9617075" y="4219575"/>
          <p14:tracePt t="26442" x="9534525" y="4210050"/>
          <p14:tracePt t="26450" x="9461500" y="4164013"/>
          <p14:tracePt t="26458" x="9415463" y="4154488"/>
          <p14:tracePt t="26479" x="9259888" y="4117975"/>
          <p14:tracePt t="26482" x="9169400" y="4100513"/>
          <p14:tracePt t="26490" x="9086850" y="4081463"/>
          <p14:tracePt t="26500" x="9023350" y="4054475"/>
          <p14:tracePt t="26506" x="8996363" y="4044950"/>
          <p14:tracePt t="26536" x="8931275" y="4027488"/>
          <p14:tracePt t="26538" x="8913813" y="4017963"/>
          <p14:tracePt t="26547" x="8894763" y="4017963"/>
          <p14:tracePt t="26563" x="8885238" y="4008438"/>
          <p14:tracePt t="26639" x="8812213" y="3971925"/>
          <p14:tracePt t="26655" x="8804275" y="3971925"/>
          <p14:tracePt t="26686" x="8775700" y="3963988"/>
          <p14:tracePt t="26691" x="8775700" y="3954463"/>
          <p14:tracePt t="26737" x="8739188" y="3944938"/>
          <p14:tracePt t="26738" x="8731250" y="3944938"/>
          <p14:tracePt t="26746" x="8721725" y="3935413"/>
          <p14:tracePt t="26754" x="8694738" y="3935413"/>
          <p14:tracePt t="26762" x="8666163" y="3927475"/>
          <p14:tracePt t="26796" x="8529638" y="3898900"/>
          <p14:tracePt t="26802" x="8493125" y="3889375"/>
          <p14:tracePt t="26810" x="8447088" y="3881438"/>
          <p14:tracePt t="26818" x="8393113" y="3881438"/>
          <p14:tracePt t="26826" x="8356600" y="3871913"/>
          <p14:tracePt t="26873" x="8128000" y="3825875"/>
          <p14:tracePt t="26874" x="8091488" y="3816350"/>
          <p14:tracePt t="26887" x="8054975" y="3816350"/>
          <p14:tracePt t="26920" x="7889875" y="3808413"/>
          <p14:tracePt t="26924" x="7853363" y="3798888"/>
          <p14:tracePt t="26930" x="7799388" y="3798888"/>
          <p14:tracePt t="26938" x="7772400" y="3789363"/>
          <p14:tracePt t="26946" x="7735888" y="3789363"/>
          <p14:tracePt t="26954" x="7670800" y="3771900"/>
          <p14:tracePt t="26981" x="7589838" y="3752850"/>
          <p14:tracePt t="26986" x="7570788" y="3752850"/>
          <p14:tracePt t="27014" x="7534275" y="3752850"/>
          <p14:tracePt t="27018" x="7524750" y="3743325"/>
          <p14:tracePt t="27046" x="7507288" y="3743325"/>
          <p14:tracePt t="27053" x="7488238" y="3743325"/>
          <p14:tracePt t="27058" x="7470775" y="3735388"/>
          <p14:tracePt t="27066" x="7461250" y="3735388"/>
          <p14:tracePt t="27074" x="7434263" y="3725863"/>
          <p14:tracePt t="27112" x="7370763" y="3698875"/>
          <p14:tracePt t="27159" x="7334250" y="3689350"/>
          <p14:tracePt t="27162" x="7315200" y="3679825"/>
          <p14:tracePt t="27170" x="7296150" y="3670300"/>
          <p14:tracePt t="27199" x="7278688" y="3670300"/>
          <p14:tracePt t="27201" x="7242175" y="3662363"/>
          <p14:tracePt t="27206" x="7215188" y="3643313"/>
          <p14:tracePt t="27210" x="7196138" y="3643313"/>
          <p14:tracePt t="27218" x="7186613" y="3633788"/>
          <p14:tracePt t="27226" x="7150100" y="3616325"/>
          <p14:tracePt t="27249" x="7105650" y="3597275"/>
          <p14:tracePt t="27253" x="7069138" y="3589338"/>
          <p14:tracePt t="27258" x="7040563" y="3589338"/>
          <p14:tracePt t="27266" x="6996113" y="3570288"/>
          <p14:tracePt t="27278" x="6959600" y="3570288"/>
          <p14:tracePt t="27336" x="6684963" y="3524250"/>
          <p14:tracePt t="27350" x="6621463" y="3506788"/>
          <p14:tracePt t="27379" x="6456363" y="3470275"/>
          <p14:tracePt t="27388" x="6429375" y="3470275"/>
          <p14:tracePt t="27394" x="6373813" y="3470275"/>
          <p14:tracePt t="27420" x="6237288" y="3451225"/>
          <p14:tracePt t="27426" x="6191250" y="3443288"/>
          <p14:tracePt t="27434" x="6164263" y="3443288"/>
          <p14:tracePt t="27442" x="6146800" y="3443288"/>
          <p14:tracePt t="27468" x="6081713" y="3433763"/>
          <p14:tracePt t="27474" x="6054725" y="3433763"/>
          <p14:tracePt t="27482" x="6018213" y="3414713"/>
          <p14:tracePt t="27492" x="5945188" y="3406775"/>
          <p14:tracePt t="27554" x="5643563" y="3370263"/>
          <p14:tracePt t="27558" x="5616575" y="3370263"/>
          <p14:tracePt t="27567" x="5597525" y="3370263"/>
          <p14:tracePt t="27571" x="5580063" y="3370263"/>
          <p14:tracePt t="27616" x="5507038" y="3360738"/>
          <p14:tracePt t="27618" x="5487988" y="3360738"/>
          <p14:tracePt t="27627" x="5470525" y="3360738"/>
          <p14:tracePt t="27634" x="5461000" y="3360738"/>
          <p14:tracePt t="27642" x="5434013" y="3351213"/>
          <p14:tracePt t="27662" x="5387975" y="3351213"/>
          <p14:tracePt t="27669" x="5378450" y="3351213"/>
          <p14:tracePt t="27682" x="5370513" y="3351213"/>
          <p14:tracePt t="27690" x="5360988" y="3351213"/>
          <p14:tracePt t="27715" x="5334000" y="3351213"/>
          <p14:tracePt t="27722" x="5324475" y="3351213"/>
          <p14:tracePt t="27730" x="5305425" y="3351213"/>
          <p14:tracePt t="27739" x="5287963" y="3351213"/>
          <p14:tracePt t="27766" x="5205413" y="3351213"/>
          <p14:tracePt t="27770" x="5187950" y="3351213"/>
          <p14:tracePt t="27778" x="5159375" y="3351213"/>
          <p14:tracePt t="27788" x="5132388" y="3351213"/>
          <p14:tracePt t="27813" x="5068888" y="3351213"/>
          <p14:tracePt t="27897" x="5059363" y="3351213"/>
          <p14:tracePt t="28027" x="5049838" y="3351213"/>
          <p14:tracePt t="28033" x="5049838" y="3333750"/>
          <p14:tracePt t="28038" x="5049838" y="3324225"/>
          <p14:tracePt t="28042" x="5049838" y="3297238"/>
          <p14:tracePt t="28050" x="5059363" y="3287713"/>
          <p14:tracePt t="28079" x="5105400" y="3241675"/>
          <p14:tracePt t="28091" x="5105400" y="3232150"/>
          <p14:tracePt t="28160" x="5122863" y="3205163"/>
          <p14:tracePt t="28163" x="5122863" y="3195638"/>
          <p14:tracePt t="28176" x="5122863" y="3187700"/>
          <p14:tracePt t="28179" x="5132388" y="3178175"/>
          <p14:tracePt t="28187" x="5141913" y="3168650"/>
          <p14:tracePt t="28220" x="5168900" y="3114675"/>
          <p14:tracePt t="28226" x="5178425" y="3105150"/>
          <p14:tracePt t="28234" x="5187950" y="3105150"/>
          <p14:tracePt t="28266" x="5187950" y="3095625"/>
          <p14:tracePt t="28267" x="5187950" y="3086100"/>
          <p14:tracePt t="28282" x="5187950" y="3078163"/>
          <p14:tracePt t="28326" x="5195888" y="3068638"/>
          <p14:tracePt t="28454" x="5195888" y="3059113"/>
          <p14:tracePt t="28479" x="5195888" y="3049588"/>
          <p14:tracePt t="28492" x="5195888" y="3041650"/>
          <p14:tracePt t="28508" x="5195888" y="3032125"/>
          <p14:tracePt t="28580" x="5195888" y="2995613"/>
          <p14:tracePt t="28702" x="5195888" y="2986088"/>
          <p14:tracePt t="28766" x="5187950" y="2986088"/>
          <p14:tracePt t="28779" x="5178425" y="2986088"/>
          <p14:tracePt t="28983" x="5187950" y="2986088"/>
          <p14:tracePt t="28996" x="5232400" y="3013075"/>
          <p14:tracePt t="29009" x="5297488" y="3095625"/>
          <p14:tracePt t="29016" x="5334000" y="3132138"/>
          <p14:tracePt t="29081" x="5597525" y="3224213"/>
          <p14:tracePt t="29084" x="5643563" y="3224213"/>
          <p14:tracePt t="29114" x="5772150" y="3232150"/>
          <p14:tracePt t="29122" x="5808663" y="3232150"/>
          <p14:tracePt t="29131" x="5818188" y="3232150"/>
          <p14:tracePt t="29138" x="5835650" y="3232150"/>
          <p14:tracePt t="29169" x="5862638" y="3232150"/>
          <p14:tracePt t="29178" x="5872163" y="3224213"/>
          <p14:tracePt t="29187" x="5881688" y="3224213"/>
          <p14:tracePt t="29210" x="5954713" y="3178175"/>
          <p14:tracePt t="29219" x="5954713" y="3168650"/>
          <p14:tracePt t="29248" x="5981700" y="3141663"/>
          <p14:tracePt t="29255" x="5991225" y="3132138"/>
          <p14:tracePt t="29258" x="6000750" y="3122613"/>
          <p14:tracePt t="29266" x="6008688" y="3114675"/>
          <p14:tracePt t="29301" x="6027738" y="3068638"/>
          <p14:tracePt t="29314" x="6027738" y="3059113"/>
          <p14:tracePt t="29347" x="6027738" y="3041650"/>
          <p14:tracePt t="29354" x="6027738" y="3032125"/>
          <p14:tracePt t="29362" x="6027738" y="3022600"/>
          <p14:tracePt t="29408" x="5991225" y="2995613"/>
          <p14:tracePt t="29416" x="5981700" y="2995613"/>
          <p14:tracePt t="29419" x="5954713" y="2986088"/>
          <p14:tracePt t="29426" x="5918200" y="2976563"/>
          <p14:tracePt t="29434" x="5891213" y="2959100"/>
          <p14:tracePt t="29472" x="5808663" y="2959100"/>
          <p14:tracePt t="29483" x="5789613" y="2959100"/>
          <p14:tracePt t="29520" x="5689600" y="2959100"/>
          <p14:tracePt t="29522" x="5662613" y="2968625"/>
          <p14:tracePt t="29530" x="5634038" y="2986088"/>
          <p14:tracePt t="29557" x="5589588" y="3013075"/>
          <p14:tracePt t="29562" x="5580063" y="3022600"/>
          <p14:tracePt t="29570" x="5561013" y="3041650"/>
          <p14:tracePt t="29578" x="5553075" y="3041650"/>
          <p14:tracePt t="29611" x="5534025" y="3059113"/>
          <p14:tracePt t="29612" x="5507038" y="3105150"/>
          <p14:tracePt t="29618" x="5497513" y="3114675"/>
          <p14:tracePt t="29637" x="5497513" y="3122613"/>
          <p14:tracePt t="29701" x="5497513" y="3159125"/>
          <p14:tracePt t="29717" x="5507038" y="3187700"/>
          <p14:tracePt t="29724" x="5516563" y="3195638"/>
          <p14:tracePt t="29734" x="5543550" y="3205163"/>
          <p14:tracePt t="29760" x="5597525" y="3214688"/>
          <p14:tracePt t="29762" x="5616575" y="3224213"/>
          <p14:tracePt t="29770" x="5653088" y="3232150"/>
          <p14:tracePt t="29778" x="5689600" y="3232150"/>
          <p14:tracePt t="29804" x="5799138" y="3241675"/>
          <p14:tracePt t="29810" x="5835650" y="3241675"/>
          <p14:tracePt t="29826" x="5854700" y="3241675"/>
          <p14:tracePt t="29855" x="5918200" y="3241675"/>
          <p14:tracePt t="29866" x="5954713" y="3241675"/>
          <p14:tracePt t="29874" x="5972175" y="3232150"/>
          <p14:tracePt t="29905" x="6000750" y="3214688"/>
          <p14:tracePt t="29910" x="6018213" y="3195638"/>
          <p14:tracePt t="29960" x="6100763" y="3122613"/>
          <p14:tracePt t="29962" x="6110288" y="3105150"/>
          <p14:tracePt t="29970" x="6118225" y="3095625"/>
          <p14:tracePt t="30008" x="6127750" y="3059113"/>
          <p14:tracePt t="30018" x="6127750" y="3049588"/>
          <p14:tracePt t="30047" x="6127750" y="2976563"/>
          <p14:tracePt t="30051" x="6127750" y="2959100"/>
          <p14:tracePt t="30058" x="6127750" y="2940050"/>
          <p14:tracePt t="30066" x="6127750" y="2922588"/>
          <p14:tracePt t="30074" x="6118225" y="2903538"/>
          <p14:tracePt t="30104" x="6064250" y="2840038"/>
          <p14:tracePt t="30106" x="6045200" y="2820988"/>
          <p14:tracePt t="30134" x="6000750" y="2794000"/>
          <p14:tracePt t="30142" x="5991225" y="2794000"/>
          <p14:tracePt t="30168" x="5918200" y="2757488"/>
          <p14:tracePt t="30169" x="5899150" y="2757488"/>
          <p14:tracePt t="30178" x="5854700" y="2757488"/>
          <p14:tracePt t="30207" x="5826125" y="2757488"/>
          <p14:tracePt t="30208" x="5772150" y="2757488"/>
          <p14:tracePt t="30212" x="5716588" y="2757488"/>
          <p14:tracePt t="30218" x="5670550" y="2757488"/>
          <p14:tracePt t="30227" x="5662613" y="2757488"/>
          <p14:tracePt t="30302" x="5443538" y="2903538"/>
          <p14:tracePt t="30316" x="5397500" y="2995613"/>
          <p14:tracePt t="30323" x="5370513" y="3041650"/>
          <p14:tracePt t="30354" x="5360988" y="3178175"/>
          <p14:tracePt t="30364" x="5360988" y="3205163"/>
          <p14:tracePt t="30370" x="5360988" y="3260725"/>
          <p14:tracePt t="30393" x="5387975" y="3333750"/>
          <p14:tracePt t="30394" x="5424488" y="3360738"/>
          <p14:tracePt t="30402" x="5451475" y="3397250"/>
          <p14:tracePt t="30410" x="5470525" y="3414713"/>
          <p14:tracePt t="30433" x="5543550" y="3443288"/>
          <p14:tracePt t="30437" x="5607050" y="3470275"/>
          <p14:tracePt t="30442" x="5662613" y="3479800"/>
          <p14:tracePt t="30451" x="5745163" y="3487738"/>
          <p14:tracePt t="30472" x="5854700" y="3506788"/>
          <p14:tracePt t="30477" x="5927725" y="3506788"/>
          <p14:tracePt t="30482" x="5964238" y="3506788"/>
          <p14:tracePt t="30490" x="6018213" y="3506788"/>
          <p14:tracePt t="30569" x="6584950" y="3433763"/>
          <p14:tracePt t="30572" x="6602413" y="3414713"/>
          <p14:tracePt t="30581" x="6621463" y="3397250"/>
          <p14:tracePt t="30631" x="6813550" y="3205163"/>
          <p14:tracePt t="30634" x="6850063" y="3159125"/>
          <p14:tracePt t="30642" x="6858000" y="3122613"/>
          <p14:tracePt t="30650" x="6877050" y="3095625"/>
          <p14:tracePt t="30677" x="6894513" y="3032125"/>
          <p14:tracePt t="30688" x="6904038" y="3013075"/>
          <p14:tracePt t="30690" x="6913563" y="3005138"/>
          <p14:tracePt t="30718" x="6931025" y="2976563"/>
          <p14:tracePt t="30758" x="6931025" y="2968625"/>
          <p14:tracePt t="30842" x="6913563" y="2949575"/>
          <p14:tracePt t="30853" x="6904038" y="2949575"/>
          <p14:tracePt t="30859" x="6894513" y="2949575"/>
          <p14:tracePt t="30868" x="6850063" y="2949575"/>
          <p14:tracePt t="30897" x="6767513" y="2949575"/>
          <p14:tracePt t="30898" x="6711950" y="2949575"/>
          <p14:tracePt t="30906" x="6667500" y="2949575"/>
          <p14:tracePt t="30914" x="6594475" y="2949575"/>
          <p14:tracePt t="30936" x="6446838" y="2949575"/>
          <p14:tracePt t="30938" x="6373813" y="2949575"/>
          <p14:tracePt t="30946" x="6292850" y="2976563"/>
          <p14:tracePt t="30954" x="6256338" y="2986088"/>
          <p14:tracePt t="30962" x="6183313" y="3022600"/>
          <p14:tracePt t="30970" x="6154738" y="3032125"/>
          <p14:tracePt t="30978" x="6110288" y="3059113"/>
          <p14:tracePt t="31010" x="6000750" y="3114675"/>
          <p14:tracePt t="31019" x="5981700" y="3122613"/>
          <p14:tracePt t="31026" x="5964238" y="3141663"/>
          <p14:tracePt t="31059" x="5945188" y="3159125"/>
          <p14:tracePt t="31067" x="5945188" y="3168650"/>
          <p14:tracePt t="31084" x="5945188" y="3178175"/>
          <p14:tracePt t="31117" x="5935663" y="3241675"/>
          <p14:tracePt t="31131" x="5935663" y="3260725"/>
          <p14:tracePt t="31158" x="5935663" y="3324225"/>
          <p14:tracePt t="31162" x="5954713" y="3351213"/>
          <p14:tracePt t="31170" x="5972175" y="3370263"/>
          <p14:tracePt t="31178" x="5981700" y="3378200"/>
          <p14:tracePt t="31186" x="6008688" y="3378200"/>
          <p14:tracePt t="31194" x="6054725" y="3406775"/>
          <p14:tracePt t="31202" x="6091238" y="3414713"/>
          <p14:tracePt t="31232" x="6256338" y="3479800"/>
          <p14:tracePt t="31234" x="6319838" y="3487738"/>
          <p14:tracePt t="31242" x="6373813" y="3487738"/>
          <p14:tracePt t="31250" x="6402388" y="3487738"/>
          <p14:tracePt t="31279" x="6492875" y="3487738"/>
          <p14:tracePt t="31284" x="6511925" y="3487738"/>
          <p14:tracePt t="31290" x="6538913" y="3487738"/>
          <p14:tracePt t="31300" x="6565900" y="3487738"/>
          <p14:tracePt t="31307" x="6594475" y="3487738"/>
          <p14:tracePt t="31370" x="6867525" y="3387725"/>
          <p14:tracePt t="31388" x="6894513" y="3370263"/>
          <p14:tracePt t="31426" x="6959600" y="3251200"/>
          <p14:tracePt t="31434" x="6959600" y="3232150"/>
          <p14:tracePt t="31442" x="6967538" y="3205163"/>
          <p14:tracePt t="31469" x="6967538" y="3151188"/>
          <p14:tracePt t="31475" x="6967538" y="3114675"/>
          <p14:tracePt t="31482" x="6967538" y="3086100"/>
          <p14:tracePt t="31490" x="6940550" y="3032125"/>
          <p14:tracePt t="31521" x="6850063" y="2930525"/>
          <p14:tracePt t="31523" x="6831013" y="2913063"/>
          <p14:tracePt t="31530" x="6784975" y="2876550"/>
          <p14:tracePt t="31538" x="6740525" y="2840038"/>
          <p14:tracePt t="31568" x="6602413" y="2747963"/>
          <p14:tracePt t="31573" x="6538913" y="2711450"/>
          <p14:tracePt t="31579" x="6456363" y="2674938"/>
          <p14:tracePt t="31610" x="6392863" y="2630488"/>
          <p14:tracePt t="31611" x="6227763" y="2593975"/>
          <p14:tracePt t="31618" x="6200775" y="2584450"/>
          <p14:tracePt t="31626" x="6154738" y="2574925"/>
          <p14:tracePt t="31634" x="6127750" y="2565400"/>
          <p14:tracePt t="31642" x="6073775" y="2565400"/>
          <p14:tracePt t="31674" x="5862638" y="2565400"/>
          <p14:tracePt t="31683" x="5808663" y="2565400"/>
          <p14:tracePt t="31690" x="5735638" y="2565400"/>
          <p14:tracePt t="31698" x="5689600" y="2565400"/>
          <p14:tracePt t="31730" x="5543550" y="2611438"/>
          <p14:tracePt t="31738" x="5507038" y="2620963"/>
          <p14:tracePt t="31746" x="5461000" y="2638425"/>
          <p14:tracePt t="31780" x="5214938" y="2740025"/>
          <p14:tracePt t="31786" x="5178425" y="2757488"/>
          <p14:tracePt t="31794" x="5114925" y="2776538"/>
          <p14:tracePt t="31803" x="5032375" y="2803525"/>
          <p14:tracePt t="31828" x="4776788" y="2913063"/>
          <p14:tracePt t="31834" x="4694238" y="2940050"/>
          <p14:tracePt t="31842" x="4611688" y="2976563"/>
          <p14:tracePt t="31850" x="4538663" y="3005138"/>
          <p14:tracePt t="31877" x="4375150" y="3078163"/>
          <p14:tracePt t="31882" x="4338638" y="3114675"/>
          <p14:tracePt t="31890" x="4302125" y="3132138"/>
          <p14:tracePt t="31898" x="4283075" y="3141663"/>
          <p14:tracePt t="31927" x="4246563" y="3178175"/>
          <p14:tracePt t="31934" x="4237038" y="3187700"/>
          <p14:tracePt t="31938" x="4237038" y="3195638"/>
          <p14:tracePt t="31946" x="4229100" y="3195638"/>
          <p14:tracePt t="31981" x="4219575" y="3205163"/>
          <p14:tracePt t="32028" x="4210050" y="3205163"/>
          <p14:tracePt t="32081" x="4200525" y="3214688"/>
          <p14:tracePt t="32149" x="4192588" y="3224213"/>
          <p14:tracePt t="32154" x="4183063" y="3232150"/>
          <p14:tracePt t="32281" x="4183063" y="3241675"/>
          <p14:tracePt t="32307" x="4173538" y="3251200"/>
          <p14:tracePt t="32315" x="4164013" y="3251200"/>
          <p14:tracePt t="32339" x="4156075" y="3260725"/>
          <p14:tracePt t="32354" x="4146550" y="3268663"/>
          <p14:tracePt t="32435" x="4146550" y="3278188"/>
          <p14:tracePt t="32475" x="4146550" y="3297238"/>
          <p14:tracePt t="32482" x="4156075" y="3305175"/>
          <p14:tracePt t="32490" x="4164013" y="3314700"/>
          <p14:tracePt t="32506" x="4173538" y="3314700"/>
          <p14:tracePt t="32547" x="4210050" y="3324225"/>
          <p14:tracePt t="32558" x="4219575" y="3324225"/>
          <p14:tracePt t="32582" x="4237038" y="3324225"/>
          <p14:tracePt t="32620" x="4246563" y="3324225"/>
          <p14:tracePt t="32653" x="4283075" y="3324225"/>
          <p14:tracePt t="32706" x="4292600" y="3324225"/>
          <p14:tracePt t="32836" x="4302125" y="3324225"/>
          <p14:tracePt t="32878" x="4302125" y="3333750"/>
          <p14:tracePt t="32953" x="4302125" y="3351213"/>
          <p14:tracePt t="32972" x="4302125" y="3360738"/>
          <p14:tracePt t="32990" x="4310063" y="3370263"/>
          <p14:tracePt t="32997" x="4319588" y="3378200"/>
          <p14:tracePt t="33026" x="4356100" y="3378200"/>
          <p14:tracePt t="33035" x="4375150" y="3378200"/>
          <p14:tracePt t="33061" x="4411663" y="3397250"/>
          <p14:tracePt t="33068" x="4419600" y="3397250"/>
          <p14:tracePt t="33074" x="4429125" y="3397250"/>
          <p14:tracePt t="33082" x="4438650" y="3397250"/>
          <p14:tracePt t="33110" x="4465638" y="3397250"/>
          <p14:tracePt t="33150" x="4492625" y="3397250"/>
          <p14:tracePt t="33154" x="4502150" y="3397250"/>
          <p14:tracePt t="33164" x="4511675" y="3397250"/>
          <p14:tracePt t="33171" x="4538663" y="3397250"/>
          <p14:tracePt t="33218" x="4675188" y="3397250"/>
          <p14:tracePt t="33226" x="4694238" y="3406775"/>
          <p14:tracePt t="33234" x="4721225" y="3406775"/>
          <p14:tracePt t="33264" x="4803775" y="3424238"/>
          <p14:tracePt t="33269" x="4821238" y="3424238"/>
          <p14:tracePt t="33274" x="4830763" y="3424238"/>
          <p14:tracePt t="33284" x="4840288" y="3424238"/>
          <p14:tracePt t="33291" x="4857750" y="3433763"/>
          <p14:tracePt t="33320" x="4895850" y="3433763"/>
          <p14:tracePt t="33322" x="4903788" y="3433763"/>
          <p14:tracePt t="33360" x="4913313" y="3433763"/>
          <p14:tracePt t="33410" x="4922838" y="3433763"/>
          <p14:tracePt t="34101" x="4976813" y="3451225"/>
          <p14:tracePt t="34113" x="5068888" y="3470275"/>
          <p14:tracePt t="34118" x="5122863" y="3487738"/>
          <p14:tracePt t="34122" x="5178425" y="3497263"/>
          <p14:tracePt t="34143" x="5334000" y="3506788"/>
          <p14:tracePt t="34148" x="5407025" y="3524250"/>
          <p14:tracePt t="34157" x="5470525" y="3524250"/>
          <p14:tracePt t="34178" x="5653088" y="3533775"/>
          <p14:tracePt t="34244" x="6329363" y="3443288"/>
          <p14:tracePt t="34251" x="6410325" y="3397250"/>
          <p14:tracePt t="34284" x="6648450" y="3305175"/>
          <p14:tracePt t="34290" x="6684963" y="3297238"/>
          <p14:tracePt t="34298" x="6748463" y="3297238"/>
          <p14:tracePt t="34330" x="7132638" y="3241675"/>
          <p14:tracePt t="34341" x="7223125" y="3214688"/>
          <p14:tracePt t="34346" x="7288213" y="3195638"/>
          <p14:tracePt t="34354" x="7342188" y="3178175"/>
          <p14:tracePt t="34387" x="7497763" y="3105150"/>
          <p14:tracePt t="34421" x="7643813" y="3022600"/>
          <p14:tracePt t="34427" x="7699375" y="3013075"/>
          <p14:tracePt t="34455" x="7935913" y="2949575"/>
          <p14:tracePt t="34458" x="8035925" y="2922588"/>
          <p14:tracePt t="34466" x="8118475" y="2886075"/>
          <p14:tracePt t="34474" x="8147050" y="2876550"/>
          <p14:tracePt t="34482" x="8174038" y="2849563"/>
          <p14:tracePt t="34509" x="8264525" y="2803525"/>
          <p14:tracePt t="34514" x="8301038" y="2776538"/>
          <p14:tracePt t="34541" x="8393113" y="2703513"/>
          <p14:tracePt t="34546" x="8429625" y="2684463"/>
          <p14:tracePt t="34575" x="8548688" y="2611438"/>
          <p14:tracePt t="34578" x="8575675" y="2584450"/>
          <p14:tracePt t="34587" x="8593138" y="2565400"/>
          <p14:tracePt t="34613" x="8675688" y="2511425"/>
          <p14:tracePt t="34618" x="8702675" y="2484438"/>
          <p14:tracePt t="34626" x="8731250" y="2474913"/>
          <p14:tracePt t="34634" x="8758238" y="2474913"/>
          <p14:tracePt t="34675" x="8840788" y="2438400"/>
          <p14:tracePt t="34683" x="8840788" y="2428875"/>
          <p14:tracePt t="34729" x="8858250" y="2428875"/>
          <p14:tracePt t="34872" x="8867775" y="2520950"/>
          <p14:tracePt t="34880" x="8867775" y="2574925"/>
          <p14:tracePt t="34891" x="8867775" y="2611438"/>
          <p14:tracePt t="34895" x="8867775" y="2667000"/>
          <p14:tracePt t="34934" x="8867775" y="2949575"/>
          <p14:tracePt t="34946" x="8877300" y="3132138"/>
          <p14:tracePt t="34971" x="8877300" y="3360738"/>
          <p14:tracePt t="34978" x="8894763" y="3414713"/>
          <p14:tracePt t="34986" x="8904288" y="3479800"/>
          <p14:tracePt t="35018" x="8931275" y="3762375"/>
          <p14:tracePt t="35026" x="8931275" y="3816350"/>
          <p14:tracePt t="35034" x="8940800" y="3881438"/>
          <p14:tracePt t="35042" x="8940800" y="3908425"/>
          <p14:tracePt t="35067" x="8950325" y="3963988"/>
          <p14:tracePt t="35074" x="8950325" y="3990975"/>
          <p14:tracePt t="35082" x="8950325" y="4017963"/>
          <p14:tracePt t="35091" x="8950325" y="4037013"/>
          <p14:tracePt t="35118" x="8959850" y="4100513"/>
          <p14:tracePt t="35165" x="8959850" y="4117975"/>
          <p14:tracePt t="35170" x="8959850" y="4127500"/>
          <p14:tracePt t="35180" x="8959850" y="4146550"/>
          <p14:tracePt t="35207" x="8959850" y="4200525"/>
          <p14:tracePt t="35213" x="8959850" y="4256088"/>
          <p14:tracePt t="35219" x="8967788" y="4292600"/>
          <p14:tracePt t="35228" x="8977313" y="4329113"/>
          <p14:tracePt t="35294" x="9004300" y="4465638"/>
          <p14:tracePt t="35308" x="9013825" y="4483100"/>
          <p14:tracePt t="35343" x="9023350" y="4538663"/>
          <p14:tracePt t="35346" x="9032875" y="4548188"/>
          <p14:tracePt t="35362" x="9032875" y="4556125"/>
          <p14:tracePt t="35389" x="9032875" y="4584700"/>
          <p14:tracePt t="35396" x="9032875" y="4602163"/>
          <p14:tracePt t="35402" x="9040813" y="4621213"/>
          <p14:tracePt t="35410" x="9040813" y="4638675"/>
          <p14:tracePt t="35419" x="9050338" y="4648200"/>
          <p14:tracePt t="35491" x="9059863" y="4748213"/>
          <p14:tracePt t="35502" x="9059863" y="4757738"/>
          <p14:tracePt t="35586" x="9059863" y="4767263"/>
          <p14:tracePt t="35626" x="9059863" y="4775200"/>
          <p14:tracePt t="35642" x="9050338" y="4784725"/>
          <p14:tracePt t="35674" x="9040813" y="4794250"/>
          <p14:tracePt t="35682" x="9032875" y="4794250"/>
          <p14:tracePt t="35701" x="9004300" y="4794250"/>
          <p14:tracePt t="35762" x="8191500" y="4256088"/>
          <p14:tracePt t="35775" x="7935913" y="3971925"/>
          <p14:tracePt t="35831" x="4594225" y="1123950"/>
          <p14:tracePt t="35834" x="4083050" y="785813"/>
          <p14:tracePt t="35843" x="3643313" y="574675"/>
          <p14:tracePt t="35850" x="3360738" y="428625"/>
          <p14:tracePt t="35858" x="3195638" y="365125"/>
          <p14:tracePt t="35885" x="2986088" y="292100"/>
          <p14:tracePt t="35890" x="2949575" y="265113"/>
          <p14:tracePt t="35898" x="2922588" y="246063"/>
          <p14:tracePt t="35906" x="2859088" y="209550"/>
          <p14:tracePt t="35914" x="2786063" y="173038"/>
          <p14:tracePt t="35924" x="2703513" y="119063"/>
          <p14:tracePt t="35932" x="2657475" y="92075"/>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A199933-7827-4F01-A026-2470E445DE84}"/>
              </a:ext>
            </a:extLst>
          </p:cNvPr>
          <p:cNvGraphicFramePr>
            <a:graphicFrameLocks noGrp="1"/>
          </p:cNvGraphicFramePr>
          <p:nvPr>
            <p:extLst>
              <p:ext uri="{D42A27DB-BD31-4B8C-83A1-F6EECF244321}">
                <p14:modId xmlns:p14="http://schemas.microsoft.com/office/powerpoint/2010/main" val="1802795073"/>
              </p:ext>
            </p:extLst>
          </p:nvPr>
        </p:nvGraphicFramePr>
        <p:xfrm>
          <a:off x="838200" y="0"/>
          <a:ext cx="10515600" cy="384048"/>
        </p:xfrm>
        <a:graphic>
          <a:graphicData uri="http://schemas.openxmlformats.org/drawingml/2006/table">
            <a:tbl>
              <a:tblPr/>
              <a:tblGrid>
                <a:gridCol w="10515600">
                  <a:extLst>
                    <a:ext uri="{9D8B030D-6E8A-4147-A177-3AD203B41FA5}">
                      <a16:colId xmlns:a16="http://schemas.microsoft.com/office/drawing/2014/main" val="4134617845"/>
                    </a:ext>
                  </a:extLst>
                </a:gridCol>
              </a:tblGrid>
              <a:tr h="384048">
                <a:tc>
                  <a:txBody>
                    <a:bodyPr/>
                    <a:lstStyle/>
                    <a:p>
                      <a:pPr algn="ctr" fontAlgn="t"/>
                      <a:r>
                        <a:rPr lang="en-US" sz="1600" b="1" i="0" u="none" strike="noStrike" dirty="0">
                          <a:solidFill>
                            <a:srgbClr val="FFFFFF"/>
                          </a:solidFill>
                          <a:effectLst/>
                          <a:latin typeface="Segoe UI" panose="020B0502040204020203" pitchFamily="34" charset="0"/>
                        </a:rPr>
                        <a:t> Delivery Charges as a Percentage of Product Amount at Slot and Month Level</a:t>
                      </a:r>
                    </a:p>
                  </a:txBody>
                  <a:tcPr marL="0" marR="0" marT="0" marB="0">
                    <a:lnL>
                      <a:noFill/>
                    </a:lnL>
                    <a:lnR>
                      <a:noFill/>
                    </a:lnR>
                    <a:lnT>
                      <a:noFill/>
                    </a:lnT>
                    <a:lnB>
                      <a:noFill/>
                    </a:lnB>
                    <a:solidFill>
                      <a:srgbClr val="C65911"/>
                    </a:solidFill>
                  </a:tcPr>
                </a:tc>
                <a:extLst>
                  <a:ext uri="{0D108BD9-81ED-4DB2-BD59-A6C34878D82A}">
                    <a16:rowId xmlns:a16="http://schemas.microsoft.com/office/drawing/2014/main" val="2288761227"/>
                  </a:ext>
                </a:extLst>
              </a:tr>
            </a:tbl>
          </a:graphicData>
        </a:graphic>
      </p:graphicFrame>
      <p:graphicFrame>
        <p:nvGraphicFramePr>
          <p:cNvPr id="11" name="Table 10">
            <a:extLst>
              <a:ext uri="{FF2B5EF4-FFF2-40B4-BE49-F238E27FC236}">
                <a16:creationId xmlns:a16="http://schemas.microsoft.com/office/drawing/2014/main" id="{2340D499-7F1F-44BD-831C-164B23B24AB8}"/>
              </a:ext>
            </a:extLst>
          </p:cNvPr>
          <p:cNvGraphicFramePr>
            <a:graphicFrameLocks noGrp="1"/>
          </p:cNvGraphicFramePr>
          <p:nvPr>
            <p:extLst>
              <p:ext uri="{D42A27DB-BD31-4B8C-83A1-F6EECF244321}">
                <p14:modId xmlns:p14="http://schemas.microsoft.com/office/powerpoint/2010/main" val="636542490"/>
              </p:ext>
            </p:extLst>
          </p:nvPr>
        </p:nvGraphicFramePr>
        <p:xfrm>
          <a:off x="838200" y="495300"/>
          <a:ext cx="10515602" cy="2933700"/>
        </p:xfrm>
        <a:graphic>
          <a:graphicData uri="http://schemas.openxmlformats.org/drawingml/2006/table">
            <a:tbl>
              <a:tblPr/>
              <a:tblGrid>
                <a:gridCol w="5426154">
                  <a:extLst>
                    <a:ext uri="{9D8B030D-6E8A-4147-A177-3AD203B41FA5}">
                      <a16:colId xmlns:a16="http://schemas.microsoft.com/office/drawing/2014/main" val="236368742"/>
                    </a:ext>
                  </a:extLst>
                </a:gridCol>
                <a:gridCol w="1709432">
                  <a:extLst>
                    <a:ext uri="{9D8B030D-6E8A-4147-A177-3AD203B41FA5}">
                      <a16:colId xmlns:a16="http://schemas.microsoft.com/office/drawing/2014/main" val="714088407"/>
                    </a:ext>
                  </a:extLst>
                </a:gridCol>
                <a:gridCol w="1010120">
                  <a:extLst>
                    <a:ext uri="{9D8B030D-6E8A-4147-A177-3AD203B41FA5}">
                      <a16:colId xmlns:a16="http://schemas.microsoft.com/office/drawing/2014/main" val="3250621878"/>
                    </a:ext>
                  </a:extLst>
                </a:gridCol>
                <a:gridCol w="789966">
                  <a:extLst>
                    <a:ext uri="{9D8B030D-6E8A-4147-A177-3AD203B41FA5}">
                      <a16:colId xmlns:a16="http://schemas.microsoft.com/office/drawing/2014/main" val="806521892"/>
                    </a:ext>
                  </a:extLst>
                </a:gridCol>
                <a:gridCol w="595712">
                  <a:extLst>
                    <a:ext uri="{9D8B030D-6E8A-4147-A177-3AD203B41FA5}">
                      <a16:colId xmlns:a16="http://schemas.microsoft.com/office/drawing/2014/main" val="793643038"/>
                    </a:ext>
                  </a:extLst>
                </a:gridCol>
                <a:gridCol w="984218">
                  <a:extLst>
                    <a:ext uri="{9D8B030D-6E8A-4147-A177-3AD203B41FA5}">
                      <a16:colId xmlns:a16="http://schemas.microsoft.com/office/drawing/2014/main" val="990859424"/>
                    </a:ext>
                  </a:extLst>
                </a:gridCol>
              </a:tblGrid>
              <a:tr h="266700">
                <a:tc>
                  <a:txBody>
                    <a:bodyPr/>
                    <a:lstStyle/>
                    <a:p>
                      <a:pPr algn="l" fontAlgn="b"/>
                      <a:r>
                        <a:rPr lang="en-US" sz="1600" b="1" i="0" u="none" strike="noStrike">
                          <a:solidFill>
                            <a:srgbClr val="000000"/>
                          </a:solidFill>
                          <a:effectLst/>
                          <a:latin typeface="Calibri" panose="020F0502020204030204" pitchFamily="34" charset="0"/>
                        </a:rPr>
                        <a:t>Sum of Delivary charges as percentage of product amount</a:t>
                      </a:r>
                    </a:p>
                  </a:txBody>
                  <a:tcPr marL="0" marR="0" marT="0" marB="0" anchor="b">
                    <a:lnL>
                      <a:noFill/>
                    </a:lnL>
                    <a:lnR>
                      <a:noFill/>
                    </a:lnR>
                    <a:lnT>
                      <a:noFill/>
                    </a:lnT>
                    <a:lnB>
                      <a:noFill/>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Column Labels</a:t>
                      </a:r>
                    </a:p>
                  </a:txBody>
                  <a:tcPr marL="0" marR="0" marT="0" marB="0" anchor="b">
                    <a:lnL>
                      <a:noFill/>
                    </a:lnL>
                    <a:lnR>
                      <a:noFill/>
                    </a:lnR>
                    <a:lnT>
                      <a:noFill/>
                    </a:lnT>
                    <a:lnB>
                      <a:noFill/>
                    </a:lnB>
                    <a:solidFill>
                      <a:srgbClr val="FCE4D6"/>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solidFill>
                      <a:srgbClr val="FCE4D6"/>
                    </a:solidFill>
                  </a:tcPr>
                </a:tc>
                <a:extLst>
                  <a:ext uri="{0D108BD9-81ED-4DB2-BD59-A6C34878D82A}">
                    <a16:rowId xmlns:a16="http://schemas.microsoft.com/office/drawing/2014/main" val="2429286982"/>
                  </a:ext>
                </a:extLst>
              </a:tr>
              <a:tr h="266700">
                <a:tc>
                  <a:txBody>
                    <a:bodyPr/>
                    <a:lstStyle/>
                    <a:p>
                      <a:pPr algn="l" fontAlgn="b"/>
                      <a:r>
                        <a:rPr lang="en-IN" sz="16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Morning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Afternoon</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Evening</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tc>
                  <a:txBody>
                    <a:bodyPr/>
                    <a:lstStyle/>
                    <a:p>
                      <a:pPr algn="l" fontAlgn="b"/>
                      <a:r>
                        <a:rPr lang="en-IN" sz="1600" b="1" i="0" u="none" strike="noStrike">
                          <a:solidFill>
                            <a:srgbClr val="000000"/>
                          </a:solidFill>
                          <a:effectLst/>
                          <a:latin typeface="Calibri" panose="020F0502020204030204" pitchFamily="34" charset="0"/>
                        </a:rPr>
                        <a:t>Late night</a:t>
                      </a:r>
                    </a:p>
                  </a:txBody>
                  <a:tcPr marL="0" marR="0" marT="0" marB="0" anchor="b">
                    <a:lnL>
                      <a:noFill/>
                    </a:lnL>
                    <a:lnR>
                      <a:noFill/>
                    </a:lnR>
                    <a:lnT>
                      <a:noFill/>
                    </a:lnT>
                    <a:lnB w="6350" cap="flat" cmpd="sng" algn="ctr">
                      <a:solidFill>
                        <a:srgbClr val="F4B084"/>
                      </a:solidFill>
                      <a:prstDash val="solid"/>
                      <a:round/>
                      <a:headEnd type="none" w="med" len="med"/>
                      <a:tailEnd type="none" w="med" len="med"/>
                    </a:lnB>
                    <a:solidFill>
                      <a:srgbClr val="FCE4D6"/>
                    </a:solidFill>
                  </a:tcPr>
                </a:tc>
                <a:extLst>
                  <a:ext uri="{0D108BD9-81ED-4DB2-BD59-A6C34878D82A}">
                    <a16:rowId xmlns:a16="http://schemas.microsoft.com/office/drawing/2014/main" val="1653637553"/>
                  </a:ext>
                </a:extLst>
              </a:tr>
              <a:tr h="266700">
                <a:tc>
                  <a:txBody>
                    <a:bodyPr/>
                    <a:lstStyle/>
                    <a:p>
                      <a:pPr algn="l" fontAlgn="b"/>
                      <a:r>
                        <a:rPr lang="en-IN" sz="1600" b="0" i="0" u="none" strike="noStrike">
                          <a:solidFill>
                            <a:srgbClr val="000000"/>
                          </a:solidFill>
                          <a:effectLst/>
                          <a:latin typeface="Calibri" panose="020F0502020204030204" pitchFamily="34" charset="0"/>
                        </a:rPr>
                        <a:t>January</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F4B084"/>
                    </a:solidFill>
                  </a:tcPr>
                </a:tc>
                <a:tc>
                  <a:txBody>
                    <a:bodyPr/>
                    <a:lstStyle/>
                    <a:p>
                      <a:pPr algn="r" fontAlgn="b"/>
                      <a:r>
                        <a:rPr lang="en-IN" sz="1600" b="0" i="0" u="none" strike="noStrike">
                          <a:solidFill>
                            <a:srgbClr val="000000"/>
                          </a:solidFill>
                          <a:effectLst/>
                          <a:latin typeface="Calibri" panose="020F0502020204030204" pitchFamily="34" charset="0"/>
                        </a:rPr>
                        <a:t>10.8%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BBCFE9"/>
                    </a:solidFill>
                  </a:tcPr>
                </a:tc>
                <a:tc>
                  <a:txBody>
                    <a:bodyPr/>
                    <a:lstStyle/>
                    <a:p>
                      <a:pPr algn="r" fontAlgn="b"/>
                      <a:r>
                        <a:rPr lang="en-IN" sz="1600" b="0" i="0" u="none" strike="noStrike">
                          <a:solidFill>
                            <a:srgbClr val="000000"/>
                          </a:solidFill>
                          <a:effectLst/>
                          <a:latin typeface="Calibri" panose="020F0502020204030204" pitchFamily="34" charset="0"/>
                        </a:rPr>
                        <a:t>9.3%</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D8E3F3"/>
                    </a:solidFill>
                  </a:tcPr>
                </a:tc>
                <a:tc>
                  <a:txBody>
                    <a:bodyPr/>
                    <a:lstStyle/>
                    <a:p>
                      <a:pPr algn="r" fontAlgn="b"/>
                      <a:r>
                        <a:rPr lang="en-IN" sz="1600" b="0" i="0" u="none" strike="noStrike">
                          <a:solidFill>
                            <a:srgbClr val="000000"/>
                          </a:solidFill>
                          <a:effectLst/>
                          <a:latin typeface="Calibri" panose="020F0502020204030204" pitchFamily="34" charset="0"/>
                        </a:rPr>
                        <a:t>10.2%</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C7D7ED"/>
                    </a:solidFill>
                  </a:tcPr>
                </a:tc>
                <a:tc>
                  <a:txBody>
                    <a:bodyPr/>
                    <a:lstStyle/>
                    <a:p>
                      <a:pPr algn="r" fontAlgn="b"/>
                      <a:r>
                        <a:rPr lang="en-IN" sz="1600" b="0" i="0" u="none" strike="noStrike">
                          <a:solidFill>
                            <a:srgbClr val="000000"/>
                          </a:solidFill>
                          <a:effectLst/>
                          <a:latin typeface="Calibri" panose="020F0502020204030204" pitchFamily="34" charset="0"/>
                        </a:rPr>
                        <a:t>10.4%</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C3D4EB"/>
                    </a:solidFill>
                  </a:tcPr>
                </a:tc>
                <a:tc>
                  <a:txBody>
                    <a:bodyPr/>
                    <a:lstStyle/>
                    <a:p>
                      <a:pPr algn="r" fontAlgn="b"/>
                      <a:r>
                        <a:rPr lang="en-IN" sz="1600" b="0" i="0" u="none" strike="noStrike">
                          <a:solidFill>
                            <a:srgbClr val="000000"/>
                          </a:solidFill>
                          <a:effectLst/>
                          <a:latin typeface="Calibri" panose="020F0502020204030204" pitchFamily="34" charset="0"/>
                        </a:rPr>
                        <a:t>15.8%</a:t>
                      </a:r>
                    </a:p>
                  </a:txBody>
                  <a:tcPr marL="0" marR="0" marT="0" marB="0" anchor="b">
                    <a:lnL>
                      <a:noFill/>
                    </a:lnL>
                    <a:lnR>
                      <a:noFill/>
                    </a:lnR>
                    <a:lnT w="6350" cap="flat" cmpd="sng" algn="ctr">
                      <a:solidFill>
                        <a:srgbClr val="F4B084"/>
                      </a:solidFill>
                      <a:prstDash val="solid"/>
                      <a:round/>
                      <a:headEnd type="none" w="med" len="med"/>
                      <a:tailEnd type="none" w="med" len="med"/>
                    </a:lnT>
                    <a:lnB>
                      <a:noFill/>
                    </a:lnB>
                    <a:solidFill>
                      <a:srgbClr val="5C8BC7"/>
                    </a:solidFill>
                  </a:tcPr>
                </a:tc>
                <a:extLst>
                  <a:ext uri="{0D108BD9-81ED-4DB2-BD59-A6C34878D82A}">
                    <a16:rowId xmlns:a16="http://schemas.microsoft.com/office/drawing/2014/main" val="342076277"/>
                  </a:ext>
                </a:extLst>
              </a:tr>
              <a:tr h="266700">
                <a:tc>
                  <a:txBody>
                    <a:bodyPr/>
                    <a:lstStyle/>
                    <a:p>
                      <a:pPr algn="l" fontAlgn="b"/>
                      <a:r>
                        <a:rPr lang="en-IN" sz="1600" b="0" i="0" u="none" strike="noStrike">
                          <a:solidFill>
                            <a:srgbClr val="000000"/>
                          </a:solidFill>
                          <a:effectLst/>
                          <a:latin typeface="Calibri" panose="020F0502020204030204" pitchFamily="34" charset="0"/>
                        </a:rPr>
                        <a:t>February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10.1%</a:t>
                      </a:r>
                    </a:p>
                  </a:txBody>
                  <a:tcPr marL="0" marR="0" marT="0" marB="0" anchor="b">
                    <a:lnL>
                      <a:noFill/>
                    </a:lnL>
                    <a:lnR>
                      <a:noFill/>
                    </a:lnR>
                    <a:lnT>
                      <a:noFill/>
                    </a:lnT>
                    <a:lnB>
                      <a:noFill/>
                    </a:lnB>
                    <a:solidFill>
                      <a:srgbClr val="C9D8ED"/>
                    </a:solidFill>
                  </a:tcPr>
                </a:tc>
                <a:tc>
                  <a:txBody>
                    <a:bodyPr/>
                    <a:lstStyle/>
                    <a:p>
                      <a:pPr algn="r" fontAlgn="b"/>
                      <a:r>
                        <a:rPr lang="en-IN" sz="1600" b="0" i="0" u="none" strike="noStrike">
                          <a:solidFill>
                            <a:srgbClr val="000000"/>
                          </a:solidFill>
                          <a:effectLst/>
                          <a:latin typeface="Calibri" panose="020F0502020204030204" pitchFamily="34" charset="0"/>
                        </a:rPr>
                        <a:t>8.0%</a:t>
                      </a:r>
                    </a:p>
                  </a:txBody>
                  <a:tcPr marL="0" marR="0" marT="0" marB="0" anchor="b">
                    <a:lnL>
                      <a:noFill/>
                    </a:lnL>
                    <a:lnR>
                      <a:noFill/>
                    </a:lnR>
                    <a:lnT>
                      <a:noFill/>
                    </a:lnT>
                    <a:lnB>
                      <a:noFill/>
                    </a:lnB>
                    <a:solidFill>
                      <a:srgbClr val="F3F6FC"/>
                    </a:solidFill>
                  </a:tcPr>
                </a:tc>
                <a:tc>
                  <a:txBody>
                    <a:bodyPr/>
                    <a:lstStyle/>
                    <a:p>
                      <a:pPr algn="r" fontAlgn="b"/>
                      <a:r>
                        <a:rPr lang="en-IN" sz="1600" b="0" i="0" u="none" strike="noStrike">
                          <a:solidFill>
                            <a:srgbClr val="000000"/>
                          </a:solidFill>
                          <a:effectLst/>
                          <a:latin typeface="Calibri" panose="020F0502020204030204" pitchFamily="34" charset="0"/>
                        </a:rPr>
                        <a:t>8.4%</a:t>
                      </a:r>
                    </a:p>
                  </a:txBody>
                  <a:tcPr marL="0" marR="0" marT="0" marB="0" anchor="b">
                    <a:lnL>
                      <a:noFill/>
                    </a:lnL>
                    <a:lnR>
                      <a:noFill/>
                    </a:lnR>
                    <a:lnT>
                      <a:noFill/>
                    </a:lnT>
                    <a:lnB>
                      <a:noFill/>
                    </a:lnB>
                    <a:solidFill>
                      <a:srgbClr val="EAF0F9"/>
                    </a:solidFill>
                  </a:tcPr>
                </a:tc>
                <a:tc>
                  <a:txBody>
                    <a:bodyPr/>
                    <a:lstStyle/>
                    <a:p>
                      <a:pPr algn="r" fontAlgn="b"/>
                      <a:r>
                        <a:rPr lang="en-IN" sz="1600" b="0" i="0" u="none" strike="noStrike">
                          <a:solidFill>
                            <a:srgbClr val="000000"/>
                          </a:solidFill>
                          <a:effectLst/>
                          <a:latin typeface="Calibri" panose="020F0502020204030204" pitchFamily="34" charset="0"/>
                        </a:rPr>
                        <a:t>10.0%</a:t>
                      </a:r>
                    </a:p>
                  </a:txBody>
                  <a:tcPr marL="0" marR="0" marT="0" marB="0" anchor="b">
                    <a:lnL>
                      <a:noFill/>
                    </a:lnL>
                    <a:lnR>
                      <a:noFill/>
                    </a:lnR>
                    <a:lnT>
                      <a:noFill/>
                    </a:lnT>
                    <a:lnB>
                      <a:noFill/>
                    </a:lnB>
                    <a:solidFill>
                      <a:srgbClr val="CAD9EE"/>
                    </a:solidFill>
                  </a:tcPr>
                </a:tc>
                <a:tc>
                  <a:txBody>
                    <a:bodyPr/>
                    <a:lstStyle/>
                    <a:p>
                      <a:pPr algn="r" fontAlgn="b"/>
                      <a:r>
                        <a:rPr lang="en-IN" sz="1600" b="0" i="0" u="none" strike="noStrike">
                          <a:solidFill>
                            <a:srgbClr val="000000"/>
                          </a:solidFill>
                          <a:effectLst/>
                          <a:latin typeface="Calibri" panose="020F0502020204030204" pitchFamily="34" charset="0"/>
                        </a:rPr>
                        <a:t>15.9%</a:t>
                      </a:r>
                    </a:p>
                  </a:txBody>
                  <a:tcPr marL="0" marR="0" marT="0" marB="0" anchor="b">
                    <a:lnL>
                      <a:noFill/>
                    </a:lnL>
                    <a:lnR>
                      <a:noFill/>
                    </a:lnR>
                    <a:lnT>
                      <a:noFill/>
                    </a:lnT>
                    <a:lnB>
                      <a:noFill/>
                    </a:lnB>
                    <a:solidFill>
                      <a:srgbClr val="5A8AC6"/>
                    </a:solidFill>
                  </a:tcPr>
                </a:tc>
                <a:extLst>
                  <a:ext uri="{0D108BD9-81ED-4DB2-BD59-A6C34878D82A}">
                    <a16:rowId xmlns:a16="http://schemas.microsoft.com/office/drawing/2014/main" val="3792609140"/>
                  </a:ext>
                </a:extLst>
              </a:tr>
              <a:tr h="266700">
                <a:tc>
                  <a:txBody>
                    <a:bodyPr/>
                    <a:lstStyle/>
                    <a:p>
                      <a:pPr algn="l" fontAlgn="b"/>
                      <a:r>
                        <a:rPr lang="en-IN" sz="1600" b="0" i="0" u="none" strike="noStrike">
                          <a:solidFill>
                            <a:srgbClr val="000000"/>
                          </a:solidFill>
                          <a:effectLst/>
                          <a:latin typeface="Calibri" panose="020F0502020204030204" pitchFamily="34" charset="0"/>
                        </a:rPr>
                        <a:t>March</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8.7%</a:t>
                      </a:r>
                    </a:p>
                  </a:txBody>
                  <a:tcPr marL="0" marR="0" marT="0" marB="0" anchor="b">
                    <a:lnL>
                      <a:noFill/>
                    </a:lnL>
                    <a:lnR>
                      <a:noFill/>
                    </a:lnR>
                    <a:lnT>
                      <a:noFill/>
                    </a:lnT>
                    <a:lnB>
                      <a:noFill/>
                    </a:lnB>
                    <a:solidFill>
                      <a:srgbClr val="E5ECF7"/>
                    </a:solidFill>
                  </a:tcPr>
                </a:tc>
                <a:tc>
                  <a:txBody>
                    <a:bodyPr/>
                    <a:lstStyle/>
                    <a:p>
                      <a:pPr algn="r" fontAlgn="b"/>
                      <a:r>
                        <a:rPr lang="en-IN" sz="1600" b="0" i="0" u="none" strike="noStrike">
                          <a:solidFill>
                            <a:srgbClr val="000000"/>
                          </a:solidFill>
                          <a:effectLst/>
                          <a:latin typeface="Calibri" panose="020F0502020204030204" pitchFamily="34" charset="0"/>
                        </a:rPr>
                        <a:t>7.4%</a:t>
                      </a:r>
                    </a:p>
                  </a:txBody>
                  <a:tcPr marL="0" marR="0" marT="0" marB="0" anchor="b">
                    <a:lnL>
                      <a:noFill/>
                    </a:lnL>
                    <a:lnR>
                      <a:noFill/>
                    </a:lnR>
                    <a:lnT>
                      <a:noFill/>
                    </a:lnT>
                    <a:lnB>
                      <a:noFill/>
                    </a:lnB>
                    <a:solidFill>
                      <a:srgbClr val="FCFCFF"/>
                    </a:solidFill>
                  </a:tcPr>
                </a:tc>
                <a:tc>
                  <a:txBody>
                    <a:bodyPr/>
                    <a:lstStyle/>
                    <a:p>
                      <a:pPr algn="r" fontAlgn="b"/>
                      <a:r>
                        <a:rPr lang="en-IN" sz="1600" b="0" i="0" u="none" strike="noStrike">
                          <a:solidFill>
                            <a:srgbClr val="000000"/>
                          </a:solidFill>
                          <a:effectLst/>
                          <a:latin typeface="Calibri" panose="020F0502020204030204" pitchFamily="34" charset="0"/>
                        </a:rPr>
                        <a:t>7.9%</a:t>
                      </a:r>
                    </a:p>
                  </a:txBody>
                  <a:tcPr marL="0" marR="0" marT="0" marB="0" anchor="b">
                    <a:lnL>
                      <a:noFill/>
                    </a:lnL>
                    <a:lnR>
                      <a:noFill/>
                    </a:lnR>
                    <a:lnT>
                      <a:noFill/>
                    </a:lnT>
                    <a:lnB>
                      <a:noFill/>
                    </a:lnB>
                    <a:solidFill>
                      <a:srgbClr val="F3F6FC"/>
                    </a:solidFill>
                  </a:tcPr>
                </a:tc>
                <a:tc>
                  <a:txBody>
                    <a:bodyPr/>
                    <a:lstStyle/>
                    <a:p>
                      <a:pPr algn="r" fontAlgn="b"/>
                      <a:r>
                        <a:rPr lang="en-IN" sz="1600" b="0" i="0" u="none" strike="noStrike">
                          <a:solidFill>
                            <a:srgbClr val="000000"/>
                          </a:solidFill>
                          <a:effectLst/>
                          <a:latin typeface="Calibri" panose="020F0502020204030204" pitchFamily="34" charset="0"/>
                        </a:rPr>
                        <a:t>8.9%</a:t>
                      </a:r>
                    </a:p>
                  </a:txBody>
                  <a:tcPr marL="0" marR="0" marT="0" marB="0" anchor="b">
                    <a:lnL>
                      <a:noFill/>
                    </a:lnL>
                    <a:lnR>
                      <a:noFill/>
                    </a:lnR>
                    <a:lnT>
                      <a:noFill/>
                    </a:lnT>
                    <a:lnB>
                      <a:noFill/>
                    </a:lnB>
                    <a:solidFill>
                      <a:srgbClr val="E0E8F5"/>
                    </a:solidFill>
                  </a:tcPr>
                </a:tc>
                <a:tc>
                  <a:txBody>
                    <a:bodyPr/>
                    <a:lstStyle/>
                    <a:p>
                      <a:pPr algn="r" fontAlgn="b"/>
                      <a:r>
                        <a:rPr lang="en-IN" sz="1600" b="0" i="0" u="none" strike="noStrike">
                          <a:solidFill>
                            <a:srgbClr val="000000"/>
                          </a:solidFill>
                          <a:effectLst/>
                          <a:latin typeface="Calibri" panose="020F0502020204030204" pitchFamily="34" charset="0"/>
                        </a:rPr>
                        <a:t>14.9%</a:t>
                      </a:r>
                    </a:p>
                  </a:txBody>
                  <a:tcPr marL="0" marR="0" marT="0" marB="0" anchor="b">
                    <a:lnL>
                      <a:noFill/>
                    </a:lnL>
                    <a:lnR>
                      <a:noFill/>
                    </a:lnR>
                    <a:lnT>
                      <a:noFill/>
                    </a:lnT>
                    <a:lnB>
                      <a:noFill/>
                    </a:lnB>
                    <a:solidFill>
                      <a:srgbClr val="6D98CD"/>
                    </a:solidFill>
                  </a:tcPr>
                </a:tc>
                <a:extLst>
                  <a:ext uri="{0D108BD9-81ED-4DB2-BD59-A6C34878D82A}">
                    <a16:rowId xmlns:a16="http://schemas.microsoft.com/office/drawing/2014/main" val="3992177262"/>
                  </a:ext>
                </a:extLst>
              </a:tr>
              <a:tr h="266700">
                <a:tc>
                  <a:txBody>
                    <a:bodyPr/>
                    <a:lstStyle/>
                    <a:p>
                      <a:pPr algn="l" fontAlgn="b"/>
                      <a:r>
                        <a:rPr lang="en-IN" sz="1600" b="0" i="0" u="none" strike="noStrike">
                          <a:solidFill>
                            <a:srgbClr val="000000"/>
                          </a:solidFill>
                          <a:effectLst/>
                          <a:latin typeface="Calibri" panose="020F0502020204030204" pitchFamily="34" charset="0"/>
                        </a:rPr>
                        <a:t>April</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7.9%</a:t>
                      </a:r>
                    </a:p>
                  </a:txBody>
                  <a:tcPr marL="0" marR="0" marT="0" marB="0" anchor="b">
                    <a:lnL>
                      <a:noFill/>
                    </a:lnL>
                    <a:lnR>
                      <a:noFill/>
                    </a:lnR>
                    <a:lnT>
                      <a:noFill/>
                    </a:lnT>
                    <a:lnB>
                      <a:noFill/>
                    </a:lnB>
                    <a:solidFill>
                      <a:srgbClr val="F4F7FD"/>
                    </a:solidFill>
                  </a:tcPr>
                </a:tc>
                <a:tc>
                  <a:txBody>
                    <a:bodyPr/>
                    <a:lstStyle/>
                    <a:p>
                      <a:pPr algn="r" fontAlgn="b"/>
                      <a:r>
                        <a:rPr lang="en-IN" sz="1600" b="0" i="0" u="none" strike="noStrike">
                          <a:solidFill>
                            <a:srgbClr val="000000"/>
                          </a:solidFill>
                          <a:effectLst/>
                          <a:latin typeface="Calibri" panose="020F0502020204030204" pitchFamily="34" charset="0"/>
                        </a:rPr>
                        <a:t>7.8%</a:t>
                      </a:r>
                    </a:p>
                  </a:txBody>
                  <a:tcPr marL="0" marR="0" marT="0" marB="0" anchor="b">
                    <a:lnL>
                      <a:noFill/>
                    </a:lnL>
                    <a:lnR>
                      <a:noFill/>
                    </a:lnR>
                    <a:lnT>
                      <a:noFill/>
                    </a:lnT>
                    <a:lnB>
                      <a:noFill/>
                    </a:lnB>
                    <a:solidFill>
                      <a:srgbClr val="F5F7FD"/>
                    </a:solidFill>
                  </a:tcPr>
                </a:tc>
                <a:tc>
                  <a:txBody>
                    <a:bodyPr/>
                    <a:lstStyle/>
                    <a:p>
                      <a:pPr algn="r" fontAlgn="b"/>
                      <a:r>
                        <a:rPr lang="en-IN" sz="1600" b="0" i="0" u="none" strike="noStrike">
                          <a:solidFill>
                            <a:srgbClr val="000000"/>
                          </a:solidFill>
                          <a:effectLst/>
                          <a:latin typeface="Calibri" panose="020F0502020204030204" pitchFamily="34" charset="0"/>
                        </a:rPr>
                        <a:t>7.8%</a:t>
                      </a:r>
                    </a:p>
                  </a:txBody>
                  <a:tcPr marL="0" marR="0" marT="0" marB="0" anchor="b">
                    <a:lnL>
                      <a:noFill/>
                    </a:lnL>
                    <a:lnR>
                      <a:noFill/>
                    </a:lnR>
                    <a:lnT>
                      <a:noFill/>
                    </a:lnT>
                    <a:lnB>
                      <a:noFill/>
                    </a:lnB>
                    <a:solidFill>
                      <a:srgbClr val="F6F8FD"/>
                    </a:solidFill>
                  </a:tcPr>
                </a:tc>
                <a:tc>
                  <a:txBody>
                    <a:bodyPr/>
                    <a:lstStyle/>
                    <a:p>
                      <a:pPr algn="r" fontAlgn="b"/>
                      <a:r>
                        <a:rPr lang="en-IN" sz="1600" b="0" i="0" u="none" strike="noStrike">
                          <a:solidFill>
                            <a:srgbClr val="000000"/>
                          </a:solidFill>
                          <a:effectLst/>
                          <a:latin typeface="Calibri" panose="020F0502020204030204" pitchFamily="34" charset="0"/>
                        </a:rPr>
                        <a:t>9.2%</a:t>
                      </a:r>
                    </a:p>
                  </a:txBody>
                  <a:tcPr marL="0" marR="0" marT="0" marB="0" anchor="b">
                    <a:lnL>
                      <a:noFill/>
                    </a:lnL>
                    <a:lnR>
                      <a:noFill/>
                    </a:lnR>
                    <a:lnT>
                      <a:noFill/>
                    </a:lnT>
                    <a:lnB>
                      <a:noFill/>
                    </a:lnB>
                    <a:solidFill>
                      <a:srgbClr val="DCE5F4"/>
                    </a:solidFill>
                  </a:tcPr>
                </a:tc>
                <a:tc>
                  <a:txBody>
                    <a:bodyPr/>
                    <a:lstStyle/>
                    <a:p>
                      <a:pPr algn="r" fontAlgn="b"/>
                      <a:r>
                        <a:rPr lang="en-IN" sz="1600" b="0" i="0" u="none" strike="noStrike">
                          <a:solidFill>
                            <a:srgbClr val="000000"/>
                          </a:solidFill>
                          <a:effectLst/>
                          <a:latin typeface="Calibri" panose="020F0502020204030204" pitchFamily="34" charset="0"/>
                        </a:rPr>
                        <a:t>14.6%</a:t>
                      </a:r>
                    </a:p>
                  </a:txBody>
                  <a:tcPr marL="0" marR="0" marT="0" marB="0" anchor="b">
                    <a:lnL>
                      <a:noFill/>
                    </a:lnL>
                    <a:lnR>
                      <a:noFill/>
                    </a:lnR>
                    <a:lnT>
                      <a:noFill/>
                    </a:lnT>
                    <a:lnB>
                      <a:noFill/>
                    </a:lnB>
                    <a:solidFill>
                      <a:srgbClr val="739CCF"/>
                    </a:solidFill>
                  </a:tcPr>
                </a:tc>
                <a:extLst>
                  <a:ext uri="{0D108BD9-81ED-4DB2-BD59-A6C34878D82A}">
                    <a16:rowId xmlns:a16="http://schemas.microsoft.com/office/drawing/2014/main" val="1337485787"/>
                  </a:ext>
                </a:extLst>
              </a:tr>
              <a:tr h="266700">
                <a:tc>
                  <a:txBody>
                    <a:bodyPr/>
                    <a:lstStyle/>
                    <a:p>
                      <a:pPr algn="l" fontAlgn="b"/>
                      <a:r>
                        <a:rPr lang="en-IN" sz="1600" b="0" i="0" u="none" strike="noStrike">
                          <a:solidFill>
                            <a:srgbClr val="000000"/>
                          </a:solidFill>
                          <a:effectLst/>
                          <a:latin typeface="Calibri" panose="020F0502020204030204" pitchFamily="34" charset="0"/>
                        </a:rPr>
                        <a:t>May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5.2%</a:t>
                      </a:r>
                    </a:p>
                  </a:txBody>
                  <a:tcPr marL="0" marR="0" marT="0" marB="0" anchor="b">
                    <a:lnL>
                      <a:noFill/>
                    </a:lnL>
                    <a:lnR>
                      <a:noFill/>
                    </a:lnR>
                    <a:lnT>
                      <a:noFill/>
                    </a:lnT>
                    <a:lnB>
                      <a:noFill/>
                    </a:lnB>
                    <a:solidFill>
                      <a:srgbClr val="FAC1C4"/>
                    </a:solidFill>
                  </a:tcPr>
                </a:tc>
                <a:tc>
                  <a:txBody>
                    <a:bodyPr/>
                    <a:lstStyle/>
                    <a:p>
                      <a:pPr algn="r" fontAlgn="b"/>
                      <a:r>
                        <a:rPr lang="en-IN" sz="1600" b="0" i="0" u="none" strike="noStrike">
                          <a:solidFill>
                            <a:srgbClr val="000000"/>
                          </a:solidFill>
                          <a:effectLst/>
                          <a:latin typeface="Calibri" panose="020F0502020204030204" pitchFamily="34" charset="0"/>
                        </a:rPr>
                        <a:t>4.7%</a:t>
                      </a:r>
                    </a:p>
                  </a:txBody>
                  <a:tcPr marL="0" marR="0" marT="0" marB="0" anchor="b">
                    <a:lnL>
                      <a:noFill/>
                    </a:lnL>
                    <a:lnR>
                      <a:noFill/>
                    </a:lnR>
                    <a:lnT>
                      <a:noFill/>
                    </a:lnT>
                    <a:lnB>
                      <a:noFill/>
                    </a:lnB>
                    <a:solidFill>
                      <a:srgbClr val="FAB4B7"/>
                    </a:solidFill>
                  </a:tcPr>
                </a:tc>
                <a:tc>
                  <a:txBody>
                    <a:bodyPr/>
                    <a:lstStyle/>
                    <a:p>
                      <a:pPr algn="r" fontAlgn="b"/>
                      <a:r>
                        <a:rPr lang="en-IN" sz="1600" b="0" i="0" u="none" strike="noStrike">
                          <a:solidFill>
                            <a:srgbClr val="000000"/>
                          </a:solidFill>
                          <a:effectLst/>
                          <a:latin typeface="Calibri" panose="020F0502020204030204" pitchFamily="34" charset="0"/>
                        </a:rPr>
                        <a:t>5.3%</a:t>
                      </a:r>
                    </a:p>
                  </a:txBody>
                  <a:tcPr marL="0" marR="0" marT="0" marB="0" anchor="b">
                    <a:lnL>
                      <a:noFill/>
                    </a:lnL>
                    <a:lnR>
                      <a:noFill/>
                    </a:lnR>
                    <a:lnT>
                      <a:noFill/>
                    </a:lnT>
                    <a:lnB>
                      <a:noFill/>
                    </a:lnB>
                    <a:solidFill>
                      <a:srgbClr val="FAC5C8"/>
                    </a:solidFill>
                  </a:tcPr>
                </a:tc>
                <a:tc>
                  <a:txBody>
                    <a:bodyPr/>
                    <a:lstStyle/>
                    <a:p>
                      <a:pPr algn="r" fontAlgn="b"/>
                      <a:r>
                        <a:rPr lang="en-IN" sz="1600" b="0" i="0" u="none" strike="noStrike">
                          <a:solidFill>
                            <a:srgbClr val="000000"/>
                          </a:solidFill>
                          <a:effectLst/>
                          <a:latin typeface="Calibri" panose="020F0502020204030204" pitchFamily="34" charset="0"/>
                        </a:rPr>
                        <a:t>6.3%</a:t>
                      </a:r>
                    </a:p>
                  </a:txBody>
                  <a:tcPr marL="0" marR="0" marT="0" marB="0" anchor="b">
                    <a:lnL>
                      <a:noFill/>
                    </a:lnL>
                    <a:lnR>
                      <a:noFill/>
                    </a:lnR>
                    <a:lnT>
                      <a:noFill/>
                    </a:lnT>
                    <a:lnB>
                      <a:noFill/>
                    </a:lnB>
                    <a:solidFill>
                      <a:srgbClr val="FBDFE2"/>
                    </a:solidFill>
                  </a:tcPr>
                </a:tc>
                <a:tc>
                  <a:txBody>
                    <a:bodyPr/>
                    <a:lstStyle/>
                    <a:p>
                      <a:pPr algn="r" fontAlgn="b"/>
                      <a:r>
                        <a:rPr lang="en-IN" sz="1600" b="0" i="0" u="none" strike="noStrike">
                          <a:solidFill>
                            <a:srgbClr val="000000"/>
                          </a:solidFill>
                          <a:effectLst/>
                          <a:latin typeface="Calibri" panose="020F0502020204030204" pitchFamily="34" charset="0"/>
                        </a:rPr>
                        <a:t>8.0%</a:t>
                      </a:r>
                    </a:p>
                  </a:txBody>
                  <a:tcPr marL="0" marR="0" marT="0" marB="0" anchor="b">
                    <a:lnL>
                      <a:noFill/>
                    </a:lnL>
                    <a:lnR>
                      <a:noFill/>
                    </a:lnR>
                    <a:lnT>
                      <a:noFill/>
                    </a:lnT>
                    <a:lnB>
                      <a:noFill/>
                    </a:lnB>
                    <a:solidFill>
                      <a:srgbClr val="F2F5FC"/>
                    </a:solidFill>
                  </a:tcPr>
                </a:tc>
                <a:extLst>
                  <a:ext uri="{0D108BD9-81ED-4DB2-BD59-A6C34878D82A}">
                    <a16:rowId xmlns:a16="http://schemas.microsoft.com/office/drawing/2014/main" val="1262563462"/>
                  </a:ext>
                </a:extLst>
              </a:tr>
              <a:tr h="266700">
                <a:tc>
                  <a:txBody>
                    <a:bodyPr/>
                    <a:lstStyle/>
                    <a:p>
                      <a:pPr algn="l" fontAlgn="b"/>
                      <a:r>
                        <a:rPr lang="en-IN" sz="1600" b="0" i="0" u="none" strike="noStrike">
                          <a:solidFill>
                            <a:srgbClr val="000000"/>
                          </a:solidFill>
                          <a:effectLst/>
                          <a:latin typeface="Calibri" panose="020F0502020204030204" pitchFamily="34" charset="0"/>
                        </a:rPr>
                        <a:t>June</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4.8%</a:t>
                      </a:r>
                    </a:p>
                  </a:txBody>
                  <a:tcPr marL="0" marR="0" marT="0" marB="0" anchor="b">
                    <a:lnL>
                      <a:noFill/>
                    </a:lnL>
                    <a:lnR>
                      <a:noFill/>
                    </a:lnR>
                    <a:lnT>
                      <a:noFill/>
                    </a:lnT>
                    <a:lnB>
                      <a:noFill/>
                    </a:lnB>
                    <a:solidFill>
                      <a:srgbClr val="FAB7BA"/>
                    </a:solidFill>
                  </a:tcPr>
                </a:tc>
                <a:tc>
                  <a:txBody>
                    <a:bodyPr/>
                    <a:lstStyle/>
                    <a:p>
                      <a:pPr algn="r" fontAlgn="b"/>
                      <a:r>
                        <a:rPr lang="en-IN" sz="1600" b="0" i="0" u="none" strike="noStrike">
                          <a:solidFill>
                            <a:srgbClr val="000000"/>
                          </a:solidFill>
                          <a:effectLst/>
                          <a:latin typeface="Calibri" panose="020F0502020204030204" pitchFamily="34" charset="0"/>
                        </a:rPr>
                        <a:t>5.1%</a:t>
                      </a:r>
                    </a:p>
                  </a:txBody>
                  <a:tcPr marL="0" marR="0" marT="0" marB="0" anchor="b">
                    <a:lnL>
                      <a:noFill/>
                    </a:lnL>
                    <a:lnR>
                      <a:noFill/>
                    </a:lnR>
                    <a:lnT>
                      <a:noFill/>
                    </a:lnT>
                    <a:lnB>
                      <a:noFill/>
                    </a:lnB>
                    <a:solidFill>
                      <a:srgbClr val="FABEC1"/>
                    </a:solidFill>
                  </a:tcPr>
                </a:tc>
                <a:tc>
                  <a:txBody>
                    <a:bodyPr/>
                    <a:lstStyle/>
                    <a:p>
                      <a:pPr algn="r" fontAlgn="b"/>
                      <a:r>
                        <a:rPr lang="en-IN" sz="1600" b="0" i="0" u="none" strike="noStrike">
                          <a:solidFill>
                            <a:srgbClr val="000000"/>
                          </a:solidFill>
                          <a:effectLst/>
                          <a:latin typeface="Calibri" panose="020F0502020204030204" pitchFamily="34" charset="0"/>
                        </a:rPr>
                        <a:t>5.3%</a:t>
                      </a:r>
                    </a:p>
                  </a:txBody>
                  <a:tcPr marL="0" marR="0" marT="0" marB="0" anchor="b">
                    <a:lnL>
                      <a:noFill/>
                    </a:lnL>
                    <a:lnR>
                      <a:noFill/>
                    </a:lnR>
                    <a:lnT>
                      <a:noFill/>
                    </a:lnT>
                    <a:lnB>
                      <a:noFill/>
                    </a:lnB>
                    <a:solidFill>
                      <a:srgbClr val="FAC5C8"/>
                    </a:solidFill>
                  </a:tcPr>
                </a:tc>
                <a:tc>
                  <a:txBody>
                    <a:bodyPr/>
                    <a:lstStyle/>
                    <a:p>
                      <a:pPr algn="r" fontAlgn="b"/>
                      <a:r>
                        <a:rPr lang="en-IN" sz="1600" b="0" i="0" u="none" strike="noStrike">
                          <a:solidFill>
                            <a:srgbClr val="000000"/>
                          </a:solidFill>
                          <a:effectLst/>
                          <a:latin typeface="Calibri" panose="020F0502020204030204" pitchFamily="34" charset="0"/>
                        </a:rPr>
                        <a:t>6.2%</a:t>
                      </a:r>
                    </a:p>
                  </a:txBody>
                  <a:tcPr marL="0" marR="0" marT="0" marB="0" anchor="b">
                    <a:lnL>
                      <a:noFill/>
                    </a:lnL>
                    <a:lnR>
                      <a:noFill/>
                    </a:lnR>
                    <a:lnT>
                      <a:noFill/>
                    </a:lnT>
                    <a:lnB>
                      <a:noFill/>
                    </a:lnB>
                    <a:solidFill>
                      <a:srgbClr val="FBDCDF"/>
                    </a:solidFill>
                  </a:tcPr>
                </a:tc>
                <a:tc>
                  <a:txBody>
                    <a:bodyPr/>
                    <a:lstStyle/>
                    <a:p>
                      <a:pPr algn="r" fontAlgn="b"/>
                      <a:r>
                        <a:rPr lang="en-IN" sz="1600" b="0" i="0" u="none" strike="noStrike">
                          <a:solidFill>
                            <a:srgbClr val="000000"/>
                          </a:solidFill>
                          <a:effectLst/>
                          <a:latin typeface="Calibri" panose="020F0502020204030204" pitchFamily="34" charset="0"/>
                        </a:rPr>
                        <a:t>10.7%</a:t>
                      </a:r>
                    </a:p>
                  </a:txBody>
                  <a:tcPr marL="0" marR="0" marT="0" marB="0" anchor="b">
                    <a:lnL>
                      <a:noFill/>
                    </a:lnL>
                    <a:lnR>
                      <a:noFill/>
                    </a:lnR>
                    <a:lnT>
                      <a:noFill/>
                    </a:lnT>
                    <a:lnB>
                      <a:noFill/>
                    </a:lnB>
                    <a:solidFill>
                      <a:srgbClr val="BED1EA"/>
                    </a:solidFill>
                  </a:tcPr>
                </a:tc>
                <a:extLst>
                  <a:ext uri="{0D108BD9-81ED-4DB2-BD59-A6C34878D82A}">
                    <a16:rowId xmlns:a16="http://schemas.microsoft.com/office/drawing/2014/main" val="861441380"/>
                  </a:ext>
                </a:extLst>
              </a:tr>
              <a:tr h="266700">
                <a:tc>
                  <a:txBody>
                    <a:bodyPr/>
                    <a:lstStyle/>
                    <a:p>
                      <a:pPr algn="l" fontAlgn="b"/>
                      <a:r>
                        <a:rPr lang="en-IN" sz="1600" b="0" i="0" u="none" strike="noStrike" dirty="0">
                          <a:solidFill>
                            <a:srgbClr val="000000"/>
                          </a:solidFill>
                          <a:effectLst/>
                          <a:latin typeface="Calibri" panose="020F0502020204030204" pitchFamily="34" charset="0"/>
                        </a:rPr>
                        <a:t>July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5.4%</a:t>
                      </a:r>
                    </a:p>
                  </a:txBody>
                  <a:tcPr marL="0" marR="0" marT="0" marB="0" anchor="b">
                    <a:lnL>
                      <a:noFill/>
                    </a:lnL>
                    <a:lnR>
                      <a:noFill/>
                    </a:lnR>
                    <a:lnT>
                      <a:noFill/>
                    </a:lnT>
                    <a:lnB>
                      <a:noFill/>
                    </a:lnB>
                    <a:solidFill>
                      <a:srgbClr val="FAC6C9"/>
                    </a:solidFill>
                  </a:tcPr>
                </a:tc>
                <a:tc>
                  <a:txBody>
                    <a:bodyPr/>
                    <a:lstStyle/>
                    <a:p>
                      <a:pPr algn="r" fontAlgn="b"/>
                      <a:r>
                        <a:rPr lang="en-IN" sz="1600" b="0" i="0" u="none" strike="noStrike">
                          <a:solidFill>
                            <a:srgbClr val="000000"/>
                          </a:solidFill>
                          <a:effectLst/>
                          <a:latin typeface="Calibri" panose="020F0502020204030204" pitchFamily="34" charset="0"/>
                        </a:rPr>
                        <a:t>4.3%</a:t>
                      </a:r>
                    </a:p>
                  </a:txBody>
                  <a:tcPr marL="0" marR="0" marT="0" marB="0" anchor="b">
                    <a:lnL>
                      <a:noFill/>
                    </a:lnL>
                    <a:lnR>
                      <a:noFill/>
                    </a:lnR>
                    <a:lnT>
                      <a:noFill/>
                    </a:lnT>
                    <a:lnB>
                      <a:noFill/>
                    </a:lnB>
                    <a:solidFill>
                      <a:srgbClr val="F9AAAD"/>
                    </a:solidFill>
                  </a:tcPr>
                </a:tc>
                <a:tc>
                  <a:txBody>
                    <a:bodyPr/>
                    <a:lstStyle/>
                    <a:p>
                      <a:pPr algn="r" fontAlgn="b"/>
                      <a:r>
                        <a:rPr lang="en-IN" sz="1600" b="0" i="0" u="none" strike="noStrike">
                          <a:solidFill>
                            <a:srgbClr val="000000"/>
                          </a:solidFill>
                          <a:effectLst/>
                          <a:latin typeface="Calibri" panose="020F0502020204030204" pitchFamily="34" charset="0"/>
                        </a:rPr>
                        <a:t>4.9%</a:t>
                      </a:r>
                    </a:p>
                  </a:txBody>
                  <a:tcPr marL="0" marR="0" marT="0" marB="0" anchor="b">
                    <a:lnL>
                      <a:noFill/>
                    </a:lnL>
                    <a:lnR>
                      <a:noFill/>
                    </a:lnR>
                    <a:lnT>
                      <a:noFill/>
                    </a:lnT>
                    <a:lnB>
                      <a:noFill/>
                    </a:lnB>
                    <a:solidFill>
                      <a:srgbClr val="FABBBD"/>
                    </a:solidFill>
                  </a:tcPr>
                </a:tc>
                <a:tc>
                  <a:txBody>
                    <a:bodyPr/>
                    <a:lstStyle/>
                    <a:p>
                      <a:pPr algn="r" fontAlgn="b"/>
                      <a:r>
                        <a:rPr lang="en-IN" sz="1600" b="0" i="0" u="none" strike="noStrike">
                          <a:solidFill>
                            <a:srgbClr val="000000"/>
                          </a:solidFill>
                          <a:effectLst/>
                          <a:latin typeface="Calibri" panose="020F0502020204030204" pitchFamily="34" charset="0"/>
                        </a:rPr>
                        <a:t>6.4%</a:t>
                      </a:r>
                    </a:p>
                  </a:txBody>
                  <a:tcPr marL="0" marR="0" marT="0" marB="0" anchor="b">
                    <a:lnL>
                      <a:noFill/>
                    </a:lnL>
                    <a:lnR>
                      <a:noFill/>
                    </a:lnR>
                    <a:lnT>
                      <a:noFill/>
                    </a:lnT>
                    <a:lnB>
                      <a:noFill/>
                    </a:lnB>
                    <a:solidFill>
                      <a:srgbClr val="FBE1E4"/>
                    </a:solidFill>
                  </a:tcPr>
                </a:tc>
                <a:tc>
                  <a:txBody>
                    <a:bodyPr/>
                    <a:lstStyle/>
                    <a:p>
                      <a:pPr algn="r" fontAlgn="b"/>
                      <a:r>
                        <a:rPr lang="en-IN" sz="1600" b="0" i="0" u="none" strike="noStrike">
                          <a:solidFill>
                            <a:srgbClr val="000000"/>
                          </a:solidFill>
                          <a:effectLst/>
                          <a:latin typeface="Calibri" panose="020F0502020204030204" pitchFamily="34" charset="0"/>
                        </a:rPr>
                        <a:t>11.9%</a:t>
                      </a:r>
                    </a:p>
                  </a:txBody>
                  <a:tcPr marL="0" marR="0" marT="0" marB="0" anchor="b">
                    <a:lnL>
                      <a:noFill/>
                    </a:lnL>
                    <a:lnR>
                      <a:noFill/>
                    </a:lnR>
                    <a:lnT>
                      <a:noFill/>
                    </a:lnT>
                    <a:lnB>
                      <a:noFill/>
                    </a:lnB>
                    <a:solidFill>
                      <a:srgbClr val="A7C1E2"/>
                    </a:solidFill>
                  </a:tcPr>
                </a:tc>
                <a:extLst>
                  <a:ext uri="{0D108BD9-81ED-4DB2-BD59-A6C34878D82A}">
                    <a16:rowId xmlns:a16="http://schemas.microsoft.com/office/drawing/2014/main" val="4095548263"/>
                  </a:ext>
                </a:extLst>
              </a:tr>
              <a:tr h="266700">
                <a:tc>
                  <a:txBody>
                    <a:bodyPr/>
                    <a:lstStyle/>
                    <a:p>
                      <a:pPr algn="l" fontAlgn="b"/>
                      <a:r>
                        <a:rPr lang="en-IN" sz="1600" b="0" i="0" u="none" strike="noStrike">
                          <a:solidFill>
                            <a:srgbClr val="000000"/>
                          </a:solidFill>
                          <a:effectLst/>
                          <a:latin typeface="Calibri" panose="020F0502020204030204" pitchFamily="34" charset="0"/>
                        </a:rPr>
                        <a:t>August</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2.8%</a:t>
                      </a:r>
                    </a:p>
                  </a:txBody>
                  <a:tcPr marL="0" marR="0" marT="0" marB="0" anchor="b">
                    <a:lnL>
                      <a:noFill/>
                    </a:lnL>
                    <a:lnR>
                      <a:noFill/>
                    </a:lnR>
                    <a:lnT>
                      <a:noFill/>
                    </a:lnT>
                    <a:lnB>
                      <a:noFill/>
                    </a:lnB>
                    <a:solidFill>
                      <a:srgbClr val="F88486"/>
                    </a:solidFill>
                  </a:tcPr>
                </a:tc>
                <a:tc>
                  <a:txBody>
                    <a:bodyPr/>
                    <a:lstStyle/>
                    <a:p>
                      <a:pPr algn="r" fontAlgn="b"/>
                      <a:r>
                        <a:rPr lang="en-IN" sz="1600" b="0" i="0" u="none" strike="noStrike">
                          <a:solidFill>
                            <a:srgbClr val="000000"/>
                          </a:solidFill>
                          <a:effectLst/>
                          <a:latin typeface="Calibri" panose="020F0502020204030204" pitchFamily="34" charset="0"/>
                        </a:rPr>
                        <a:t>2.7%</a:t>
                      </a:r>
                    </a:p>
                  </a:txBody>
                  <a:tcPr marL="0" marR="0" marT="0" marB="0" anchor="b">
                    <a:lnL>
                      <a:noFill/>
                    </a:lnL>
                    <a:lnR>
                      <a:noFill/>
                    </a:lnR>
                    <a:lnT>
                      <a:noFill/>
                    </a:lnT>
                    <a:lnB>
                      <a:noFill/>
                    </a:lnB>
                    <a:solidFill>
                      <a:srgbClr val="F88284"/>
                    </a:solidFill>
                  </a:tcPr>
                </a:tc>
                <a:tc>
                  <a:txBody>
                    <a:bodyPr/>
                    <a:lstStyle/>
                    <a:p>
                      <a:pPr algn="r" fontAlgn="b"/>
                      <a:r>
                        <a:rPr lang="en-IN" sz="1600" b="0" i="0" u="none" strike="noStrike">
                          <a:solidFill>
                            <a:srgbClr val="000000"/>
                          </a:solidFill>
                          <a:effectLst/>
                          <a:latin typeface="Calibri" panose="020F0502020204030204" pitchFamily="34" charset="0"/>
                        </a:rPr>
                        <a:t>2.1%</a:t>
                      </a:r>
                    </a:p>
                  </a:txBody>
                  <a:tcPr marL="0" marR="0" marT="0" marB="0" anchor="b">
                    <a:lnL>
                      <a:noFill/>
                    </a:lnL>
                    <a:lnR>
                      <a:noFill/>
                    </a:lnR>
                    <a:lnT>
                      <a:noFill/>
                    </a:lnT>
                    <a:lnB>
                      <a:noFill/>
                    </a:lnB>
                    <a:solidFill>
                      <a:srgbClr val="F87375"/>
                    </a:solidFill>
                  </a:tcPr>
                </a:tc>
                <a:tc>
                  <a:txBody>
                    <a:bodyPr/>
                    <a:lstStyle/>
                    <a:p>
                      <a:pPr algn="r" fontAlgn="b"/>
                      <a:r>
                        <a:rPr lang="en-IN" sz="1600" b="0" i="0" u="none" strike="noStrike">
                          <a:solidFill>
                            <a:srgbClr val="000000"/>
                          </a:solidFill>
                          <a:effectLst/>
                          <a:latin typeface="Calibri" panose="020F0502020204030204" pitchFamily="34" charset="0"/>
                        </a:rPr>
                        <a:t>2.6%</a:t>
                      </a:r>
                    </a:p>
                  </a:txBody>
                  <a:tcPr marL="0" marR="0" marT="0" marB="0" anchor="b">
                    <a:lnL>
                      <a:noFill/>
                    </a:lnL>
                    <a:lnR>
                      <a:noFill/>
                    </a:lnR>
                    <a:lnT>
                      <a:noFill/>
                    </a:lnT>
                    <a:lnB>
                      <a:noFill/>
                    </a:lnB>
                    <a:solidFill>
                      <a:srgbClr val="F88082"/>
                    </a:solidFill>
                  </a:tcPr>
                </a:tc>
                <a:tc>
                  <a:txBody>
                    <a:bodyPr/>
                    <a:lstStyle/>
                    <a:p>
                      <a:pPr algn="r" fontAlgn="b"/>
                      <a:r>
                        <a:rPr lang="en-IN" sz="1600" b="0" i="0" u="none" strike="noStrike">
                          <a:solidFill>
                            <a:srgbClr val="000000"/>
                          </a:solidFill>
                          <a:effectLst/>
                          <a:latin typeface="Calibri" panose="020F0502020204030204" pitchFamily="34" charset="0"/>
                        </a:rPr>
                        <a:t>6.6%</a:t>
                      </a:r>
                    </a:p>
                  </a:txBody>
                  <a:tcPr marL="0" marR="0" marT="0" marB="0" anchor="b">
                    <a:lnL>
                      <a:noFill/>
                    </a:lnL>
                    <a:lnR>
                      <a:noFill/>
                    </a:lnR>
                    <a:lnT>
                      <a:noFill/>
                    </a:lnT>
                    <a:lnB>
                      <a:noFill/>
                    </a:lnB>
                    <a:solidFill>
                      <a:srgbClr val="FBE6E9"/>
                    </a:solidFill>
                  </a:tcPr>
                </a:tc>
                <a:extLst>
                  <a:ext uri="{0D108BD9-81ED-4DB2-BD59-A6C34878D82A}">
                    <a16:rowId xmlns:a16="http://schemas.microsoft.com/office/drawing/2014/main" val="1797297626"/>
                  </a:ext>
                </a:extLst>
              </a:tr>
              <a:tr h="266700">
                <a:tc>
                  <a:txBody>
                    <a:bodyPr/>
                    <a:lstStyle/>
                    <a:p>
                      <a:pPr algn="l" fontAlgn="b"/>
                      <a:r>
                        <a:rPr lang="en-IN" sz="1600" b="0" i="0" u="none" strike="noStrike">
                          <a:solidFill>
                            <a:srgbClr val="000000"/>
                          </a:solidFill>
                          <a:effectLst/>
                          <a:latin typeface="Calibri" panose="020F0502020204030204" pitchFamily="34" charset="0"/>
                        </a:rPr>
                        <a:t>September</a:t>
                      </a:r>
                    </a:p>
                  </a:txBody>
                  <a:tcPr marL="0" marR="0" marT="0" marB="0" anchor="b">
                    <a:lnL>
                      <a:noFill/>
                    </a:lnL>
                    <a:lnR>
                      <a:noFill/>
                    </a:lnR>
                    <a:lnT>
                      <a:noFill/>
                    </a:lnT>
                    <a:lnB>
                      <a:noFill/>
                    </a:lnB>
                    <a:solidFill>
                      <a:srgbClr val="F4B084"/>
                    </a:solidFill>
                  </a:tcPr>
                </a:tc>
                <a:tc>
                  <a:txBody>
                    <a:bodyPr/>
                    <a:lstStyle/>
                    <a:p>
                      <a:pPr algn="r" fontAlgn="b"/>
                      <a:r>
                        <a:rPr lang="en-IN" sz="1600" b="0" i="0" u="none" strike="noStrike">
                          <a:solidFill>
                            <a:srgbClr val="000000"/>
                          </a:solidFill>
                          <a:effectLst/>
                          <a:latin typeface="Calibri" panose="020F0502020204030204" pitchFamily="34" charset="0"/>
                        </a:rPr>
                        <a:t>1.9%</a:t>
                      </a:r>
                    </a:p>
                  </a:txBody>
                  <a:tcPr marL="0" marR="0" marT="0" marB="0" anchor="b">
                    <a:lnL>
                      <a:noFill/>
                    </a:lnL>
                    <a:lnR>
                      <a:noFill/>
                    </a:lnR>
                    <a:lnT>
                      <a:noFill/>
                    </a:lnT>
                    <a:lnB>
                      <a:noFill/>
                    </a:lnB>
                    <a:solidFill>
                      <a:srgbClr val="F86E70"/>
                    </a:solidFill>
                  </a:tcPr>
                </a:tc>
                <a:tc>
                  <a:txBody>
                    <a:bodyPr/>
                    <a:lstStyle/>
                    <a:p>
                      <a:pPr algn="r" fontAlgn="b"/>
                      <a:r>
                        <a:rPr lang="en-IN" sz="1600" b="0" i="0" u="none" strike="noStrike">
                          <a:solidFill>
                            <a:srgbClr val="000000"/>
                          </a:solidFill>
                          <a:effectLst/>
                          <a:latin typeface="Calibri" panose="020F0502020204030204" pitchFamily="34" charset="0"/>
                        </a:rPr>
                        <a:t>1.7%</a:t>
                      </a:r>
                    </a:p>
                  </a:txBody>
                  <a:tcPr marL="0" marR="0" marT="0" marB="0" anchor="b">
                    <a:lnL>
                      <a:noFill/>
                    </a:lnL>
                    <a:lnR>
                      <a:noFill/>
                    </a:lnR>
                    <a:lnT>
                      <a:noFill/>
                    </a:lnT>
                    <a:lnB>
                      <a:noFill/>
                    </a:lnB>
                    <a:solidFill>
                      <a:srgbClr val="F8696B"/>
                    </a:solidFill>
                  </a:tcPr>
                </a:tc>
                <a:tc>
                  <a:txBody>
                    <a:bodyPr/>
                    <a:lstStyle/>
                    <a:p>
                      <a:pPr algn="r" fontAlgn="b"/>
                      <a:r>
                        <a:rPr lang="en-IN" sz="1600" b="0" i="0" u="none" strike="noStrike">
                          <a:solidFill>
                            <a:srgbClr val="000000"/>
                          </a:solidFill>
                          <a:effectLst/>
                          <a:latin typeface="Calibri" panose="020F0502020204030204" pitchFamily="34" charset="0"/>
                        </a:rPr>
                        <a:t>1.7%</a:t>
                      </a:r>
                    </a:p>
                  </a:txBody>
                  <a:tcPr marL="0" marR="0" marT="0" marB="0" anchor="b">
                    <a:lnL>
                      <a:noFill/>
                    </a:lnL>
                    <a:lnR>
                      <a:noFill/>
                    </a:lnR>
                    <a:lnT>
                      <a:noFill/>
                    </a:lnT>
                    <a:lnB>
                      <a:noFill/>
                    </a:lnB>
                    <a:solidFill>
                      <a:srgbClr val="F8696B"/>
                    </a:solidFill>
                  </a:tcPr>
                </a:tc>
                <a:tc>
                  <a:txBody>
                    <a:bodyPr/>
                    <a:lstStyle/>
                    <a:p>
                      <a:pPr algn="r" fontAlgn="b"/>
                      <a:r>
                        <a:rPr lang="en-IN" sz="1600" b="0" i="0" u="none" strike="noStrike">
                          <a:solidFill>
                            <a:srgbClr val="000000"/>
                          </a:solidFill>
                          <a:effectLst/>
                          <a:latin typeface="Calibri" panose="020F0502020204030204" pitchFamily="34" charset="0"/>
                        </a:rPr>
                        <a:t>2.0%</a:t>
                      </a:r>
                    </a:p>
                  </a:txBody>
                  <a:tcPr marL="0" marR="0" marT="0" marB="0" anchor="b">
                    <a:lnL>
                      <a:noFill/>
                    </a:lnL>
                    <a:lnR>
                      <a:noFill/>
                    </a:lnR>
                    <a:lnT>
                      <a:noFill/>
                    </a:lnT>
                    <a:lnB>
                      <a:noFill/>
                    </a:lnB>
                    <a:solidFill>
                      <a:srgbClr val="F86F71"/>
                    </a:solidFill>
                  </a:tcPr>
                </a:tc>
                <a:tc>
                  <a:txBody>
                    <a:bodyPr/>
                    <a:lstStyle/>
                    <a:p>
                      <a:pPr algn="r" fontAlgn="b"/>
                      <a:r>
                        <a:rPr lang="en-IN" sz="1600" b="0" i="0" u="none" strike="noStrike" dirty="0">
                          <a:solidFill>
                            <a:srgbClr val="000000"/>
                          </a:solidFill>
                          <a:effectLst/>
                          <a:latin typeface="Calibri" panose="020F0502020204030204" pitchFamily="34" charset="0"/>
                        </a:rPr>
                        <a:t>5.3%</a:t>
                      </a:r>
                    </a:p>
                  </a:txBody>
                  <a:tcPr marL="0" marR="0" marT="0" marB="0" anchor="b">
                    <a:lnL>
                      <a:noFill/>
                    </a:lnL>
                    <a:lnR>
                      <a:noFill/>
                    </a:lnR>
                    <a:lnT>
                      <a:noFill/>
                    </a:lnT>
                    <a:lnB>
                      <a:noFill/>
                    </a:lnB>
                    <a:solidFill>
                      <a:srgbClr val="FAC5C8"/>
                    </a:solidFill>
                  </a:tcPr>
                </a:tc>
                <a:extLst>
                  <a:ext uri="{0D108BD9-81ED-4DB2-BD59-A6C34878D82A}">
                    <a16:rowId xmlns:a16="http://schemas.microsoft.com/office/drawing/2014/main" val="677451208"/>
                  </a:ext>
                </a:extLst>
              </a:tr>
            </a:tbl>
          </a:graphicData>
        </a:graphic>
      </p:graphicFrame>
      <p:sp>
        <p:nvSpPr>
          <p:cNvPr id="13" name="TextBox 10">
            <a:extLst>
              <a:ext uri="{FF2B5EF4-FFF2-40B4-BE49-F238E27FC236}">
                <a16:creationId xmlns:a16="http://schemas.microsoft.com/office/drawing/2014/main" id="{51B74906-8229-400C-A859-3A641F71B5A4}"/>
              </a:ext>
            </a:extLst>
          </p:cNvPr>
          <p:cNvSpPr txBox="1"/>
          <p:nvPr/>
        </p:nvSpPr>
        <p:spPr>
          <a:xfrm>
            <a:off x="838200" y="3438144"/>
            <a:ext cx="10515600" cy="3282696"/>
          </a:xfrm>
          <a:prstGeom prst="rect">
            <a:avLst/>
          </a:prstGeom>
          <a:solidFill>
            <a:schemeClr val="accent2">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i="0" dirty="0">
                <a:solidFill>
                  <a:schemeClr val="accent2">
                    <a:lumMod val="75000"/>
                  </a:schemeClr>
                </a:solidFill>
                <a:effectLst/>
                <a:latin typeface="+mn-lt"/>
                <a:ea typeface="+mn-ea"/>
                <a:cs typeface="+mn-cs"/>
              </a:rPr>
              <a:t>Late Night Deliveries Are More Expensive</a:t>
            </a:r>
            <a:r>
              <a:rPr lang="en-IN" sz="2800" b="0" i="0" dirty="0">
                <a:solidFill>
                  <a:schemeClr val="accent2">
                    <a:lumMod val="75000"/>
                  </a:schemeClr>
                </a:solidFill>
                <a:effectLst/>
                <a:latin typeface="+mn-lt"/>
                <a:ea typeface="+mn-ea"/>
                <a:cs typeface="+mn-cs"/>
              </a:rPr>
              <a:t>: </a:t>
            </a:r>
            <a:r>
              <a:rPr lang="en-IN" sz="2400" b="0" i="0" dirty="0">
                <a:solidFill>
                  <a:schemeClr val="dk1"/>
                </a:solidFill>
                <a:effectLst/>
                <a:latin typeface="+mn-lt"/>
                <a:ea typeface="+mn-ea"/>
                <a:cs typeface="+mn-cs"/>
              </a:rPr>
              <a:t>Late night deliveries consistently have the highest delivery charges as a percentage of the product amount across all months. This suggests that providing delivery services during late hours may incur </a:t>
            </a:r>
            <a:r>
              <a:rPr lang="en-IN" sz="2400" b="1" i="0" dirty="0">
                <a:solidFill>
                  <a:schemeClr val="dk1"/>
                </a:solidFill>
                <a:effectLst/>
                <a:latin typeface="+mn-lt"/>
                <a:ea typeface="+mn-ea"/>
                <a:cs typeface="+mn-cs"/>
              </a:rPr>
              <a:t>higher costs, possibly due to overtime pay or other operational factors.</a:t>
            </a:r>
          </a:p>
          <a:p>
            <a:r>
              <a:rPr lang="en-IN" sz="2800" b="1" i="0" dirty="0">
                <a:solidFill>
                  <a:schemeClr val="accent2">
                    <a:lumMod val="75000"/>
                  </a:schemeClr>
                </a:solidFill>
                <a:effectLst/>
                <a:latin typeface="+mn-lt"/>
                <a:ea typeface="+mn-ea"/>
                <a:cs typeface="+mn-cs"/>
              </a:rPr>
              <a:t>Seasonal Trends</a:t>
            </a:r>
            <a:r>
              <a:rPr lang="en-IN" sz="2400" b="0" i="0" dirty="0">
                <a:solidFill>
                  <a:schemeClr val="dk1"/>
                </a:solidFill>
                <a:effectLst/>
                <a:latin typeface="+mn-lt"/>
                <a:ea typeface="+mn-ea"/>
                <a:cs typeface="+mn-cs"/>
              </a:rPr>
              <a:t>: There is a gradual decrease in the percentage of delivery charges compared to the product amount from January to September. This could indicate a trend of </a:t>
            </a:r>
            <a:r>
              <a:rPr lang="en-IN" sz="2400" b="1" i="0" dirty="0">
                <a:solidFill>
                  <a:schemeClr val="dk1"/>
                </a:solidFill>
                <a:effectLst/>
                <a:latin typeface="+mn-lt"/>
                <a:ea typeface="+mn-ea"/>
                <a:cs typeface="+mn-cs"/>
              </a:rPr>
              <a:t>lower delivery costs as the year progresses</a:t>
            </a:r>
            <a:r>
              <a:rPr lang="en-IN" sz="2400" b="0" i="0" dirty="0">
                <a:solidFill>
                  <a:schemeClr val="dk1"/>
                </a:solidFill>
                <a:effectLst/>
                <a:latin typeface="+mn-lt"/>
                <a:ea typeface="+mn-ea"/>
                <a:cs typeface="+mn-cs"/>
              </a:rPr>
              <a:t>. It's essential for businesses to </a:t>
            </a:r>
            <a:r>
              <a:rPr lang="en-IN" sz="2400" b="0" i="0" dirty="0" err="1">
                <a:solidFill>
                  <a:schemeClr val="dk1"/>
                </a:solidFill>
                <a:effectLst/>
                <a:latin typeface="+mn-lt"/>
                <a:ea typeface="+mn-ea"/>
                <a:cs typeface="+mn-cs"/>
              </a:rPr>
              <a:t>analyze</a:t>
            </a:r>
            <a:r>
              <a:rPr lang="en-IN" sz="2400" b="0" i="0" dirty="0">
                <a:solidFill>
                  <a:schemeClr val="dk1"/>
                </a:solidFill>
                <a:effectLst/>
                <a:latin typeface="+mn-lt"/>
                <a:ea typeface="+mn-ea"/>
                <a:cs typeface="+mn-cs"/>
              </a:rPr>
              <a:t> the reasons behind these seasonal variation</a:t>
            </a:r>
          </a:p>
          <a:p>
            <a:br>
              <a:rPr lang="en-IN" sz="1100" b="0" i="0" dirty="0">
                <a:solidFill>
                  <a:schemeClr val="dk1"/>
                </a:solidFill>
                <a:effectLst/>
                <a:latin typeface="+mn-lt"/>
                <a:ea typeface="+mn-ea"/>
                <a:cs typeface="+mn-cs"/>
              </a:rPr>
            </a:br>
            <a:endParaRPr lang="en-IN" sz="1100" dirty="0"/>
          </a:p>
        </p:txBody>
      </p:sp>
    </p:spTree>
    <p:extLst>
      <p:ext uri="{BB962C8B-B14F-4D97-AF65-F5344CB8AC3E}">
        <p14:creationId xmlns:p14="http://schemas.microsoft.com/office/powerpoint/2010/main" val="2054273681"/>
      </p:ext>
    </p:extLst>
  </p:cSld>
  <p:clrMapOvr>
    <a:masterClrMapping/>
  </p:clrMapOvr>
  <mc:AlternateContent xmlns:mc="http://schemas.openxmlformats.org/markup-compatibility/2006" xmlns:p159="http://schemas.microsoft.com/office/powerpoint/2015/09/main">
    <mc:Choice Requires="p159">
      <p:transition spd="slow" advTm="33027">
        <p159:morph option="byObject"/>
      </p:transition>
    </mc:Choice>
    <mc:Fallback xmlns="">
      <p:transition spd="slow" advTm="33027">
        <p:fade/>
      </p:transition>
    </mc:Fallback>
  </mc:AlternateContent>
  <p:extLst>
    <p:ext uri="{3A86A75C-4F4B-4683-9AE1-C65F6400EC91}">
      <p14:laserTraceLst xmlns:p14="http://schemas.microsoft.com/office/powerpoint/2010/main">
        <p14:tracePtLst>
          <p14:tracePt t="9348" x="3187700" y="6191250"/>
          <p14:tracePt t="9696" x="2428875" y="6765925"/>
          <p14:tracePt t="9704" x="2530475" y="6711950"/>
          <p14:tracePt t="9709" x="2647950" y="6638925"/>
          <p14:tracePt t="9717" x="2749550" y="6583363"/>
          <p14:tracePt t="9724" x="2849563" y="6510338"/>
          <p14:tracePt t="9732" x="2949575" y="6437313"/>
          <p14:tracePt t="9740" x="3068638" y="6346825"/>
          <p14:tracePt t="9751" x="3205163" y="6254750"/>
          <p14:tracePt t="9858" x="5799138" y="3881438"/>
          <p14:tracePt t="9861" x="5872163" y="3798888"/>
          <p14:tracePt t="9868" x="5918200" y="3716338"/>
          <p14:tracePt t="9876" x="5964238" y="3652838"/>
          <p14:tracePt t="9883" x="6018213" y="3570288"/>
          <p14:tracePt t="9891" x="6073775" y="3506788"/>
          <p14:tracePt t="9921" x="6329363" y="3324225"/>
          <p14:tracePt t="9923" x="6456363" y="3278188"/>
          <p14:tracePt t="9931" x="6594475" y="3241675"/>
          <p14:tracePt t="9939" x="6740525" y="3195638"/>
          <p14:tracePt t="9968" x="7223125" y="3114675"/>
          <p14:tracePt t="9972" x="7407275" y="3086100"/>
          <p14:tracePt t="9979" x="7589838" y="3059113"/>
          <p14:tracePt t="9988" x="7772400" y="3022600"/>
          <p14:tracePt t="10028" x="8666163" y="2747963"/>
          <p14:tracePt t="10038" x="8785225" y="2684463"/>
          <p14:tracePt t="10066" x="9032875" y="2538413"/>
          <p14:tracePt t="10067" x="9059863" y="2520950"/>
          <p14:tracePt t="10075" x="9113838" y="2474913"/>
          <p14:tracePt t="10084" x="9178925" y="2401888"/>
          <p14:tracePt t="10092" x="9215438" y="2355850"/>
          <p14:tracePt t="10100" x="9259888" y="2309813"/>
          <p14:tracePt t="10110" x="9315450" y="2255838"/>
          <p14:tracePt t="10200" x="10009188" y="1954213"/>
          <p14:tracePt t="10204" x="10137775" y="1927225"/>
          <p14:tracePt t="10212" x="10264775" y="1898650"/>
          <p14:tracePt t="10220" x="10401300" y="1862138"/>
          <p14:tracePt t="10228" x="10547350" y="1835150"/>
          <p14:tracePt t="10253" x="10995025" y="1762125"/>
          <p14:tracePt t="10259" x="11123613" y="1735138"/>
          <p14:tracePt t="10285" x="11379200" y="1652588"/>
          <p14:tracePt t="10291" x="11388725" y="1643063"/>
          <p14:tracePt t="10299" x="11398250" y="1643063"/>
          <p14:tracePt t="10348" x="11398250" y="1625600"/>
          <p14:tracePt t="10357" x="11398250" y="1606550"/>
          <p14:tracePt t="10390" x="11398250" y="1543050"/>
          <p14:tracePt t="10396" x="11398250" y="1533525"/>
          <p14:tracePt t="10406" x="11398250" y="1525588"/>
          <p14:tracePt t="10435" x="11398250" y="1506538"/>
          <p14:tracePt t="10443" x="11398250" y="1489075"/>
          <p14:tracePt t="10453" x="11398250" y="1470025"/>
          <p14:tracePt t="10477" x="11398250" y="1433513"/>
          <p14:tracePt t="10485" x="11398250" y="1416050"/>
          <p14:tracePt t="10559" x="11388725" y="1223963"/>
          <p14:tracePt t="10565" x="11369675" y="1204913"/>
          <p14:tracePt t="10572" x="11369675" y="1187450"/>
          <p14:tracePt t="10597" x="11333163" y="1114425"/>
          <p14:tracePt t="10604" x="11315700" y="1087438"/>
          <p14:tracePt t="10612" x="11306175" y="1077913"/>
          <p14:tracePt t="10619" x="11296650" y="1068388"/>
          <p14:tracePt t="10647" x="11269663" y="1050925"/>
          <p14:tracePt t="10651" x="11260138" y="1041400"/>
          <p14:tracePt t="10659" x="11250613" y="1041400"/>
          <p14:tracePt t="10698" x="11242675" y="1041400"/>
          <p14:tracePt t="10701" x="11233150" y="1041400"/>
          <p14:tracePt t="10707" x="11223625" y="1041400"/>
          <p14:tracePt t="10715" x="11214100" y="1041400"/>
          <p14:tracePt t="10745" x="11150600" y="1031875"/>
          <p14:tracePt t="10749" x="11133138" y="1031875"/>
          <p14:tracePt t="10756" x="11087100" y="1031875"/>
          <p14:tracePt t="10764" x="11068050" y="1031875"/>
          <p14:tracePt t="10796" x="10977563" y="1031875"/>
          <p14:tracePt t="10804" x="10968038" y="1031875"/>
          <p14:tracePt t="10811" x="10950575" y="1031875"/>
          <p14:tracePt t="10858" x="10895013" y="1041400"/>
          <p14:tracePt t="10861" x="10877550" y="1050925"/>
          <p14:tracePt t="10868" x="10858500" y="1058863"/>
          <p14:tracePt t="10907" x="10758488" y="1150938"/>
          <p14:tracePt t="10915" x="10712450" y="1196975"/>
          <p14:tracePt t="10924" x="10648950" y="1233488"/>
          <p14:tracePt t="10947" x="10575925" y="1296988"/>
          <p14:tracePt t="10949" x="10529888" y="1343025"/>
          <p14:tracePt t="10955" x="10502900" y="1370013"/>
          <p14:tracePt t="10964" x="10483850" y="1397000"/>
          <p14:tracePt t="10986" x="10437813" y="1433513"/>
          <p14:tracePt t="10988" x="10420350" y="1460500"/>
          <p14:tracePt t="10996" x="10420350" y="1470025"/>
          <p14:tracePt t="11021" x="10383838" y="1570038"/>
          <p14:tracePt t="11027" x="10383838" y="1598613"/>
          <p14:tracePt t="11035" x="10356850" y="1662113"/>
          <p14:tracePt t="11108" x="10347325" y="2182813"/>
          <p14:tracePt t="11118" x="10374313" y="2265363"/>
          <p14:tracePt t="11124" x="10374313" y="2319338"/>
          <p14:tracePt t="11149" x="10447338" y="2492375"/>
          <p14:tracePt t="11156" x="10447338" y="2520950"/>
          <p14:tracePt t="11164" x="10447338" y="2547938"/>
          <p14:tracePt t="11171" x="10466388" y="2593975"/>
          <p14:tracePt t="11197" x="10510838" y="2720975"/>
          <p14:tracePt t="11203" x="10510838" y="2740025"/>
          <p14:tracePt t="11214" x="10520363" y="2794000"/>
          <p14:tracePt t="11282" x="10658475" y="3168650"/>
          <p14:tracePt t="11285" x="10685463" y="3214688"/>
          <p14:tracePt t="11292" x="10721975" y="3260725"/>
          <p14:tracePt t="11300" x="10758488" y="3324225"/>
          <p14:tracePt t="11326" x="10848975" y="3487738"/>
          <p14:tracePt t="11331" x="10885488" y="3533775"/>
          <p14:tracePt t="11339" x="10914063" y="3570288"/>
          <p14:tracePt t="11348" x="10931525" y="3589338"/>
          <p14:tracePt t="11355" x="10950575" y="3606800"/>
          <p14:tracePt t="11384" x="11004550" y="3643313"/>
          <p14:tracePt t="11387" x="11023600" y="3652838"/>
          <p14:tracePt t="11396" x="11068050" y="3679825"/>
          <p14:tracePt t="11425" x="11150600" y="3706813"/>
          <p14:tracePt t="11427" x="11196638" y="3735388"/>
          <p14:tracePt t="11455" x="11398250" y="3789363"/>
          <p14:tracePt t="11459" x="11479213" y="3816350"/>
          <p14:tracePt t="11490" x="11617325" y="3825875"/>
          <p14:tracePt t="11492" x="11644313" y="3825875"/>
          <p14:tracePt t="11520" x="11734800" y="3825875"/>
          <p14:tracePt t="11523" x="11753850" y="3816350"/>
          <p14:tracePt t="11531" x="11771313" y="3798888"/>
          <p14:tracePt t="11539" x="11790363" y="3735388"/>
          <p14:tracePt t="11549" x="11799888" y="3698875"/>
          <p14:tracePt t="11611" x="11826875" y="3633788"/>
          <p14:tracePt t="11614" x="11880850" y="3159125"/>
          <p14:tracePt t="11623" x="11880850" y="3132138"/>
          <p14:tracePt t="11657" x="11880850" y="3078163"/>
          <p14:tracePt t="11658" x="11872913" y="2794000"/>
          <p14:tracePt t="11660" x="11863388" y="2684463"/>
          <p14:tracePt t="11667" x="11836400" y="2565400"/>
          <p14:tracePt t="11675" x="11817350" y="2455863"/>
          <p14:tracePt t="11686" x="11807825" y="2365375"/>
          <p14:tracePt t="11708" x="11763375" y="2082800"/>
          <p14:tracePt t="11717" x="11753850" y="2000250"/>
          <p14:tracePt t="11723" x="11734800" y="1927225"/>
          <p14:tracePt t="11755" x="11734800" y="1835150"/>
          <p14:tracePt t="11757" x="11717338" y="1589088"/>
          <p14:tracePt t="11763" x="11717338" y="1516063"/>
          <p14:tracePt t="11772" x="11698288" y="1452563"/>
          <p14:tracePt t="11796" x="11680825" y="1323975"/>
          <p14:tracePt t="11803" x="11671300" y="1296988"/>
          <p14:tracePt t="11814" x="11671300" y="1270000"/>
          <p14:tracePt t="11880" x="11534775" y="1068388"/>
          <p14:tracePt t="11888" x="11498263" y="1022350"/>
          <p14:tracePt t="11921" x="11488738" y="1014413"/>
          <p14:tracePt t="11923" x="11415713" y="939800"/>
          <p14:tracePt t="11931" x="11379200" y="912813"/>
          <p14:tracePt t="11959" x="11333163" y="876300"/>
          <p14:tracePt t="11963" x="11323638" y="876300"/>
          <p14:tracePt t="11971" x="11306175" y="858838"/>
          <p14:tracePt t="12006" x="11250613" y="849313"/>
          <p14:tracePt t="12011" x="11233150" y="839788"/>
          <p14:tracePt t="12019" x="11214100" y="822325"/>
          <p14:tracePt t="12027" x="11206163" y="822325"/>
          <p14:tracePt t="12056" x="11141075" y="812800"/>
          <p14:tracePt t="12059" x="11123613" y="812800"/>
          <p14:tracePt t="12069" x="11087100" y="812800"/>
          <p14:tracePt t="12077" x="11041063" y="812800"/>
          <p14:tracePt t="12145" x="11014075" y="812800"/>
          <p14:tracePt t="12149" x="10775950" y="858838"/>
          <p14:tracePt t="12157" x="10758488" y="876300"/>
          <p14:tracePt t="12165" x="10748963" y="885825"/>
          <p14:tracePt t="12172" x="10721975" y="903288"/>
          <p14:tracePt t="12183" x="10694988" y="922338"/>
          <p14:tracePt t="12212" x="10593388" y="1041400"/>
          <p14:tracePt t="12219" x="10566400" y="1068388"/>
          <p14:tracePt t="12228" x="10556875" y="1104900"/>
          <p14:tracePt t="12235" x="10539413" y="1123950"/>
          <p14:tracePt t="12243" x="10520363" y="1150938"/>
          <p14:tracePt t="12316" x="10447338" y="1333500"/>
          <p14:tracePt t="12325" x="10437813" y="1370013"/>
          <p14:tracePt t="12361" x="10420350" y="1460500"/>
          <p14:tracePt t="12363" x="10420350" y="1479550"/>
          <p14:tracePt t="12371" x="10410825" y="1525588"/>
          <p14:tracePt t="12379" x="10410825" y="1543050"/>
          <p14:tracePt t="12387" x="10410825" y="1570038"/>
          <p14:tracePt t="12395" x="10401300" y="1598613"/>
          <p14:tracePt t="12403" x="10401300" y="1643063"/>
          <p14:tracePt t="12413" x="10401300" y="1679575"/>
          <p14:tracePt t="12476" x="10401300" y="1990725"/>
          <p14:tracePt t="12485" x="10410825" y="2027238"/>
          <p14:tracePt t="12493" x="10410825" y="2063750"/>
          <p14:tracePt t="12522" x="10447338" y="2163763"/>
          <p14:tracePt t="12523" x="10447338" y="2200275"/>
          <p14:tracePt t="12531" x="10456863" y="2265363"/>
          <p14:tracePt t="12539" x="10483850" y="2319338"/>
          <p14:tracePt t="12567" x="10529888" y="2465388"/>
          <p14:tracePt t="12571" x="10547350" y="2528888"/>
          <p14:tracePt t="12579" x="10556875" y="2574925"/>
          <p14:tracePt t="12608" x="10621963" y="2740025"/>
          <p14:tracePt t="12611" x="10648950" y="2803525"/>
          <p14:tracePt t="12619" x="10685463" y="2867025"/>
          <p14:tracePt t="12649" x="10694988" y="2922588"/>
          <p14:tracePt t="12650" x="10731500" y="3013075"/>
          <p14:tracePt t="12653" x="10739438" y="3041650"/>
          <p14:tracePt t="12659" x="10768013" y="3078163"/>
          <p14:tracePt t="12667" x="10785475" y="3114675"/>
          <p14:tracePt t="12694" x="10812463" y="3205163"/>
          <p14:tracePt t="12699" x="10821988" y="3224213"/>
          <p14:tracePt t="12707" x="10841038" y="3241675"/>
          <p14:tracePt t="12715" x="10848975" y="3251200"/>
          <p14:tracePt t="12748" x="10848975" y="3260725"/>
          <p14:tracePt t="12749" x="10885488" y="3297238"/>
          <p14:tracePt t="12755" x="10895013" y="3314700"/>
          <p14:tracePt t="12764" x="10931525" y="3341688"/>
          <p14:tracePt t="12790" x="10995025" y="3387725"/>
          <p14:tracePt t="12797" x="11023600" y="3406775"/>
          <p14:tracePt t="12803" x="11031538" y="3406775"/>
          <p14:tracePt t="12813" x="11060113" y="3424238"/>
          <p14:tracePt t="12836" x="11114088" y="3433763"/>
          <p14:tracePt t="12843" x="11133138" y="3433763"/>
          <p14:tracePt t="12852" x="11141075" y="3433763"/>
          <p14:tracePt t="12878" x="11206163" y="3433763"/>
          <p14:tracePt t="12884" x="11233150" y="3433763"/>
          <p14:tracePt t="12908" x="11315700" y="3378200"/>
          <p14:tracePt t="12915" x="11323638" y="3341688"/>
          <p14:tracePt t="12925" x="11352213" y="3314700"/>
          <p14:tracePt t="12986" x="11379200" y="3268663"/>
          <p14:tracePt t="12989" x="11488738" y="2940050"/>
          <p14:tracePt t="12997" x="11507788" y="2894013"/>
          <p14:tracePt t="13005" x="11515725" y="2867025"/>
          <p14:tracePt t="13035" x="11588750" y="2693988"/>
          <p14:tracePt t="13043" x="11598275" y="2667000"/>
          <p14:tracePt t="13051" x="11617325" y="2593975"/>
          <p14:tracePt t="13078" x="11617325" y="2465388"/>
          <p14:tracePt t="13083" x="11617325" y="2411413"/>
          <p14:tracePt t="13092" x="11617325" y="2374900"/>
          <p14:tracePt t="13122" x="11617325" y="2219325"/>
          <p14:tracePt t="13123" x="11617325" y="2182813"/>
          <p14:tracePt t="13133" x="11617325" y="2127250"/>
          <p14:tracePt t="13141" x="11617325" y="2073275"/>
          <p14:tracePt t="13208" x="11617325" y="1708150"/>
          <p14:tracePt t="13217" x="11617325" y="1671638"/>
          <p14:tracePt t="13221" x="11617325" y="1652588"/>
          <p14:tracePt t="13229" x="11617325" y="1606550"/>
          <p14:tracePt t="13262" x="11617325" y="1497013"/>
          <p14:tracePt t="13267" x="11617325" y="1470025"/>
          <p14:tracePt t="13275" x="11617325" y="1443038"/>
          <p14:tracePt t="13284" x="11607800" y="1433513"/>
          <p14:tracePt t="13317" x="11598275" y="1360488"/>
          <p14:tracePt t="13324" x="11588750" y="1350963"/>
          <p14:tracePt t="13331" x="11580813" y="1333500"/>
          <p14:tracePt t="13343" x="11580813" y="1314450"/>
          <p14:tracePt t="13398" x="11515725" y="1141413"/>
          <p14:tracePt t="13409" x="11498263" y="1114425"/>
          <p14:tracePt t="13413" x="11488738" y="1095375"/>
          <p14:tracePt t="13457" x="11434763" y="1022350"/>
          <p14:tracePt t="13460" x="11425238" y="1014413"/>
          <p14:tracePt t="13485" x="11388725" y="985838"/>
          <p14:tracePt t="13517" x="11333163" y="968375"/>
          <p14:tracePt t="13525" x="11306175" y="949325"/>
          <p14:tracePt t="13549" x="11250613" y="939800"/>
          <p14:tracePt t="13555" x="11233150" y="939800"/>
          <p14:tracePt t="13582" x="11169650" y="922338"/>
          <p14:tracePt t="13587" x="11150600" y="912813"/>
          <p14:tracePt t="13615" x="11087100" y="912813"/>
          <p14:tracePt t="13620" x="11060113" y="912813"/>
          <p14:tracePt t="13627" x="11041063" y="912813"/>
          <p14:tracePt t="13635" x="11023600" y="912813"/>
          <p14:tracePt t="13644" x="11004550" y="912813"/>
          <p14:tracePt t="13672" x="10914063" y="949325"/>
          <p14:tracePt t="13678" x="10885488" y="968375"/>
          <p14:tracePt t="13705" x="10721975" y="1104900"/>
          <p14:tracePt t="13708" x="10675938" y="1150938"/>
          <p14:tracePt t="13736" x="10621963" y="1196975"/>
          <p14:tracePt t="13737" x="10539413" y="1314450"/>
          <p14:tracePt t="13741" x="10502900" y="1360488"/>
          <p14:tracePt t="13769" x="10493375" y="1406525"/>
          <p14:tracePt t="13770" x="10437813" y="1470025"/>
          <p14:tracePt t="13772" x="10429875" y="1497013"/>
          <p14:tracePt t="13779" x="10401300" y="1552575"/>
          <p14:tracePt t="13788" x="10401300" y="1579563"/>
          <p14:tracePt t="13796" x="10393363" y="1643063"/>
          <p14:tracePt t="13825" x="10356850" y="1781175"/>
          <p14:tracePt t="13827" x="10337800" y="1844675"/>
          <p14:tracePt t="13835" x="10337800" y="1890713"/>
          <p14:tracePt t="13844" x="10337800" y="1944688"/>
          <p14:tracePt t="13869" x="10337800" y="2082800"/>
          <p14:tracePt t="13876" x="10337800" y="2100263"/>
          <p14:tracePt t="13884" x="10337800" y="2155825"/>
          <p14:tracePt t="13907" x="10337800" y="2301875"/>
          <p14:tracePt t="13916" x="10337800" y="2346325"/>
          <p14:tracePt t="13923" x="10337800" y="2419350"/>
          <p14:tracePt t="13931" x="10337800" y="2492375"/>
          <p14:tracePt t="13955" x="10337800" y="2657475"/>
          <p14:tracePt t="13964" x="10347325" y="2720975"/>
          <p14:tracePt t="13987" x="10401300" y="2903538"/>
          <p14:tracePt t="13997" x="10410825" y="2959100"/>
          <p14:tracePt t="14020" x="10466388" y="3095625"/>
          <p14:tracePt t="14027" x="10474325" y="3141663"/>
          <p14:tracePt t="14035" x="10493375" y="3168650"/>
          <p14:tracePt t="14043" x="10529888" y="3214688"/>
          <p14:tracePt t="14110" x="10721975" y="3470275"/>
          <p14:tracePt t="14117" x="10739438" y="3506788"/>
          <p14:tracePt t="14158" x="10858500" y="3589338"/>
          <p14:tracePt t="14163" x="10877550" y="3589338"/>
          <p14:tracePt t="14172" x="10895013" y="3589338"/>
          <p14:tracePt t="14179" x="10922000" y="3606800"/>
          <p14:tracePt t="14187" x="10931525" y="3606800"/>
          <p14:tracePt t="14213" x="10977563" y="3616325"/>
          <p14:tracePt t="14221" x="10995025" y="3616325"/>
          <p14:tracePt t="14227" x="11023600" y="3625850"/>
          <p14:tracePt t="14254" x="11087100" y="3652838"/>
          <p14:tracePt t="14259" x="11123613" y="3652838"/>
          <p14:tracePt t="14269" x="11141075" y="3662363"/>
          <p14:tracePt t="14277" x="11150600" y="3662363"/>
          <p14:tracePt t="14285" x="11160125" y="3662363"/>
          <p14:tracePt t="14346" x="11269663" y="3670300"/>
          <p14:tracePt t="14349" x="11296650" y="3670300"/>
          <p14:tracePt t="14356" x="11306175" y="3670300"/>
          <p14:tracePt t="14367" x="11333163" y="3670300"/>
          <p14:tracePt t="14398" x="11425238" y="3560763"/>
          <p14:tracePt t="14403" x="11434763" y="3533775"/>
          <p14:tracePt t="14411" x="11442700" y="3487738"/>
          <p14:tracePt t="14419" x="11452225" y="3443288"/>
          <p14:tracePt t="14427" x="11471275" y="3406775"/>
          <p14:tracePt t="14435" x="11479213" y="3360738"/>
          <p14:tracePt t="14463" x="11488738" y="3168650"/>
          <p14:tracePt t="14467" x="11498263" y="3095625"/>
          <p14:tracePt t="14475" x="11498263" y="3041650"/>
          <p14:tracePt t="14483" x="11525250" y="2995613"/>
          <p14:tracePt t="14492" x="11525250" y="2922588"/>
          <p14:tracePt t="14515" x="11552238" y="2849563"/>
          <p14:tracePt t="14516" x="11571288" y="2784475"/>
          <p14:tracePt t="14549" x="11634788" y="2584450"/>
          <p14:tracePt t="14579" x="11690350" y="2374900"/>
          <p14:tracePt t="14588" x="11717338" y="2338388"/>
          <p14:tracePt t="14610" x="11726863" y="2236788"/>
          <p14:tracePt t="14612" x="11726863" y="2182813"/>
          <p14:tracePt t="14619" x="11726863" y="2119313"/>
          <p14:tracePt t="14628" x="11726863" y="2063750"/>
          <p14:tracePt t="14651" x="11726863" y="1917700"/>
          <p14:tracePt t="14659" x="11726863" y="1862138"/>
          <p14:tracePt t="14668" x="11726863" y="1835150"/>
          <p14:tracePt t="14697" x="11726863" y="1735138"/>
          <p14:tracePt t="14702" x="11726863" y="1698625"/>
          <p14:tracePt t="14708" x="11726863" y="1671638"/>
          <p14:tracePt t="14737" x="11698288" y="1562100"/>
          <p14:tracePt t="14739" x="11680825" y="1533525"/>
          <p14:tracePt t="14747" x="11671300" y="1506538"/>
          <p14:tracePt t="14755" x="11661775" y="1460500"/>
          <p14:tracePt t="14765" x="11653838" y="1443038"/>
          <p14:tracePt t="14773" x="11644313" y="1416050"/>
          <p14:tracePt t="14831" x="11617325" y="1370013"/>
          <p14:tracePt t="14834" x="11515725" y="1196975"/>
          <p14:tracePt t="14837" x="11507788" y="1168400"/>
          <p14:tracePt t="14845" x="11479213" y="1131888"/>
          <p14:tracePt t="14859" x="11452225" y="1104900"/>
          <p14:tracePt t="14886" x="11406188" y="1050925"/>
          <p14:tracePt t="14899" x="11398250" y="1050925"/>
          <p14:tracePt t="14927" x="11352213" y="1004888"/>
          <p14:tracePt t="14933" x="11323638" y="995363"/>
          <p14:tracePt t="14939" x="11306175" y="995363"/>
          <p14:tracePt t="14948" x="11287125" y="985838"/>
          <p14:tracePt t="14956" x="11269663" y="976313"/>
          <p14:tracePt t="14983" x="11187113" y="949325"/>
          <p14:tracePt t="14987" x="11150600" y="931863"/>
          <p14:tracePt t="14995" x="11114088" y="912813"/>
          <p14:tracePt t="15004" x="11096625" y="903288"/>
          <p14:tracePt t="15034" x="11023600" y="876300"/>
          <p14:tracePt t="15037" x="11014075" y="876300"/>
          <p14:tracePt t="15043" x="11004550" y="876300"/>
          <p14:tracePt t="15071" x="10987088" y="866775"/>
          <p14:tracePt t="15076" x="10977563" y="866775"/>
          <p14:tracePt t="15083" x="10968038" y="866775"/>
          <p14:tracePt t="15091" x="10958513" y="866775"/>
          <p14:tracePt t="15120" x="10941050" y="866775"/>
          <p14:tracePt t="15124" x="10922000" y="866775"/>
          <p14:tracePt t="15132" x="10895013" y="885825"/>
          <p14:tracePt t="15140" x="10868025" y="903288"/>
          <p14:tracePt t="15148" x="10848975" y="922338"/>
          <p14:tracePt t="15177" x="10785475" y="985838"/>
          <p14:tracePt t="15180" x="10768013" y="995363"/>
          <p14:tracePt t="15188" x="10758488" y="1004888"/>
          <p14:tracePt t="15195" x="10748963" y="1014413"/>
          <p14:tracePt t="15204" x="10731500" y="1022350"/>
          <p14:tracePt t="15232" x="10694988" y="1050925"/>
          <p14:tracePt t="15235" x="10675938" y="1068388"/>
          <p14:tracePt t="15243" x="10666413" y="1087438"/>
          <p14:tracePt t="15251" x="10648950" y="1123950"/>
          <p14:tracePt t="15280" x="10621963" y="1177925"/>
          <p14:tracePt t="15312" x="10602913" y="1241425"/>
          <p14:tracePt t="15316" x="10593388" y="1260475"/>
          <p14:tracePt t="15323" x="10585450" y="1277938"/>
          <p14:tracePt t="15353" x="10566400" y="1370013"/>
          <p14:tracePt t="15358" x="10566400" y="1397000"/>
          <p14:tracePt t="15363" x="10566400" y="1423988"/>
          <p14:tracePt t="15371" x="10566400" y="1470025"/>
          <p14:tracePt t="15400" x="10566400" y="1497013"/>
          <p14:tracePt t="15401" x="10556875" y="1579563"/>
          <p14:tracePt t="15403" x="10556875" y="1606550"/>
          <p14:tracePt t="15412" x="10556875" y="1662113"/>
          <p14:tracePt t="15420" x="10556875" y="1698625"/>
          <p14:tracePt t="15428" x="10556875" y="1735138"/>
          <p14:tracePt t="15450" x="10556875" y="1817688"/>
          <p14:tracePt t="15452" x="10556875" y="1854200"/>
          <p14:tracePt t="15459" x="10556875" y="1927225"/>
          <p14:tracePt t="15467" x="10556875" y="1954213"/>
          <p14:tracePt t="15498" x="10556875" y="2000250"/>
          <p14:tracePt t="15500" x="10556875" y="2163763"/>
          <p14:tracePt t="15508" x="10556875" y="2192338"/>
          <p14:tracePt t="15530" x="10575925" y="2273300"/>
          <p14:tracePt t="15534" x="10585450" y="2328863"/>
          <p14:tracePt t="15540" x="10602913" y="2382838"/>
          <p14:tracePt t="15562" x="10621963" y="2455863"/>
          <p14:tracePt t="15563" x="10629900" y="2492375"/>
          <p14:tracePt t="15571" x="10639425" y="2520950"/>
          <p14:tracePt t="15581" x="10666413" y="2565400"/>
          <p14:tracePt t="15603" x="10694988" y="2638425"/>
          <p14:tracePt t="15612" x="10694988" y="2674938"/>
          <p14:tracePt t="15620" x="10702925" y="2711450"/>
          <p14:tracePt t="15628" x="10721975" y="2747963"/>
          <p14:tracePt t="15652" x="10739438" y="2849563"/>
          <p14:tracePt t="15660" x="10768013" y="2903538"/>
          <p14:tracePt t="15667" x="10768013" y="2940050"/>
          <p14:tracePt t="15676" x="10785475" y="2986088"/>
          <p14:tracePt t="15703" x="10841038" y="3122613"/>
          <p14:tracePt t="15707" x="10858500" y="3159125"/>
          <p14:tracePt t="15716" x="10868025" y="3187700"/>
          <p14:tracePt t="15743" x="10895013" y="3260725"/>
          <p14:tracePt t="15748" x="10904538" y="3268663"/>
          <p14:tracePt t="15755" x="10922000" y="3305175"/>
          <p14:tracePt t="15782" x="10987088" y="3406775"/>
          <p14:tracePt t="15787" x="11023600" y="3460750"/>
          <p14:tracePt t="15795" x="11060113" y="3497263"/>
          <p14:tracePt t="15824" x="11114088" y="3579813"/>
          <p14:tracePt t="15835" x="11123613" y="3589338"/>
          <p14:tracePt t="15865" x="11133138" y="3606800"/>
          <p14:tracePt t="15869" x="11141075" y="3606800"/>
          <p14:tracePt t="15876" x="11150600" y="3616325"/>
          <p14:tracePt t="15905" x="11160125" y="3616325"/>
          <p14:tracePt t="15908" x="11169650" y="3616325"/>
          <p14:tracePt t="15935" x="11196638" y="3560763"/>
          <p14:tracePt t="15936" x="11233150" y="3406775"/>
          <p14:tracePt t="15940" x="11233150" y="3360738"/>
          <p14:tracePt t="15947" x="11233150" y="3260725"/>
          <p14:tracePt t="15956" x="11233150" y="3132138"/>
          <p14:tracePt t="15977" x="11233150" y="2876550"/>
          <p14:tracePt t="15981" x="11233150" y="2767013"/>
          <p14:tracePt t="15987" x="11233150" y="2657475"/>
          <p14:tracePt t="15996" x="11206163" y="2547938"/>
          <p14:tracePt t="16005" x="11177588" y="2428875"/>
          <p14:tracePt t="16027" x="11087100" y="2236788"/>
          <p14:tracePt t="16028" x="11031538" y="2136775"/>
          <p14:tracePt t="16035" x="10977563" y="2054225"/>
          <p14:tracePt t="16043" x="10922000" y="1954213"/>
          <p14:tracePt t="16073" x="10895013" y="1927225"/>
          <p14:tracePt t="16074" x="10821988" y="1844675"/>
          <p14:tracePt t="16076" x="10775950" y="1808163"/>
          <p14:tracePt t="16083" x="10712450" y="1781175"/>
          <p14:tracePt t="16091" x="10694988" y="1762125"/>
          <p14:tracePt t="16100" x="10648950" y="1752600"/>
          <p14:tracePt t="16110" x="10648950" y="1744663"/>
          <p14:tracePt t="16143" x="10593388" y="1725613"/>
          <p14:tracePt t="16148" x="10575925" y="1725613"/>
          <p14:tracePt t="16157" x="10556875" y="1708150"/>
          <p14:tracePt t="16182" x="10466388" y="1679575"/>
          <p14:tracePt t="16187" x="10429875" y="1643063"/>
          <p14:tracePt t="16195" x="10410825" y="1635125"/>
          <p14:tracePt t="16265" x="10374313" y="1616075"/>
          <p14:tracePt t="16269" x="10091738" y="1406525"/>
          <p14:tracePt t="16277" x="10028238" y="1370013"/>
          <p14:tracePt t="16287" x="9955213" y="1314450"/>
          <p14:tracePt t="16293" x="9890125" y="1277938"/>
          <p14:tracePt t="16316" x="9707563" y="1177925"/>
          <p14:tracePt t="16323" x="9644063" y="1141413"/>
          <p14:tracePt t="16331" x="9580563" y="1114425"/>
          <p14:tracePt t="16342" x="9515475" y="1077913"/>
          <p14:tracePt t="16363" x="9269413" y="958850"/>
          <p14:tracePt t="16371" x="9196388" y="939800"/>
          <p14:tracePt t="16379" x="9113838" y="903288"/>
          <p14:tracePt t="16387" x="9032875" y="876300"/>
          <p14:tracePt t="16421" x="8996363" y="866775"/>
          <p14:tracePt t="16422" x="8666163" y="739775"/>
          <p14:tracePt t="16428" x="8493125" y="676275"/>
          <p14:tracePt t="16456" x="8035925" y="584200"/>
          <p14:tracePt t="16460" x="7926388" y="574675"/>
          <p14:tracePt t="16487" x="7726363" y="547688"/>
          <p14:tracePt t="16491" x="7680325" y="538163"/>
          <p14:tracePt t="16500" x="7643813" y="538163"/>
          <p14:tracePt t="16507" x="7589838" y="538163"/>
          <p14:tracePt t="16516" x="7524750" y="538163"/>
          <p14:tracePt t="16547" x="7242175" y="574675"/>
          <p14:tracePt t="16555" x="7205663" y="593725"/>
          <p14:tracePt t="16563" x="7150100" y="611188"/>
          <p14:tracePt t="16588" x="6923088" y="730250"/>
          <p14:tracePt t="16595" x="6840538" y="785813"/>
          <p14:tracePt t="16605" x="6777038" y="858838"/>
          <p14:tracePt t="16613" x="6711950" y="922338"/>
          <p14:tracePt t="16673" x="6356350" y="1314450"/>
          <p14:tracePt t="16677" x="6346825" y="1343025"/>
          <p14:tracePt t="16725" x="6246813" y="1716088"/>
          <p14:tracePt t="16734" x="6246813" y="1771650"/>
          <p14:tracePt t="16740" x="6246813" y="1844675"/>
          <p14:tracePt t="16747" x="6246813" y="1871663"/>
          <p14:tracePt t="16755" x="6246813" y="1927225"/>
          <p14:tracePt t="16763" x="6246813" y="1990725"/>
          <p14:tracePt t="16790" x="6246813" y="2173288"/>
          <p14:tracePt t="16795" x="6246813" y="2246313"/>
          <p14:tracePt t="16803" x="6246813" y="2301875"/>
          <p14:tracePt t="16811" x="6246813" y="2365375"/>
          <p14:tracePt t="16838" x="6264275" y="2611438"/>
          <p14:tracePt t="16843" x="6273800" y="2703513"/>
          <p14:tracePt t="16853" x="6292850" y="2776538"/>
          <p14:tracePt t="16914" x="6492875" y="3187700"/>
          <p14:tracePt t="16922" x="6548438" y="3232150"/>
          <p14:tracePt t="16928" x="6594475" y="3287713"/>
          <p14:tracePt t="16934" x="6630988" y="3314700"/>
          <p14:tracePt t="16940" x="6694488" y="3351213"/>
          <p14:tracePt t="16970" x="6757988" y="3378200"/>
          <p14:tracePt t="16971" x="6913563" y="3460750"/>
          <p14:tracePt t="16972" x="6959600" y="3470275"/>
          <p14:tracePt t="16979" x="7050088" y="3487738"/>
          <p14:tracePt t="16987" x="7169150" y="3497263"/>
          <p14:tracePt t="17016" x="7607300" y="3543300"/>
          <p14:tracePt t="17020" x="7753350" y="3560763"/>
          <p14:tracePt t="17027" x="7881938" y="3560763"/>
          <p14:tracePt t="17037" x="8008938" y="3560763"/>
          <p14:tracePt t="17045" x="8137525" y="3570288"/>
          <p14:tracePt t="17052" x="8264525" y="3589338"/>
          <p14:tracePt t="17114" x="8821738" y="3689350"/>
          <p14:tracePt t="17117" x="8885238" y="3698875"/>
          <p14:tracePt t="17125" x="8940800" y="3698875"/>
          <p14:tracePt t="17134" x="9013825" y="3698875"/>
          <p14:tracePt t="17141" x="9105900" y="3698875"/>
          <p14:tracePt t="17148" x="9196388" y="3698875"/>
          <p14:tracePt t="17178" x="9498013" y="3698875"/>
          <p14:tracePt t="17179" x="9571038" y="3698875"/>
          <p14:tracePt t="17187" x="9653588" y="3652838"/>
          <p14:tracePt t="17195" x="9680575" y="3625850"/>
          <p14:tracePt t="17204" x="9753600" y="3560763"/>
          <p14:tracePt t="17211" x="9817100" y="3487738"/>
          <p14:tracePt t="17219" x="9853613" y="3424238"/>
          <p14:tracePt t="17227" x="9926638" y="3360738"/>
          <p14:tracePt t="17250" x="10018713" y="3260725"/>
          <p14:tracePt t="17252" x="10072688" y="3214688"/>
          <p14:tracePt t="17281" x="10201275" y="3078163"/>
          <p14:tracePt t="17283" x="10237788" y="3032125"/>
          <p14:tracePt t="17292" x="10274300" y="2968625"/>
          <p14:tracePt t="17300" x="10301288" y="2903538"/>
          <p14:tracePt t="17323" x="10447338" y="2693988"/>
          <p14:tracePt t="17332" x="10474325" y="2647950"/>
          <p14:tracePt t="17340" x="10510838" y="2565400"/>
          <p14:tracePt t="17382" x="10685463" y="2182813"/>
          <p14:tracePt t="17388" x="10685463" y="2127250"/>
          <p14:tracePt t="17396" x="10685463" y="2073275"/>
          <p14:tracePt t="17404" x="10685463" y="2017713"/>
          <p14:tracePt t="17414" x="10685463" y="1963738"/>
          <p14:tracePt t="17435" x="10666413" y="1752600"/>
          <p14:tracePt t="17444" x="10629900" y="1671638"/>
          <p14:tracePt t="17467" x="10502900" y="1406525"/>
          <p14:tracePt t="17475" x="10447338" y="1314450"/>
          <p14:tracePt t="17485" x="10393363" y="1223963"/>
          <p14:tracePt t="17507" x="10274300" y="1014413"/>
          <p14:tracePt t="17515" x="10255250" y="995363"/>
          <p14:tracePt t="17524" x="10247313" y="968375"/>
          <p14:tracePt t="17535" x="10210800" y="931863"/>
          <p14:tracePt t="17584" x="9955213" y="676275"/>
          <p14:tracePt t="17590" x="9926638" y="639763"/>
          <p14:tracePt t="17595" x="9826625" y="584200"/>
          <p14:tracePt t="17604" x="9726613" y="530225"/>
          <p14:tracePt t="17629" x="9324975" y="392113"/>
          <p14:tracePt t="17635" x="9196388" y="338138"/>
          <p14:tracePt t="17643" x="9077325" y="292100"/>
          <p14:tracePt t="17651" x="8967788" y="246063"/>
          <p14:tracePt t="17677" x="8585200" y="165100"/>
          <p14:tracePt t="17683" x="8456613" y="136525"/>
          <p14:tracePt t="17691" x="8347075" y="119063"/>
          <p14:tracePt t="17699" x="8237538" y="109538"/>
          <p14:tracePt t="17727" x="7845425" y="63500"/>
          <p14:tracePt t="17731" x="7716838" y="63500"/>
          <p14:tracePt t="17741" x="7570788" y="63500"/>
          <p14:tracePt t="17749" x="7424738" y="63500"/>
          <p14:tracePt t="17805" x="6648450" y="109538"/>
          <p14:tracePt t="17815" x="6584950" y="136525"/>
          <p14:tracePt t="17820" x="6565900" y="146050"/>
          <p14:tracePt t="17829" x="6521450" y="165100"/>
          <p14:tracePt t="17873" x="6346825" y="282575"/>
          <p14:tracePt t="17878" x="6319838" y="301625"/>
          <p14:tracePt t="17883" x="6273800" y="328613"/>
          <p14:tracePt t="17892" x="6227763" y="365125"/>
          <p14:tracePt t="17912" x="6146800" y="457200"/>
          <p14:tracePt t="17918" x="6127750" y="474663"/>
          <p14:tracePt t="17923" x="6081713" y="520700"/>
          <p14:tracePt t="17931" x="6064250" y="538163"/>
          <p14:tracePt t="17940" x="6027738" y="566738"/>
          <p14:tracePt t="17975" x="5899150" y="703263"/>
          <p14:tracePt t="17980" x="5862638" y="749300"/>
          <p14:tracePt t="17988" x="5826125" y="803275"/>
          <p14:tracePt t="17995" x="5799138" y="849313"/>
          <p14:tracePt t="18003" x="5781675" y="885825"/>
          <p14:tracePt t="18011" x="5753100" y="931863"/>
          <p14:tracePt t="18037" x="5726113" y="1022350"/>
          <p14:tracePt t="18043" x="5726113" y="1041400"/>
          <p14:tracePt t="18052" x="5726113" y="1095375"/>
          <p14:tracePt t="18060" x="5726113" y="1123950"/>
          <p14:tracePt t="18068" x="5716588" y="1168400"/>
          <p14:tracePt t="18076" x="5716588" y="1223963"/>
          <p14:tracePt t="18114" x="5716588" y="1433513"/>
          <p14:tracePt t="18117" x="5716588" y="1470025"/>
          <p14:tracePt t="18126" x="5745163" y="1525588"/>
          <p14:tracePt t="18132" x="5762625" y="1589088"/>
          <p14:tracePt t="18140" x="5789613" y="1662113"/>
          <p14:tracePt t="18148" x="5818188" y="1725613"/>
          <p14:tracePt t="18188" x="6000750" y="2063750"/>
          <p14:tracePt t="18196" x="6054725" y="2163763"/>
          <p14:tracePt t="18204" x="6110288" y="2265363"/>
          <p14:tracePt t="18212" x="6173788" y="2355850"/>
          <p14:tracePt t="18249" x="6227763" y="2438400"/>
          <p14:tracePt t="18250" x="6402388" y="2674938"/>
          <p14:tracePt t="18252" x="6456363" y="2740025"/>
          <p14:tracePt t="18259" x="6521450" y="2803525"/>
          <p14:tracePt t="18267" x="6594475" y="2894013"/>
          <p14:tracePt t="18275" x="6657975" y="2959100"/>
          <p14:tracePt t="18283" x="6721475" y="3022600"/>
          <p14:tracePt t="18314" x="6940550" y="3159125"/>
          <p14:tracePt t="18316" x="7004050" y="3195638"/>
          <p14:tracePt t="18324" x="7069138" y="3232150"/>
          <p14:tracePt t="18332" x="7142163" y="3278188"/>
          <p14:tracePt t="18342" x="7223125" y="3314700"/>
          <p14:tracePt t="18375" x="7543800" y="3460750"/>
          <p14:tracePt t="18381" x="7626350" y="3506788"/>
          <p14:tracePt t="18388" x="7707313" y="3524250"/>
          <p14:tracePt t="18425" x="7935913" y="3597275"/>
          <p14:tracePt t="18428" x="7972425" y="3616325"/>
          <p14:tracePt t="18436" x="7981950" y="3616325"/>
          <p14:tracePt t="18443" x="7999413" y="3616325"/>
          <p14:tracePt t="18452" x="8008938" y="3616325"/>
          <p14:tracePt t="18478" x="8054975" y="3625850"/>
          <p14:tracePt t="18484" x="8081963" y="3625850"/>
          <p14:tracePt t="18491" x="8108950" y="3625850"/>
          <p14:tracePt t="18499" x="8137525" y="3625850"/>
          <p14:tracePt t="18509" x="8154988" y="3625850"/>
          <p14:tracePt t="18569" x="8174038" y="3625850"/>
          <p14:tracePt t="18571" x="8247063" y="3625850"/>
          <p14:tracePt t="18587" x="8256588" y="3625850"/>
          <p14:tracePt t="18590" x="8264525" y="3625850"/>
          <p14:tracePt t="18623" x="8283575" y="3625850"/>
          <p14:tracePt t="20137" x="8293100" y="3625850"/>
          <p14:tracePt t="20146" x="8301038" y="3625850"/>
          <p14:tracePt t="20160" x="8320088" y="3606800"/>
          <p14:tracePt t="20164" x="8347075" y="3597275"/>
          <p14:tracePt t="20170" x="8393113" y="3570288"/>
          <p14:tracePt t="20245" x="9361488" y="3397250"/>
          <p14:tracePt t="20253" x="9388475" y="3387725"/>
          <p14:tracePt t="20262" x="9405938" y="3378200"/>
          <p14:tracePt t="20271" x="9415463" y="3370263"/>
          <p14:tracePt t="20303" x="9478963" y="3333750"/>
          <p14:tracePt t="20307" x="9525000" y="3314700"/>
          <p14:tracePt t="20315" x="9588500" y="3278188"/>
          <p14:tracePt t="20348" x="9661525" y="3251200"/>
          <p14:tracePt t="20349" x="9836150" y="3159125"/>
          <p14:tracePt t="20355" x="9882188" y="3141663"/>
          <p14:tracePt t="20363" x="9945688" y="3105150"/>
          <p14:tracePt t="20372" x="10009188" y="3049588"/>
          <p14:tracePt t="20396" x="10247313" y="2876550"/>
          <p14:tracePt t="20404" x="10328275" y="2813050"/>
          <p14:tracePt t="20411" x="10410825" y="2747963"/>
          <p14:tracePt t="20420" x="10474325" y="2693988"/>
          <p14:tracePt t="20444" x="10675938" y="2538413"/>
          <p14:tracePt t="20452" x="10702925" y="2501900"/>
          <p14:tracePt t="20459" x="10739438" y="2474913"/>
          <p14:tracePt t="20467" x="10804525" y="2401888"/>
          <p14:tracePt t="20497" x="10895013" y="2246313"/>
          <p14:tracePt t="20502" x="10922000" y="2182813"/>
          <p14:tracePt t="20508" x="10968038" y="2109788"/>
          <p14:tracePt t="20516" x="10995025" y="2027238"/>
          <p14:tracePt t="20524" x="11004550" y="1963738"/>
          <p14:tracePt t="20556" x="11041063" y="1789113"/>
          <p14:tracePt t="20564" x="11041063" y="1762125"/>
          <p14:tracePt t="20572" x="11041063" y="1725613"/>
          <p14:tracePt t="20600" x="11041063" y="1598613"/>
          <p14:tracePt t="20604" x="11041063" y="1562100"/>
          <p14:tracePt t="20614" x="11014075" y="1525588"/>
          <p14:tracePt t="20687" x="11014075" y="1497013"/>
          <p14:tracePt t="20689" x="10958513" y="1343025"/>
          <p14:tracePt t="20692" x="10950575" y="1343025"/>
          <p14:tracePt t="20708" x="10941050" y="1323975"/>
          <p14:tracePt t="20715" x="10931525" y="1314450"/>
          <p14:tracePt t="20723" x="10931525" y="1296988"/>
          <p14:tracePt t="20731" x="10922000" y="1277938"/>
          <p14:tracePt t="20740" x="10914063" y="1260475"/>
          <p14:tracePt t="20766" x="10868025" y="1141413"/>
          <p14:tracePt t="20772" x="10868025" y="1114425"/>
          <p14:tracePt t="20780" x="10848975" y="1068388"/>
          <p14:tracePt t="20787" x="10841038" y="1050925"/>
          <p14:tracePt t="20815" x="10812463" y="1004888"/>
          <p14:tracePt t="20820" x="10804525" y="995363"/>
          <p14:tracePt t="20827" x="10795000" y="985838"/>
          <p14:tracePt t="20853" x="10775950" y="958850"/>
          <p14:tracePt t="20860" x="10768013" y="949325"/>
          <p14:tracePt t="20884" x="10758488" y="939800"/>
          <p14:tracePt t="20891" x="10748963" y="931863"/>
          <p14:tracePt t="20928" x="10739438" y="922338"/>
          <p14:tracePt t="20948" x="10731500" y="922338"/>
          <p14:tracePt t="20977" x="10675938" y="931863"/>
          <p14:tracePt t="20979" x="10648950" y="968375"/>
          <p14:tracePt t="20988" x="10602913" y="1050925"/>
          <p14:tracePt t="20996" x="10585450" y="1077913"/>
          <p14:tracePt t="21025" x="10493375" y="1296988"/>
          <p14:tracePt t="21030" x="10466388" y="1370013"/>
          <p14:tracePt t="21036" x="10437813" y="1452563"/>
          <p14:tracePt t="21064" x="10401300" y="1662113"/>
          <p14:tracePt t="21069" x="10401300" y="1735138"/>
          <p14:tracePt t="21076" x="10401300" y="1817688"/>
          <p14:tracePt t="21083" x="10401300" y="1890713"/>
          <p14:tracePt t="21111" x="10401300" y="2073275"/>
          <p14:tracePt t="21115" x="10401300" y="2127250"/>
          <p14:tracePt t="21125" x="10401300" y="2192338"/>
          <p14:tracePt t="21134" x="10401300" y="2246313"/>
          <p14:tracePt t="21142" x="10429875" y="2309813"/>
          <p14:tracePt t="21213" x="10639425" y="2867025"/>
          <p14:tracePt t="21221" x="10648950" y="2922588"/>
          <p14:tracePt t="21228" x="10675938" y="2986088"/>
          <p14:tracePt t="21235" x="10685463" y="3013075"/>
          <p14:tracePt t="21259" x="10739438" y="3151188"/>
          <p14:tracePt t="21268" x="10768013" y="3195638"/>
          <p14:tracePt t="21275" x="10785475" y="3260725"/>
          <p14:tracePt t="21283" x="10831513" y="3333750"/>
          <p14:tracePt t="21307" x="10914063" y="3506788"/>
          <p14:tracePt t="21316" x="10950575" y="3570288"/>
          <p14:tracePt t="21324" x="10977563" y="3616325"/>
          <p14:tracePt t="21333" x="11004550" y="3652838"/>
          <p14:tracePt t="21357" x="11096625" y="3779838"/>
          <p14:tracePt t="21363" x="11104563" y="3779838"/>
          <p14:tracePt t="21371" x="11133138" y="3816350"/>
          <p14:tracePt t="21381" x="11141075" y="3816350"/>
          <p14:tracePt t="21405" x="11169650" y="3844925"/>
          <p14:tracePt t="21419" x="11177588" y="3852863"/>
          <p14:tracePt t="21428" x="11187113" y="3862388"/>
          <p14:tracePt t="21459" x="11196638" y="3862388"/>
          <p14:tracePt t="21495" x="11206163" y="3862388"/>
          <p14:tracePt t="21500" x="11214100" y="3862388"/>
          <p14:tracePt t="21516" x="11223625" y="3862388"/>
          <p14:tracePt t="21544" x="11260138" y="3835400"/>
          <p14:tracePt t="21547" x="11279188" y="3808413"/>
          <p14:tracePt t="21555" x="11296650" y="3771900"/>
          <p14:tracePt t="21565" x="11323638" y="3716338"/>
          <p14:tracePt t="21634" x="11415713" y="3397250"/>
          <p14:tracePt t="21640" x="11415713" y="3341688"/>
          <p14:tracePt t="21644" x="11415713" y="3305175"/>
          <p14:tracePt t="21652" x="11425238" y="3241675"/>
          <p14:tracePt t="21659" x="11442700" y="3187700"/>
          <p14:tracePt t="21689" x="11452225" y="3013075"/>
          <p14:tracePt t="21691" x="11452225" y="2940050"/>
          <p14:tracePt t="21700" x="11452225" y="2849563"/>
          <p14:tracePt t="21707" x="11452225" y="2740025"/>
          <p14:tracePt t="21716" x="11452225" y="2630488"/>
          <p14:tracePt t="21741" x="11452225" y="2355850"/>
          <p14:tracePt t="21748" x="11452225" y="2282825"/>
          <p14:tracePt t="21755" x="11452225" y="2219325"/>
          <p14:tracePt t="21765" x="11452225" y="2146300"/>
          <p14:tracePt t="21790" x="11452225" y="1927225"/>
          <p14:tracePt t="21796" x="11452225" y="1854200"/>
          <p14:tracePt t="21803" x="11452225" y="1771650"/>
          <p14:tracePt t="21812" x="11434763" y="1679575"/>
          <p14:tracePt t="21840" x="11388725" y="1452563"/>
          <p14:tracePt t="21845" x="11369675" y="1387475"/>
          <p14:tracePt t="21852" x="11360150" y="1333500"/>
          <p14:tracePt t="21860" x="11352213" y="1270000"/>
          <p14:tracePt t="21897" x="11296650" y="1150938"/>
          <p14:tracePt t="21902" x="11269663" y="1114425"/>
          <p14:tracePt t="21908" x="11260138" y="1087438"/>
          <p14:tracePt t="21916" x="11260138" y="1068388"/>
          <p14:tracePt t="21924" x="11250613" y="1050925"/>
          <p14:tracePt t="21933" x="11233150" y="1031875"/>
          <p14:tracePt t="21999" x="11087100" y="822325"/>
          <p14:tracePt t="22004" x="11068050" y="803275"/>
          <p14:tracePt t="22012" x="11050588" y="785813"/>
          <p14:tracePt t="22040" x="11014075" y="749300"/>
          <p14:tracePt t="22041" x="10968038" y="712788"/>
          <p14:tracePt t="22043" x="10922000" y="684213"/>
          <p14:tracePt t="22051" x="10885488" y="657225"/>
          <p14:tracePt t="22059" x="10858500" y="630238"/>
          <p14:tracePt t="22068" x="10831513" y="620713"/>
          <p14:tracePt t="22092" x="10758488" y="603250"/>
          <p14:tracePt t="22099" x="10739438" y="593725"/>
          <p14:tracePt t="22107" x="10731500" y="593725"/>
          <p14:tracePt t="22117" x="10721975" y="593725"/>
          <p14:tracePt t="22179" x="10648950" y="593725"/>
          <p14:tracePt t="22203" x="10639425" y="603250"/>
          <p14:tracePt t="22248" x="10602913" y="630238"/>
          <p14:tracePt t="22252" x="10593388" y="630238"/>
          <p14:tracePt t="22260" x="10593388" y="639763"/>
          <p14:tracePt t="22290" x="10575925" y="657225"/>
          <p14:tracePt t="22299" x="10566400" y="666750"/>
          <p14:tracePt t="22332" x="10556875" y="676275"/>
          <p14:tracePt t="23221" x="10539413" y="684213"/>
          <p14:tracePt t="23238" x="10529888" y="684213"/>
          <p14:tracePt t="23248" x="10520363" y="693738"/>
          <p14:tracePt t="23254" x="10502900" y="693738"/>
          <p14:tracePt t="23326" x="10301288" y="703263"/>
          <p14:tracePt t="23341" x="10237788" y="703263"/>
          <p14:tracePt t="23389" x="10091738" y="712788"/>
          <p14:tracePt t="23397" x="10091738" y="720725"/>
          <p14:tracePt t="23403" x="10072688" y="720725"/>
          <p14:tracePt t="23412" x="10064750" y="720725"/>
          <p14:tracePt t="23434" x="10055225" y="730250"/>
          <p14:tracePt t="23435" x="10045700" y="730250"/>
          <p14:tracePt t="23443" x="10036175" y="730250"/>
          <p14:tracePt t="23484" x="9999663" y="739775"/>
          <p14:tracePt t="23515" x="9991725" y="749300"/>
          <p14:tracePt t="23532" x="9982200" y="749300"/>
          <p14:tracePt t="23558" x="9972675" y="749300"/>
          <p14:tracePt t="23571" x="9955213" y="757238"/>
          <p14:tracePt t="23616" x="9945688" y="757238"/>
          <p14:tracePt t="23671" x="9936163" y="766763"/>
          <p14:tracePt t="23710" x="9926638" y="766763"/>
          <p14:tracePt t="23805" x="9899650" y="776288"/>
          <p14:tracePt t="23822" x="9890125" y="785813"/>
          <p14:tracePt t="23873" x="9882188" y="785813"/>
          <p14:tracePt t="23883" x="9872663" y="785813"/>
          <p14:tracePt t="23892" x="9863138" y="793750"/>
          <p14:tracePt t="23928" x="9845675" y="793750"/>
          <p14:tracePt t="23949" x="9836150" y="803275"/>
          <p14:tracePt t="23958" x="9826625" y="803275"/>
          <p14:tracePt t="24023" x="9763125" y="803275"/>
          <p14:tracePt t="24036" x="9753600" y="812800"/>
          <p14:tracePt t="24038" x="9744075" y="812800"/>
          <p14:tracePt t="24046" x="9734550" y="812800"/>
          <p14:tracePt t="24075" x="9698038" y="822325"/>
          <p14:tracePt t="24077" x="9680575" y="830263"/>
          <p14:tracePt t="24083" x="9661525" y="830263"/>
          <p14:tracePt t="24093" x="9653588" y="830263"/>
          <p14:tracePt t="24115" x="9598025" y="830263"/>
          <p14:tracePt t="24123" x="9580563" y="830263"/>
          <p14:tracePt t="24131" x="9561513" y="830263"/>
          <p14:tracePt t="24209" x="9378950" y="849313"/>
          <p14:tracePt t="24257" x="9332913" y="858838"/>
          <p14:tracePt t="24258" x="9132888" y="885825"/>
          <p14:tracePt t="24261" x="9086850" y="912813"/>
          <p14:tracePt t="24267" x="9013825" y="922338"/>
          <p14:tracePt t="24276" x="8986838" y="931863"/>
          <p14:tracePt t="24283" x="8940800" y="949325"/>
          <p14:tracePt t="24311" x="8848725" y="976313"/>
          <p14:tracePt t="24315" x="8831263" y="985838"/>
          <p14:tracePt t="24323" x="8804275" y="985838"/>
          <p14:tracePt t="24351" x="8712200" y="1014413"/>
          <p14:tracePt t="24355" x="8685213" y="1022350"/>
          <p14:tracePt t="24363" x="8621713" y="1050925"/>
          <p14:tracePt t="24373" x="8593138" y="1050925"/>
          <p14:tracePt t="24380" x="8539163" y="1068388"/>
          <p14:tracePt t="24440" x="8264525" y="1160463"/>
          <p14:tracePt t="24445" x="8228013" y="1160463"/>
          <p14:tracePt t="24451" x="8191500" y="1160463"/>
          <p14:tracePt t="24459" x="8164513" y="1168400"/>
          <p14:tracePt t="24488" x="8045450" y="1177925"/>
          <p14:tracePt t="24492" x="7981950" y="1177925"/>
          <p14:tracePt t="24499" x="7945438" y="1177925"/>
          <p14:tracePt t="24507" x="7899400" y="1177925"/>
          <p14:tracePt t="24515" x="7780338" y="1177925"/>
          <p14:tracePt t="24542" x="7451725" y="1177925"/>
          <p14:tracePt t="24547" x="7361238" y="1177925"/>
          <p14:tracePt t="24555" x="7288213" y="1168400"/>
          <p14:tracePt t="24564" x="7269163" y="1168400"/>
          <p14:tracePt t="24591" x="7251700" y="1168400"/>
          <p14:tracePt t="24596" x="7242175" y="1168400"/>
          <p14:tracePt t="24639" x="7232650" y="1160463"/>
          <p14:tracePt t="24641" x="7178675" y="1160463"/>
          <p14:tracePt t="24643" x="7159625" y="1150938"/>
          <p14:tracePt t="24651" x="7132638" y="1141413"/>
          <p14:tracePt t="24660" x="7105650" y="1131888"/>
          <p14:tracePt t="24690" x="7050088" y="1131888"/>
          <p14:tracePt t="24694" x="7032625" y="1131888"/>
          <p14:tracePt t="24699" x="7023100" y="1123950"/>
          <p14:tracePt t="24708" x="7004050" y="1123950"/>
          <p14:tracePt t="24737" x="6967538" y="1123950"/>
          <p14:tracePt t="24742" x="6959600" y="1123950"/>
          <p14:tracePt t="24748" x="6940550" y="1123950"/>
          <p14:tracePt t="24755" x="6931025" y="1123950"/>
          <p14:tracePt t="24784" x="6913563" y="1123950"/>
          <p14:tracePt t="24788" x="6894513" y="1123950"/>
          <p14:tracePt t="24876" x="6821488" y="1177925"/>
          <p14:tracePt t="24887" x="6813550" y="1196975"/>
          <p14:tracePt t="24893" x="6804025" y="1233488"/>
          <p14:tracePt t="24901" x="6794500" y="1260475"/>
          <p14:tracePt t="24939" x="6777038" y="1360488"/>
          <p14:tracePt t="24969" x="6777038" y="1370013"/>
          <p14:tracePt t="24969" x="6777038" y="1397000"/>
          <p14:tracePt t="24974" x="6777038" y="1406525"/>
          <p14:tracePt t="25378" x="6777038" y="1397000"/>
          <p14:tracePt t="25387" x="6777038" y="1379538"/>
          <p14:tracePt t="25396" x="6784975" y="1370013"/>
          <p14:tracePt t="25486" x="6794500" y="1350963"/>
          <p14:tracePt t="25501" x="6804025" y="1343025"/>
          <p14:tracePt t="25549" x="6821488" y="1296988"/>
          <p14:tracePt t="25556" x="6831013" y="1287463"/>
          <p14:tracePt t="25578" x="6840538" y="1270000"/>
          <p14:tracePt t="25718" x="6831013" y="1270000"/>
          <p14:tracePt t="25790" x="6721475" y="1241425"/>
          <p14:tracePt t="25801" x="6711950" y="1241425"/>
          <p14:tracePt t="25805" x="6704013" y="1241425"/>
          <p14:tracePt t="25815" x="6684963" y="1241425"/>
          <p14:tracePt t="25820" x="6648450" y="1241425"/>
          <p14:tracePt t="25827" x="6638925" y="1241425"/>
          <p14:tracePt t="25836" x="6594475" y="1241425"/>
          <p14:tracePt t="25861" x="6456363" y="1241425"/>
          <p14:tracePt t="25867" x="6383338" y="1241425"/>
          <p14:tracePt t="25877" x="6329363" y="1241425"/>
          <p14:tracePt t="25885" x="6273800" y="1241425"/>
          <p14:tracePt t="25950" x="5862638" y="1241425"/>
          <p14:tracePt t="25956" x="5835650" y="1241425"/>
          <p14:tracePt t="25986" x="5762625" y="1241425"/>
          <p14:tracePt t="25995" x="5753100" y="1241425"/>
          <p14:tracePt t="26378" x="5745163" y="1241425"/>
          <p14:tracePt t="29398" x="6227763" y="1150938"/>
          <p14:tracePt t="29409" x="6694488" y="1087438"/>
          <p14:tracePt t="29421" x="7040563" y="1050925"/>
          <p14:tracePt t="29427" x="7132638" y="1050925"/>
          <p14:tracePt t="29431" x="7159625" y="1050925"/>
          <p14:tracePt t="29518" x="7186613" y="1050925"/>
          <p14:tracePt t="29610" x="7196138" y="1050925"/>
          <p14:tracePt t="29708" x="7232650" y="1050925"/>
          <p14:tracePt t="29883" x="7242175" y="1050925"/>
          <p14:tracePt t="29901" x="7242175" y="1077913"/>
          <p14:tracePt t="29913" x="7242175" y="1095375"/>
          <p14:tracePt t="30018" x="7259638" y="1131888"/>
          <p14:tracePt t="30020" x="7259638" y="1141413"/>
          <p14:tracePt t="30110" x="7259638" y="1150938"/>
          <p14:tracePt t="30126" x="7259638" y="1160463"/>
          <p14:tracePt t="30144" x="7259638" y="1168400"/>
          <p14:tracePt t="30152" x="7259638" y="1177925"/>
          <p14:tracePt t="30160" x="7259638" y="1187450"/>
          <p14:tracePt t="30214" x="7259638" y="1196975"/>
          <p14:tracePt t="30215" x="7259638" y="1204913"/>
          <p14:tracePt t="30257" x="7259638" y="1233488"/>
          <p14:tracePt t="30261" x="7259638" y="1241425"/>
          <p14:tracePt t="30267" x="7259638" y="1260475"/>
          <p14:tracePt t="30377" x="7259638" y="1296988"/>
          <p14:tracePt t="30838" x="7269163" y="1333500"/>
          <p14:tracePt t="30855" x="7278688" y="1379538"/>
          <p14:tracePt t="30862" x="7296150" y="1423988"/>
          <p14:tracePt t="30880" x="7334250" y="1543050"/>
          <p14:tracePt t="30887" x="7342188" y="1606550"/>
          <p14:tracePt t="30890" x="7361238" y="1643063"/>
          <p14:tracePt t="30894" x="7370763" y="1708150"/>
          <p14:tracePt t="30902" x="7370763" y="1744663"/>
          <p14:tracePt t="30911" x="7388225" y="1808163"/>
          <p14:tracePt t="30965" x="7443788" y="2054225"/>
          <p14:tracePt t="30967" x="7470775" y="2127250"/>
          <p14:tracePt t="30975" x="7470775" y="2155825"/>
          <p14:tracePt t="30983" x="7488238" y="2200275"/>
          <p14:tracePt t="31011" x="7524750" y="2365375"/>
          <p14:tracePt t="31019" x="7534275" y="2411413"/>
          <p14:tracePt t="31027" x="7543800" y="2447925"/>
          <p14:tracePt t="31058" x="7561263" y="2528888"/>
          <p14:tracePt t="31063" x="7561263" y="2538413"/>
          <p14:tracePt t="31067" x="7561263" y="2547938"/>
          <p14:tracePt t="31079" x="7570788" y="2574925"/>
          <p14:tracePt t="31166" x="7626350" y="2693988"/>
          <p14:tracePt t="31172" x="7634288" y="2720975"/>
          <p14:tracePt t="31181" x="7634288" y="2740025"/>
          <p14:tracePt t="31205" x="7662863" y="2794000"/>
          <p14:tracePt t="31211" x="7670800" y="2803525"/>
          <p14:tracePt t="31220" x="7670800" y="2820988"/>
          <p14:tracePt t="31227" x="7680325" y="2830513"/>
          <p14:tracePt t="31260" x="7689850" y="2830513"/>
          <p14:tracePt t="31404" x="7699375" y="2930525"/>
          <p14:tracePt t="31412" x="7699375" y="2976563"/>
          <p14:tracePt t="31417" x="7680325" y="3013075"/>
          <p14:tracePt t="31432" x="7653338" y="3086100"/>
          <p14:tracePt t="31437" x="7643813" y="3105150"/>
          <p14:tracePt t="31448" x="7626350" y="3168650"/>
          <p14:tracePt t="31453" x="7580313" y="3232150"/>
          <p14:tracePt t="31460" x="7570788" y="3260725"/>
          <p14:tracePt t="31469" x="7553325" y="3314700"/>
          <p14:tracePt t="31476" x="7543800" y="3351213"/>
          <p14:tracePt t="31509" x="7470775" y="3570288"/>
          <p14:tracePt t="31516" x="7424738" y="3652838"/>
          <p14:tracePt t="31523" x="7415213" y="3716338"/>
          <p14:tracePt t="31533" x="7397750" y="3762375"/>
          <p14:tracePt t="31557" x="7288213" y="3944938"/>
          <p14:tracePt t="31564" x="7251700" y="4027488"/>
          <p14:tracePt t="31571" x="7223125" y="4073525"/>
          <p14:tracePt t="31582" x="7186613" y="4154488"/>
          <p14:tracePt t="31656" x="6704013" y="4959350"/>
          <p14:tracePt t="31666" x="6648450" y="5032375"/>
          <p14:tracePt t="31670" x="6575425" y="5113338"/>
          <p14:tracePt t="31676" x="6511925" y="5178425"/>
          <p14:tracePt t="31706" x="6273800" y="5414963"/>
          <p14:tracePt t="31707" x="6219825" y="5497513"/>
          <p14:tracePt t="31715" x="6164263" y="5580063"/>
          <p14:tracePt t="31723" x="6110288" y="5661025"/>
          <p14:tracePt t="31753" x="5981700" y="5826125"/>
          <p14:tracePt t="31758" x="5935663" y="5881688"/>
          <p14:tracePt t="31763" x="5881688" y="5926138"/>
          <p14:tracePt t="31771" x="5835650" y="5962650"/>
          <p14:tracePt t="31781" x="5762625" y="6027738"/>
          <p14:tracePt t="31789" x="5699125" y="6081713"/>
          <p14:tracePt t="31863" x="4667250" y="6419850"/>
          <p14:tracePt t="31868" x="4538663" y="6456363"/>
          <p14:tracePt t="31875" x="4411663" y="6465888"/>
          <p14:tracePt t="31883" x="4273550" y="6492875"/>
          <p14:tracePt t="31892" x="4146550" y="6529388"/>
          <p14:tracePt t="31899" x="4017963" y="6538913"/>
          <p14:tracePt t="31907" x="3890963" y="6565900"/>
          <p14:tracePt t="31982" x="3141663" y="6802438"/>
          <p14:tracePt t="31989" x="3078163" y="6831013"/>
          <p14:tracePt t="32228" x="1762125" y="6200775"/>
          <p14:tracePt t="32238" x="1735138" y="6100763"/>
          <p14:tracePt t="32243" x="1708150" y="6008688"/>
          <p14:tracePt t="32251" x="1681163" y="5889625"/>
          <p14:tracePt t="32280" x="1652588" y="5762625"/>
          <p14:tracePt t="32281" x="1579563" y="5461000"/>
          <p14:tracePt t="32283" x="1516063" y="5314950"/>
          <p14:tracePt t="32291" x="1443038" y="5141913"/>
          <p14:tracePt t="32299" x="1323975" y="4940300"/>
          <p14:tracePt t="32330" x="611188" y="3990975"/>
          <p14:tracePt t="32333" x="338138" y="3643313"/>
          <p14:tracePt t="32339" x="100013" y="33337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6E2BA-12C6-40C4-A2DB-938724AE3222}"/>
              </a:ext>
            </a:extLst>
          </p:cNvPr>
          <p:cNvSpPr txBox="1"/>
          <p:nvPr/>
        </p:nvSpPr>
        <p:spPr>
          <a:xfrm>
            <a:off x="0" y="577515"/>
            <a:ext cx="12262586" cy="1107996"/>
          </a:xfrm>
          <a:prstGeom prst="rect">
            <a:avLst/>
          </a:prstGeom>
          <a:solidFill>
            <a:schemeClr val="accent4">
              <a:lumMod val="60000"/>
              <a:lumOff val="40000"/>
            </a:schemeClr>
          </a:solidFill>
        </p:spPr>
        <p:txBody>
          <a:bodyPr wrap="square" rtlCol="0">
            <a:spAutoFit/>
          </a:bodyPr>
          <a:lstStyle/>
          <a:p>
            <a:r>
              <a:rPr lang="en-US" sz="6600" b="1" dirty="0"/>
              <a:t>COMPLETION LEVEL ANALYSIS</a:t>
            </a:r>
            <a:endParaRPr lang="en-IN" sz="6600" b="1" dirty="0"/>
          </a:p>
        </p:txBody>
      </p:sp>
      <p:pic>
        <p:nvPicPr>
          <p:cNvPr id="4" name="Picture 3">
            <a:extLst>
              <a:ext uri="{FF2B5EF4-FFF2-40B4-BE49-F238E27FC236}">
                <a16:creationId xmlns:a16="http://schemas.microsoft.com/office/drawing/2014/main" id="{6098CEB7-D46D-4680-8639-7F472B8F59B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71032" y="1685511"/>
            <a:ext cx="7444606" cy="4950663"/>
          </a:xfrm>
          <a:prstGeom prst="rect">
            <a:avLst/>
          </a:prstGeom>
        </p:spPr>
      </p:pic>
    </p:spTree>
    <p:extLst>
      <p:ext uri="{BB962C8B-B14F-4D97-AF65-F5344CB8AC3E}">
        <p14:creationId xmlns:p14="http://schemas.microsoft.com/office/powerpoint/2010/main" val="3028086369"/>
      </p:ext>
    </p:extLst>
  </p:cSld>
  <p:clrMapOvr>
    <a:masterClrMapping/>
  </p:clrMapOvr>
  <mc:AlternateContent xmlns:mc="http://schemas.openxmlformats.org/markup-compatibility/2006" xmlns:p159="http://schemas.microsoft.com/office/powerpoint/2015/09/main">
    <mc:Choice Requires="p159">
      <p:transition spd="slow" advTm="6256">
        <p159:morph option="byObject"/>
      </p:transition>
    </mc:Choice>
    <mc:Fallback xmlns="">
      <p:transition spd="slow" advTm="625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65524A2-6E43-4407-B2DE-ADF1511DC9E4}"/>
              </a:ext>
            </a:extLst>
          </p:cNvPr>
          <p:cNvGraphicFramePr>
            <a:graphicFrameLocks noGrp="1"/>
          </p:cNvGraphicFramePr>
          <p:nvPr>
            <p:extLst>
              <p:ext uri="{D42A27DB-BD31-4B8C-83A1-F6EECF244321}">
                <p14:modId xmlns:p14="http://schemas.microsoft.com/office/powerpoint/2010/main" val="1266223939"/>
              </p:ext>
            </p:extLst>
          </p:nvPr>
        </p:nvGraphicFramePr>
        <p:xfrm>
          <a:off x="134753" y="115503"/>
          <a:ext cx="11925701" cy="577516"/>
        </p:xfrm>
        <a:graphic>
          <a:graphicData uri="http://schemas.openxmlformats.org/drawingml/2006/table">
            <a:tbl>
              <a:tblPr/>
              <a:tblGrid>
                <a:gridCol w="11925701">
                  <a:extLst>
                    <a:ext uri="{9D8B030D-6E8A-4147-A177-3AD203B41FA5}">
                      <a16:colId xmlns:a16="http://schemas.microsoft.com/office/drawing/2014/main" val="1249830064"/>
                    </a:ext>
                  </a:extLst>
                </a:gridCol>
              </a:tblGrid>
              <a:tr h="577516">
                <a:tc>
                  <a:txBody>
                    <a:bodyPr/>
                    <a:lstStyle/>
                    <a:p>
                      <a:pPr algn="ctr" fontAlgn="b"/>
                      <a:r>
                        <a:rPr lang="en-US" sz="2800" b="1" i="0" u="none" strike="noStrike" dirty="0">
                          <a:solidFill>
                            <a:srgbClr val="202B45"/>
                          </a:solidFill>
                          <a:effectLst/>
                          <a:latin typeface="Segoe UI" panose="020B0502040204020203" pitchFamily="34" charset="0"/>
                        </a:rPr>
                        <a:t>Completion rate at slot vs day of the week</a:t>
                      </a:r>
                    </a:p>
                  </a:txBody>
                  <a:tcPr marL="0" marR="0" marT="0" marB="0" anchor="b">
                    <a:lnL>
                      <a:noFill/>
                    </a:lnL>
                    <a:lnR>
                      <a:noFill/>
                    </a:lnR>
                    <a:lnT>
                      <a:noFill/>
                    </a:lnT>
                    <a:lnB>
                      <a:noFill/>
                    </a:lnB>
                    <a:solidFill>
                      <a:srgbClr val="FFD966"/>
                    </a:solidFill>
                  </a:tcPr>
                </a:tc>
                <a:extLst>
                  <a:ext uri="{0D108BD9-81ED-4DB2-BD59-A6C34878D82A}">
                    <a16:rowId xmlns:a16="http://schemas.microsoft.com/office/drawing/2014/main" val="4189187055"/>
                  </a:ext>
                </a:extLst>
              </a:tr>
            </a:tbl>
          </a:graphicData>
        </a:graphic>
      </p:graphicFrame>
      <p:graphicFrame>
        <p:nvGraphicFramePr>
          <p:cNvPr id="5" name="Table 4">
            <a:extLst>
              <a:ext uri="{FF2B5EF4-FFF2-40B4-BE49-F238E27FC236}">
                <a16:creationId xmlns:a16="http://schemas.microsoft.com/office/drawing/2014/main" id="{DCFE0024-4D16-43CD-A716-101EA0454FA4}"/>
              </a:ext>
            </a:extLst>
          </p:cNvPr>
          <p:cNvGraphicFramePr>
            <a:graphicFrameLocks noGrp="1"/>
          </p:cNvGraphicFramePr>
          <p:nvPr>
            <p:extLst>
              <p:ext uri="{D42A27DB-BD31-4B8C-83A1-F6EECF244321}">
                <p14:modId xmlns:p14="http://schemas.microsoft.com/office/powerpoint/2010/main" val="2640896400"/>
              </p:ext>
            </p:extLst>
          </p:nvPr>
        </p:nvGraphicFramePr>
        <p:xfrm>
          <a:off x="269240" y="974550"/>
          <a:ext cx="3606800" cy="2087880"/>
        </p:xfrm>
        <a:graphic>
          <a:graphicData uri="http://schemas.openxmlformats.org/drawingml/2006/table">
            <a:tbl>
              <a:tblPr/>
              <a:tblGrid>
                <a:gridCol w="1816100">
                  <a:extLst>
                    <a:ext uri="{9D8B030D-6E8A-4147-A177-3AD203B41FA5}">
                      <a16:colId xmlns:a16="http://schemas.microsoft.com/office/drawing/2014/main" val="2408632153"/>
                    </a:ext>
                  </a:extLst>
                </a:gridCol>
                <a:gridCol w="1790700">
                  <a:extLst>
                    <a:ext uri="{9D8B030D-6E8A-4147-A177-3AD203B41FA5}">
                      <a16:colId xmlns:a16="http://schemas.microsoft.com/office/drawing/2014/main" val="1777068480"/>
                    </a:ext>
                  </a:extLst>
                </a:gridCol>
              </a:tblGrid>
              <a:tr h="266700">
                <a:tc>
                  <a:txBody>
                    <a:bodyPr/>
                    <a:lstStyle/>
                    <a:p>
                      <a:pPr algn="l" fontAlgn="b"/>
                      <a:r>
                        <a:rPr lang="en-IN" sz="16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Count of Completion flag</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2774507344"/>
                  </a:ext>
                </a:extLst>
              </a:tr>
              <a:tr h="266700">
                <a:tc>
                  <a:txBody>
                    <a:bodyPr/>
                    <a:lstStyle/>
                    <a:p>
                      <a:pPr algn="l" fontAlgn="b"/>
                      <a:r>
                        <a:rPr lang="en-IN" sz="1600" b="0" i="0" u="none" strike="noStrike">
                          <a:solidFill>
                            <a:srgbClr val="000000"/>
                          </a:solidFill>
                          <a:effectLst/>
                          <a:latin typeface="Calibri" panose="020F0502020204030204" pitchFamily="34" charset="0"/>
                        </a:rPr>
                        <a:t>Morning</a:t>
                      </a:r>
                    </a:p>
                  </a:txBody>
                  <a:tcPr marL="0" marR="0" marT="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4777</a:t>
                      </a:r>
                    </a:p>
                  </a:txBody>
                  <a:tcPr marL="0" marR="0" marT="0" marB="0" anchor="b">
                    <a:lnL>
                      <a:noFill/>
                    </a:lnL>
                    <a:lnR>
                      <a:noFill/>
                    </a:lnR>
                    <a:lnT w="6350" cap="flat" cmpd="sng" algn="ctr">
                      <a:solidFill>
                        <a:srgbClr val="FFD966"/>
                      </a:solidFill>
                      <a:prstDash val="solid"/>
                      <a:round/>
                      <a:headEnd type="none" w="med" len="med"/>
                      <a:tailEnd type="none" w="med" len="med"/>
                    </a:lnT>
                    <a:lnB>
                      <a:noFill/>
                    </a:lnB>
                  </a:tcPr>
                </a:tc>
                <a:extLst>
                  <a:ext uri="{0D108BD9-81ED-4DB2-BD59-A6C34878D82A}">
                    <a16:rowId xmlns:a16="http://schemas.microsoft.com/office/drawing/2014/main" val="3549162662"/>
                  </a:ext>
                </a:extLst>
              </a:tr>
              <a:tr h="266700">
                <a:tc>
                  <a:txBody>
                    <a:bodyPr/>
                    <a:lstStyle/>
                    <a:p>
                      <a:pPr algn="l" fontAlgn="b"/>
                      <a:r>
                        <a:rPr lang="en-IN" sz="1600" b="1" i="0" u="none" strike="noStrike">
                          <a:solidFill>
                            <a:srgbClr val="000000"/>
                          </a:solidFill>
                          <a:effectLst/>
                          <a:latin typeface="Calibri" panose="020F0502020204030204" pitchFamily="34" charset="0"/>
                        </a:rPr>
                        <a:t>Afternoon</a:t>
                      </a:r>
                    </a:p>
                  </a:txBody>
                  <a:tcPr marL="0" marR="0" marT="0" marB="0" anchor="b">
                    <a:lnL>
                      <a:noFill/>
                    </a:lnL>
                    <a:lnR>
                      <a:noFill/>
                    </a:lnR>
                    <a:lnT>
                      <a:noFill/>
                    </a:lnT>
                    <a:lnB>
                      <a:noFill/>
                    </a:lnB>
                    <a:solidFill>
                      <a:srgbClr val="A9D08E"/>
                    </a:solidFill>
                  </a:tcPr>
                </a:tc>
                <a:tc>
                  <a:txBody>
                    <a:bodyPr/>
                    <a:lstStyle/>
                    <a:p>
                      <a:pPr algn="r" fontAlgn="b"/>
                      <a:r>
                        <a:rPr lang="en-IN" sz="1600" b="1" i="0" u="none" strike="noStrike">
                          <a:solidFill>
                            <a:srgbClr val="000000"/>
                          </a:solidFill>
                          <a:effectLst/>
                          <a:latin typeface="Calibri" panose="020F0502020204030204" pitchFamily="34" charset="0"/>
                        </a:rPr>
                        <a:t>6032</a:t>
                      </a:r>
                    </a:p>
                  </a:txBody>
                  <a:tcPr marL="0" marR="0" marT="0" marB="0" anchor="b">
                    <a:lnL>
                      <a:noFill/>
                    </a:lnL>
                    <a:lnR>
                      <a:noFill/>
                    </a:lnR>
                    <a:lnT>
                      <a:noFill/>
                    </a:lnT>
                    <a:lnB>
                      <a:noFill/>
                    </a:lnB>
                    <a:solidFill>
                      <a:srgbClr val="A9D08E"/>
                    </a:solidFill>
                  </a:tcPr>
                </a:tc>
                <a:extLst>
                  <a:ext uri="{0D108BD9-81ED-4DB2-BD59-A6C34878D82A}">
                    <a16:rowId xmlns:a16="http://schemas.microsoft.com/office/drawing/2014/main" val="2795538811"/>
                  </a:ext>
                </a:extLst>
              </a:tr>
              <a:tr h="266700">
                <a:tc>
                  <a:txBody>
                    <a:bodyPr/>
                    <a:lstStyle/>
                    <a:p>
                      <a:pPr algn="l" fontAlgn="b"/>
                      <a:r>
                        <a:rPr lang="en-IN" sz="1600" b="0" i="0" u="none" strike="noStrike">
                          <a:solidFill>
                            <a:srgbClr val="000000"/>
                          </a:solidFill>
                          <a:effectLst/>
                          <a:latin typeface="Calibri" panose="020F0502020204030204" pitchFamily="34" charset="0"/>
                        </a:rPr>
                        <a:t>Evening</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4432</a:t>
                      </a:r>
                    </a:p>
                  </a:txBody>
                  <a:tcPr marL="0" marR="0" marT="0" marB="0" anchor="b">
                    <a:lnL>
                      <a:noFill/>
                    </a:lnL>
                    <a:lnR>
                      <a:noFill/>
                    </a:lnR>
                    <a:lnT>
                      <a:noFill/>
                    </a:lnT>
                    <a:lnB>
                      <a:noFill/>
                    </a:lnB>
                  </a:tcPr>
                </a:tc>
                <a:extLst>
                  <a:ext uri="{0D108BD9-81ED-4DB2-BD59-A6C34878D82A}">
                    <a16:rowId xmlns:a16="http://schemas.microsoft.com/office/drawing/2014/main" val="1257323240"/>
                  </a:ext>
                </a:extLst>
              </a:tr>
              <a:tr h="266700">
                <a:tc>
                  <a:txBody>
                    <a:bodyPr/>
                    <a:lstStyle/>
                    <a:p>
                      <a:pPr algn="l" fontAlgn="b"/>
                      <a:r>
                        <a:rPr lang="en-IN" sz="1600" b="0" i="0" u="none" strike="noStrike">
                          <a:solidFill>
                            <a:srgbClr val="000000"/>
                          </a:solidFill>
                          <a:effectLst/>
                          <a:latin typeface="Calibri" panose="020F0502020204030204" pitchFamily="34" charset="0"/>
                        </a:rPr>
                        <a:t> night</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2035</a:t>
                      </a:r>
                    </a:p>
                  </a:txBody>
                  <a:tcPr marL="0" marR="0" marT="0" marB="0" anchor="b">
                    <a:lnL>
                      <a:noFill/>
                    </a:lnL>
                    <a:lnR>
                      <a:noFill/>
                    </a:lnR>
                    <a:lnT>
                      <a:noFill/>
                    </a:lnT>
                    <a:lnB>
                      <a:noFill/>
                    </a:lnB>
                  </a:tcPr>
                </a:tc>
                <a:extLst>
                  <a:ext uri="{0D108BD9-81ED-4DB2-BD59-A6C34878D82A}">
                    <a16:rowId xmlns:a16="http://schemas.microsoft.com/office/drawing/2014/main" val="3157987151"/>
                  </a:ext>
                </a:extLst>
              </a:tr>
              <a:tr h="266700">
                <a:tc>
                  <a:txBody>
                    <a:bodyPr/>
                    <a:lstStyle/>
                    <a:p>
                      <a:pPr algn="l" fontAlgn="b"/>
                      <a:r>
                        <a:rPr lang="en-IN" sz="1600" b="0" i="0" u="none" strike="noStrike">
                          <a:solidFill>
                            <a:srgbClr val="000000"/>
                          </a:solidFill>
                          <a:effectLst/>
                          <a:latin typeface="Calibri" panose="020F0502020204030204" pitchFamily="34" charset="0"/>
                        </a:rPr>
                        <a:t>Late Night</a:t>
                      </a:r>
                    </a:p>
                  </a:txBody>
                  <a:tcPr marL="0" marR="0" marT="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5547</a:t>
                      </a:r>
                    </a:p>
                  </a:txBody>
                  <a:tcPr marL="0" marR="0" marT="0" marB="0" anchor="b">
                    <a:lnL>
                      <a:noFill/>
                    </a:lnL>
                    <a:lnR>
                      <a:noFill/>
                    </a:lnR>
                    <a:lnT>
                      <a:noFill/>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731627251"/>
                  </a:ext>
                </a:extLst>
              </a:tr>
              <a:tr h="266700">
                <a:tc>
                  <a:txBody>
                    <a:bodyPr/>
                    <a:lstStyle/>
                    <a:p>
                      <a:pPr algn="l" fontAlgn="b"/>
                      <a:r>
                        <a:rPr lang="en-IN" sz="16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dirty="0">
                          <a:solidFill>
                            <a:srgbClr val="000000"/>
                          </a:solidFill>
                          <a:effectLst/>
                          <a:latin typeface="Calibri" panose="020F0502020204030204" pitchFamily="34" charset="0"/>
                        </a:rPr>
                        <a:t>22823</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860526461"/>
                  </a:ext>
                </a:extLst>
              </a:tr>
            </a:tbl>
          </a:graphicData>
        </a:graphic>
      </p:graphicFrame>
      <p:graphicFrame>
        <p:nvGraphicFramePr>
          <p:cNvPr id="7" name="Table 6">
            <a:extLst>
              <a:ext uri="{FF2B5EF4-FFF2-40B4-BE49-F238E27FC236}">
                <a16:creationId xmlns:a16="http://schemas.microsoft.com/office/drawing/2014/main" id="{51736AF4-9FA2-4610-9CC3-1891C1973C9E}"/>
              </a:ext>
            </a:extLst>
          </p:cNvPr>
          <p:cNvGraphicFramePr>
            <a:graphicFrameLocks noGrp="1"/>
          </p:cNvGraphicFramePr>
          <p:nvPr>
            <p:extLst>
              <p:ext uri="{D42A27DB-BD31-4B8C-83A1-F6EECF244321}">
                <p14:modId xmlns:p14="http://schemas.microsoft.com/office/powerpoint/2010/main" val="1216073412"/>
              </p:ext>
            </p:extLst>
          </p:nvPr>
        </p:nvGraphicFramePr>
        <p:xfrm>
          <a:off x="7783897" y="974550"/>
          <a:ext cx="3708400" cy="2400300"/>
        </p:xfrm>
        <a:graphic>
          <a:graphicData uri="http://schemas.openxmlformats.org/drawingml/2006/table">
            <a:tbl>
              <a:tblPr/>
              <a:tblGrid>
                <a:gridCol w="1384300">
                  <a:extLst>
                    <a:ext uri="{9D8B030D-6E8A-4147-A177-3AD203B41FA5}">
                      <a16:colId xmlns:a16="http://schemas.microsoft.com/office/drawing/2014/main" val="882888485"/>
                    </a:ext>
                  </a:extLst>
                </a:gridCol>
                <a:gridCol w="2324100">
                  <a:extLst>
                    <a:ext uri="{9D8B030D-6E8A-4147-A177-3AD203B41FA5}">
                      <a16:colId xmlns:a16="http://schemas.microsoft.com/office/drawing/2014/main" val="1033117784"/>
                    </a:ext>
                  </a:extLst>
                </a:gridCol>
              </a:tblGrid>
              <a:tr h="266700">
                <a:tc>
                  <a:txBody>
                    <a:bodyPr/>
                    <a:lstStyle/>
                    <a:p>
                      <a:pPr algn="l" fontAlgn="b"/>
                      <a:r>
                        <a:rPr lang="en-IN" sz="1600" b="1" i="0" u="none" strike="noStrike">
                          <a:solidFill>
                            <a:srgbClr val="000000"/>
                          </a:solidFill>
                          <a:effectLst/>
                          <a:latin typeface="Calibri" panose="020F0502020204030204" pitchFamily="34" charset="0"/>
                        </a:rPr>
                        <a:t>Row Labels</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Count of Completion flag</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3707547327"/>
                  </a:ext>
                </a:extLst>
              </a:tr>
              <a:tr h="266700">
                <a:tc>
                  <a:txBody>
                    <a:bodyPr/>
                    <a:lstStyle/>
                    <a:p>
                      <a:pPr algn="l" fontAlgn="b"/>
                      <a:r>
                        <a:rPr lang="en-IN" sz="1600" b="1" i="0" u="none" strike="noStrike">
                          <a:solidFill>
                            <a:srgbClr val="000000"/>
                          </a:solidFill>
                          <a:effectLst/>
                          <a:latin typeface="Calibri" panose="020F0502020204030204" pitchFamily="34" charset="0"/>
                        </a:rPr>
                        <a:t>Sunday</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A9D08E"/>
                    </a:solidFill>
                  </a:tcPr>
                </a:tc>
                <a:tc>
                  <a:txBody>
                    <a:bodyPr/>
                    <a:lstStyle/>
                    <a:p>
                      <a:pPr algn="r" fontAlgn="b"/>
                      <a:r>
                        <a:rPr lang="en-IN" sz="1600" b="1" i="0" u="none" strike="noStrike">
                          <a:solidFill>
                            <a:srgbClr val="000000"/>
                          </a:solidFill>
                          <a:effectLst/>
                          <a:latin typeface="Calibri" panose="020F0502020204030204" pitchFamily="34" charset="0"/>
                        </a:rPr>
                        <a:t>3522</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A9D08E"/>
                    </a:solidFill>
                  </a:tcPr>
                </a:tc>
                <a:extLst>
                  <a:ext uri="{0D108BD9-81ED-4DB2-BD59-A6C34878D82A}">
                    <a16:rowId xmlns:a16="http://schemas.microsoft.com/office/drawing/2014/main" val="279977962"/>
                  </a:ext>
                </a:extLst>
              </a:tr>
              <a:tr h="266700">
                <a:tc>
                  <a:txBody>
                    <a:bodyPr/>
                    <a:lstStyle/>
                    <a:p>
                      <a:pPr algn="l" fontAlgn="b"/>
                      <a:r>
                        <a:rPr lang="en-IN" sz="1600" b="0" i="0" u="none" strike="noStrike">
                          <a:solidFill>
                            <a:srgbClr val="000000"/>
                          </a:solidFill>
                          <a:effectLst/>
                          <a:latin typeface="Calibri" panose="020F0502020204030204" pitchFamily="34" charset="0"/>
                        </a:rPr>
                        <a:t>Monday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3076</a:t>
                      </a:r>
                    </a:p>
                  </a:txBody>
                  <a:tcPr marL="0" marR="0" marT="0" marB="0" anchor="b">
                    <a:lnL>
                      <a:noFill/>
                    </a:lnL>
                    <a:lnR>
                      <a:noFill/>
                    </a:lnR>
                    <a:lnT>
                      <a:noFill/>
                    </a:lnT>
                    <a:lnB>
                      <a:noFill/>
                    </a:lnB>
                  </a:tcPr>
                </a:tc>
                <a:extLst>
                  <a:ext uri="{0D108BD9-81ED-4DB2-BD59-A6C34878D82A}">
                    <a16:rowId xmlns:a16="http://schemas.microsoft.com/office/drawing/2014/main" val="2180787143"/>
                  </a:ext>
                </a:extLst>
              </a:tr>
              <a:tr h="266700">
                <a:tc>
                  <a:txBody>
                    <a:bodyPr/>
                    <a:lstStyle/>
                    <a:p>
                      <a:pPr algn="l" fontAlgn="b"/>
                      <a:r>
                        <a:rPr lang="en-IN" sz="1600" b="0" i="0" u="none" strike="noStrike">
                          <a:solidFill>
                            <a:srgbClr val="000000"/>
                          </a:solidFill>
                          <a:effectLst/>
                          <a:latin typeface="Calibri" panose="020F0502020204030204" pitchFamily="34" charset="0"/>
                        </a:rPr>
                        <a:t>Tuesday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3090</a:t>
                      </a:r>
                    </a:p>
                  </a:txBody>
                  <a:tcPr marL="0" marR="0" marT="0" marB="0" anchor="b">
                    <a:lnL>
                      <a:noFill/>
                    </a:lnL>
                    <a:lnR>
                      <a:noFill/>
                    </a:lnR>
                    <a:lnT>
                      <a:noFill/>
                    </a:lnT>
                    <a:lnB>
                      <a:noFill/>
                    </a:lnB>
                  </a:tcPr>
                </a:tc>
                <a:extLst>
                  <a:ext uri="{0D108BD9-81ED-4DB2-BD59-A6C34878D82A}">
                    <a16:rowId xmlns:a16="http://schemas.microsoft.com/office/drawing/2014/main" val="3149402327"/>
                  </a:ext>
                </a:extLst>
              </a:tr>
              <a:tr h="266700">
                <a:tc>
                  <a:txBody>
                    <a:bodyPr/>
                    <a:lstStyle/>
                    <a:p>
                      <a:pPr algn="l" fontAlgn="b"/>
                      <a:r>
                        <a:rPr lang="en-IN" sz="1600" b="0" i="0" u="none" strike="noStrike">
                          <a:solidFill>
                            <a:srgbClr val="000000"/>
                          </a:solidFill>
                          <a:effectLst/>
                          <a:latin typeface="Calibri" panose="020F0502020204030204" pitchFamily="34" charset="0"/>
                        </a:rPr>
                        <a:t>Wednusday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3154</a:t>
                      </a:r>
                    </a:p>
                  </a:txBody>
                  <a:tcPr marL="0" marR="0" marT="0" marB="0" anchor="b">
                    <a:lnL>
                      <a:noFill/>
                    </a:lnL>
                    <a:lnR>
                      <a:noFill/>
                    </a:lnR>
                    <a:lnT>
                      <a:noFill/>
                    </a:lnT>
                    <a:lnB>
                      <a:noFill/>
                    </a:lnB>
                  </a:tcPr>
                </a:tc>
                <a:extLst>
                  <a:ext uri="{0D108BD9-81ED-4DB2-BD59-A6C34878D82A}">
                    <a16:rowId xmlns:a16="http://schemas.microsoft.com/office/drawing/2014/main" val="1493404129"/>
                  </a:ext>
                </a:extLst>
              </a:tr>
              <a:tr h="266700">
                <a:tc>
                  <a:txBody>
                    <a:bodyPr/>
                    <a:lstStyle/>
                    <a:p>
                      <a:pPr algn="l" fontAlgn="b"/>
                      <a:r>
                        <a:rPr lang="en-IN" sz="1600" b="0" i="0" u="none" strike="noStrike">
                          <a:solidFill>
                            <a:srgbClr val="000000"/>
                          </a:solidFill>
                          <a:effectLst/>
                          <a:latin typeface="Calibri" panose="020F0502020204030204" pitchFamily="34" charset="0"/>
                        </a:rPr>
                        <a:t>thrusday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3255</a:t>
                      </a:r>
                    </a:p>
                  </a:txBody>
                  <a:tcPr marL="0" marR="0" marT="0" marB="0" anchor="b">
                    <a:lnL>
                      <a:noFill/>
                    </a:lnL>
                    <a:lnR>
                      <a:noFill/>
                    </a:lnR>
                    <a:lnT>
                      <a:noFill/>
                    </a:lnT>
                    <a:lnB>
                      <a:noFill/>
                    </a:lnB>
                  </a:tcPr>
                </a:tc>
                <a:extLst>
                  <a:ext uri="{0D108BD9-81ED-4DB2-BD59-A6C34878D82A}">
                    <a16:rowId xmlns:a16="http://schemas.microsoft.com/office/drawing/2014/main" val="505863640"/>
                  </a:ext>
                </a:extLst>
              </a:tr>
              <a:tr h="266700">
                <a:tc>
                  <a:txBody>
                    <a:bodyPr/>
                    <a:lstStyle/>
                    <a:p>
                      <a:pPr algn="l" fontAlgn="b"/>
                      <a:r>
                        <a:rPr lang="en-IN" sz="1600" b="0" i="0" u="none" strike="noStrike">
                          <a:solidFill>
                            <a:srgbClr val="000000"/>
                          </a:solidFill>
                          <a:effectLst/>
                          <a:latin typeface="Calibri" panose="020F0502020204030204" pitchFamily="34" charset="0"/>
                        </a:rPr>
                        <a:t>Friday</a:t>
                      </a:r>
                    </a:p>
                  </a:txBody>
                  <a:tcPr marL="0" marR="0" marT="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3327</a:t>
                      </a:r>
                    </a:p>
                  </a:txBody>
                  <a:tcPr marL="0" marR="0" marT="0" marB="0" anchor="b">
                    <a:lnL>
                      <a:noFill/>
                    </a:lnL>
                    <a:lnR>
                      <a:noFill/>
                    </a:lnR>
                    <a:lnT>
                      <a:noFill/>
                    </a:lnT>
                    <a:lnB>
                      <a:noFill/>
                    </a:lnB>
                  </a:tcPr>
                </a:tc>
                <a:extLst>
                  <a:ext uri="{0D108BD9-81ED-4DB2-BD59-A6C34878D82A}">
                    <a16:rowId xmlns:a16="http://schemas.microsoft.com/office/drawing/2014/main" val="1877906686"/>
                  </a:ext>
                </a:extLst>
              </a:tr>
              <a:tr h="266700">
                <a:tc>
                  <a:txBody>
                    <a:bodyPr/>
                    <a:lstStyle/>
                    <a:p>
                      <a:pPr algn="l" fontAlgn="b"/>
                      <a:r>
                        <a:rPr lang="en-IN" sz="1600" b="1" i="0" u="none" strike="noStrike">
                          <a:solidFill>
                            <a:srgbClr val="000000"/>
                          </a:solidFill>
                          <a:effectLst/>
                          <a:latin typeface="Calibri" panose="020F0502020204030204" pitchFamily="34" charset="0"/>
                        </a:rPr>
                        <a:t>Saturday</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A9D08E"/>
                    </a:solidFill>
                  </a:tcPr>
                </a:tc>
                <a:tc>
                  <a:txBody>
                    <a:bodyPr/>
                    <a:lstStyle/>
                    <a:p>
                      <a:pPr algn="r" fontAlgn="b"/>
                      <a:r>
                        <a:rPr lang="en-IN" sz="1600" b="1" i="0" u="none" strike="noStrike">
                          <a:solidFill>
                            <a:srgbClr val="000000"/>
                          </a:solidFill>
                          <a:effectLst/>
                          <a:latin typeface="Calibri" panose="020F0502020204030204" pitchFamily="34" charset="0"/>
                        </a:rPr>
                        <a:t>3399</a:t>
                      </a:r>
                    </a:p>
                  </a:txBody>
                  <a:tcPr marL="0" marR="0" marT="0" marB="0" anchor="b">
                    <a:lnL>
                      <a:noFill/>
                    </a:lnL>
                    <a:lnR>
                      <a:noFill/>
                    </a:lnR>
                    <a:lnT>
                      <a:noFill/>
                    </a:lnT>
                    <a:lnB w="6350" cap="flat" cmpd="sng" algn="ctr">
                      <a:solidFill>
                        <a:srgbClr val="FFD966"/>
                      </a:solidFill>
                      <a:prstDash val="solid"/>
                      <a:round/>
                      <a:headEnd type="none" w="med" len="med"/>
                      <a:tailEnd type="none" w="med" len="med"/>
                    </a:lnB>
                    <a:solidFill>
                      <a:srgbClr val="A9D08E"/>
                    </a:solidFill>
                  </a:tcPr>
                </a:tc>
                <a:extLst>
                  <a:ext uri="{0D108BD9-81ED-4DB2-BD59-A6C34878D82A}">
                    <a16:rowId xmlns:a16="http://schemas.microsoft.com/office/drawing/2014/main" val="3011733871"/>
                  </a:ext>
                </a:extLst>
              </a:tr>
              <a:tr h="266700">
                <a:tc>
                  <a:txBody>
                    <a:bodyPr/>
                    <a:lstStyle/>
                    <a:p>
                      <a:pPr algn="l" fontAlgn="b"/>
                      <a:r>
                        <a:rPr lang="en-IN" sz="1600" b="1" i="0" u="none" strike="noStrike">
                          <a:solidFill>
                            <a:srgbClr val="000000"/>
                          </a:solidFill>
                          <a:effectLst/>
                          <a:latin typeface="Calibri" panose="020F0502020204030204" pitchFamily="34" charset="0"/>
                        </a:rPr>
                        <a:t>Grand Total</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dirty="0">
                          <a:solidFill>
                            <a:srgbClr val="000000"/>
                          </a:solidFill>
                          <a:effectLst/>
                          <a:latin typeface="Calibri" panose="020F0502020204030204" pitchFamily="34" charset="0"/>
                        </a:rPr>
                        <a:t>22823</a:t>
                      </a:r>
                    </a:p>
                  </a:txBody>
                  <a:tcPr marL="0" marR="0" marT="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4062312675"/>
                  </a:ext>
                </a:extLst>
              </a:tr>
            </a:tbl>
          </a:graphicData>
        </a:graphic>
      </p:graphicFrame>
      <p:cxnSp>
        <p:nvCxnSpPr>
          <p:cNvPr id="9" name="Straight Arrow Connector 8">
            <a:extLst>
              <a:ext uri="{FF2B5EF4-FFF2-40B4-BE49-F238E27FC236}">
                <a16:creationId xmlns:a16="http://schemas.microsoft.com/office/drawing/2014/main" id="{5A1AF0EB-25AA-428E-A03E-C96D2E3B5D71}"/>
              </a:ext>
            </a:extLst>
          </p:cNvPr>
          <p:cNvCxnSpPr>
            <a:cxnSpLocks/>
          </p:cNvCxnSpPr>
          <p:nvPr/>
        </p:nvCxnSpPr>
        <p:spPr>
          <a:xfrm>
            <a:off x="3876040" y="1085944"/>
            <a:ext cx="1523733" cy="23430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5684589-DF62-4DF0-80E2-47CC0105CA9A}"/>
              </a:ext>
            </a:extLst>
          </p:cNvPr>
          <p:cNvCxnSpPr>
            <a:cxnSpLocks/>
          </p:cNvCxnSpPr>
          <p:nvPr/>
        </p:nvCxnSpPr>
        <p:spPr>
          <a:xfrm flipH="1">
            <a:off x="6014586" y="1085944"/>
            <a:ext cx="1789768" cy="23354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Graphic 9">
            <a:extLst>
              <a:ext uri="{FF2B5EF4-FFF2-40B4-BE49-F238E27FC236}">
                <a16:creationId xmlns:a16="http://schemas.microsoft.com/office/drawing/2014/main" id="{B665BA4E-DE96-4099-8697-8A393CE1F1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753" y="6029468"/>
            <a:ext cx="11922494" cy="713030"/>
          </a:xfrm>
          <a:prstGeom prst="rect">
            <a:avLst/>
          </a:prstGeom>
        </p:spPr>
      </p:pic>
      <p:graphicFrame>
        <p:nvGraphicFramePr>
          <p:cNvPr id="17" name="Table 16">
            <a:extLst>
              <a:ext uri="{FF2B5EF4-FFF2-40B4-BE49-F238E27FC236}">
                <a16:creationId xmlns:a16="http://schemas.microsoft.com/office/drawing/2014/main" id="{FCB5A6C7-5922-400B-AB1B-8D5847D5AB17}"/>
              </a:ext>
            </a:extLst>
          </p:cNvPr>
          <p:cNvGraphicFramePr>
            <a:graphicFrameLocks noGrp="1"/>
          </p:cNvGraphicFramePr>
          <p:nvPr>
            <p:extLst>
              <p:ext uri="{D42A27DB-BD31-4B8C-83A1-F6EECF244321}">
                <p14:modId xmlns:p14="http://schemas.microsoft.com/office/powerpoint/2010/main" val="879966836"/>
              </p:ext>
            </p:extLst>
          </p:nvPr>
        </p:nvGraphicFramePr>
        <p:xfrm>
          <a:off x="134753" y="3532776"/>
          <a:ext cx="11357545" cy="2543220"/>
        </p:xfrm>
        <a:graphic>
          <a:graphicData uri="http://schemas.openxmlformats.org/drawingml/2006/table">
            <a:tbl>
              <a:tblPr/>
              <a:tblGrid>
                <a:gridCol w="3100734">
                  <a:extLst>
                    <a:ext uri="{9D8B030D-6E8A-4147-A177-3AD203B41FA5}">
                      <a16:colId xmlns:a16="http://schemas.microsoft.com/office/drawing/2014/main" val="96642116"/>
                    </a:ext>
                  </a:extLst>
                </a:gridCol>
                <a:gridCol w="2214809">
                  <a:extLst>
                    <a:ext uri="{9D8B030D-6E8A-4147-A177-3AD203B41FA5}">
                      <a16:colId xmlns:a16="http://schemas.microsoft.com/office/drawing/2014/main" val="1147352287"/>
                    </a:ext>
                  </a:extLst>
                </a:gridCol>
                <a:gridCol w="1346605">
                  <a:extLst>
                    <a:ext uri="{9D8B030D-6E8A-4147-A177-3AD203B41FA5}">
                      <a16:colId xmlns:a16="http://schemas.microsoft.com/office/drawing/2014/main" val="1586010694"/>
                    </a:ext>
                  </a:extLst>
                </a:gridCol>
                <a:gridCol w="1045390">
                  <a:extLst>
                    <a:ext uri="{9D8B030D-6E8A-4147-A177-3AD203B41FA5}">
                      <a16:colId xmlns:a16="http://schemas.microsoft.com/office/drawing/2014/main" val="2625492953"/>
                    </a:ext>
                  </a:extLst>
                </a:gridCol>
                <a:gridCol w="797331">
                  <a:extLst>
                    <a:ext uri="{9D8B030D-6E8A-4147-A177-3AD203B41FA5}">
                      <a16:colId xmlns:a16="http://schemas.microsoft.com/office/drawing/2014/main" val="2699115762"/>
                    </a:ext>
                  </a:extLst>
                </a:gridCol>
                <a:gridCol w="1346605">
                  <a:extLst>
                    <a:ext uri="{9D8B030D-6E8A-4147-A177-3AD203B41FA5}">
                      <a16:colId xmlns:a16="http://schemas.microsoft.com/office/drawing/2014/main" val="297818062"/>
                    </a:ext>
                  </a:extLst>
                </a:gridCol>
                <a:gridCol w="1506071">
                  <a:extLst>
                    <a:ext uri="{9D8B030D-6E8A-4147-A177-3AD203B41FA5}">
                      <a16:colId xmlns:a16="http://schemas.microsoft.com/office/drawing/2014/main" val="937079239"/>
                    </a:ext>
                  </a:extLst>
                </a:gridCol>
              </a:tblGrid>
              <a:tr h="254322">
                <a:tc>
                  <a:txBody>
                    <a:bodyPr/>
                    <a:lstStyle/>
                    <a:p>
                      <a:pPr algn="l" fontAlgn="b"/>
                      <a:r>
                        <a:rPr lang="en-IN" sz="1600" b="1" i="0" u="none" strike="noStrike">
                          <a:solidFill>
                            <a:srgbClr val="000000"/>
                          </a:solidFill>
                          <a:effectLst/>
                          <a:latin typeface="Calibri" panose="020F0502020204030204" pitchFamily="34" charset="0"/>
                        </a:rPr>
                        <a:t>Count of Completion flag</a:t>
                      </a:r>
                    </a:p>
                  </a:txBody>
                  <a:tcPr marL="6350" marR="6350" marT="6350" marB="0" anchor="b">
                    <a:lnL>
                      <a:noFill/>
                    </a:lnL>
                    <a:lnR>
                      <a:noFill/>
                    </a:lnR>
                    <a:lnT>
                      <a:noFill/>
                    </a:lnT>
                    <a:lnB>
                      <a:noFill/>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Column Labels</a:t>
                      </a:r>
                    </a:p>
                  </a:txBody>
                  <a:tcPr marL="6350" marR="6350" marT="6350" marB="0" anchor="b">
                    <a:lnL>
                      <a:noFill/>
                    </a:lnL>
                    <a:lnR>
                      <a:noFill/>
                    </a:lnR>
                    <a:lnT>
                      <a:noFill/>
                    </a:lnT>
                    <a:lnB>
                      <a:noFill/>
                    </a:lnB>
                    <a:solidFill>
                      <a:srgbClr val="FFF2CC"/>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2CC"/>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2CC"/>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2CC"/>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2CC"/>
                    </a:solidFill>
                  </a:tcPr>
                </a:tc>
                <a:tc>
                  <a:txBody>
                    <a:bodyPr/>
                    <a:lstStyle/>
                    <a:p>
                      <a:pPr algn="l" fontAlgn="b"/>
                      <a:endParaRPr lang="en-IN" sz="1600" b="1"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solidFill>
                      <a:srgbClr val="FFF2CC"/>
                    </a:solidFill>
                  </a:tcPr>
                </a:tc>
                <a:extLst>
                  <a:ext uri="{0D108BD9-81ED-4DB2-BD59-A6C34878D82A}">
                    <a16:rowId xmlns:a16="http://schemas.microsoft.com/office/drawing/2014/main" val="1599461136"/>
                  </a:ext>
                </a:extLst>
              </a:tr>
              <a:tr h="254322">
                <a:tc>
                  <a:txBody>
                    <a:bodyPr/>
                    <a:lstStyle/>
                    <a:p>
                      <a:pPr algn="l" fontAlgn="b"/>
                      <a:r>
                        <a:rPr lang="en-IN" sz="1600" b="1" i="0" u="none" strike="noStrike">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Morning</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Afternoon</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Evening</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 night</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Late Night</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tc>
                  <a:txBody>
                    <a:bodyPr/>
                    <a:lstStyle/>
                    <a:p>
                      <a:pPr algn="l" fontAlgn="b"/>
                      <a:r>
                        <a:rPr lang="en-IN" sz="1600" b="1" i="0" u="none" strike="noStrike">
                          <a:solidFill>
                            <a:srgbClr val="000000"/>
                          </a:solidFill>
                          <a:effectLst/>
                          <a:latin typeface="Calibri" panose="020F0502020204030204" pitchFamily="34" charset="0"/>
                        </a:rPr>
                        <a:t>Grand Total</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FFF2CC"/>
                    </a:solidFill>
                  </a:tcPr>
                </a:tc>
                <a:extLst>
                  <a:ext uri="{0D108BD9-81ED-4DB2-BD59-A6C34878D82A}">
                    <a16:rowId xmlns:a16="http://schemas.microsoft.com/office/drawing/2014/main" val="584288264"/>
                  </a:ext>
                </a:extLst>
              </a:tr>
              <a:tr h="254322">
                <a:tc>
                  <a:txBody>
                    <a:bodyPr/>
                    <a:lstStyle/>
                    <a:p>
                      <a:pPr algn="l" fontAlgn="b"/>
                      <a:r>
                        <a:rPr lang="en-IN" sz="1600" b="0" i="0" u="none" strike="noStrike">
                          <a:solidFill>
                            <a:srgbClr val="000000"/>
                          </a:solidFill>
                          <a:effectLst/>
                          <a:latin typeface="Calibri" panose="020F0502020204030204" pitchFamily="34" charset="0"/>
                        </a:rPr>
                        <a:t>Sunday</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727</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1" i="0" u="none" strike="noStrike">
                          <a:solidFill>
                            <a:srgbClr val="000000"/>
                          </a:solidFill>
                          <a:effectLst/>
                          <a:latin typeface="Calibri" panose="020F0502020204030204" pitchFamily="34" charset="0"/>
                        </a:rPr>
                        <a:t>1003</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659</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339</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785</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tc>
                  <a:txBody>
                    <a:bodyPr/>
                    <a:lstStyle/>
                    <a:p>
                      <a:pPr algn="r" fontAlgn="b"/>
                      <a:r>
                        <a:rPr lang="en-IN" sz="1600" b="0" i="0" u="none" strike="noStrike">
                          <a:solidFill>
                            <a:srgbClr val="000000"/>
                          </a:solidFill>
                          <a:effectLst/>
                          <a:latin typeface="Calibri" panose="020F0502020204030204" pitchFamily="34" charset="0"/>
                        </a:rPr>
                        <a:t>3513</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tcPr>
                </a:tc>
                <a:extLst>
                  <a:ext uri="{0D108BD9-81ED-4DB2-BD59-A6C34878D82A}">
                    <a16:rowId xmlns:a16="http://schemas.microsoft.com/office/drawing/2014/main" val="3271845645"/>
                  </a:ext>
                </a:extLst>
              </a:tr>
              <a:tr h="254322">
                <a:tc>
                  <a:txBody>
                    <a:bodyPr/>
                    <a:lstStyle/>
                    <a:p>
                      <a:pPr algn="l" fontAlgn="b"/>
                      <a:r>
                        <a:rPr lang="en-IN" sz="1600" b="0" i="0" u="none" strike="noStrike">
                          <a:solidFill>
                            <a:srgbClr val="000000"/>
                          </a:solidFill>
                          <a:effectLst/>
                          <a:latin typeface="Calibri" panose="020F0502020204030204" pitchFamily="34" charset="0"/>
                        </a:rPr>
                        <a:t>Monday</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647</a:t>
                      </a:r>
                    </a:p>
                  </a:txBody>
                  <a:tcPr marL="6350" marR="6350" marT="6350" marB="0" anchor="b">
                    <a:lnL>
                      <a:noFill/>
                    </a:lnL>
                    <a:lnR>
                      <a:noFill/>
                    </a:lnR>
                    <a:lnT>
                      <a:noFill/>
                    </a:lnT>
                    <a:lnB>
                      <a:noFill/>
                    </a:lnB>
                  </a:tcPr>
                </a:tc>
                <a:tc>
                  <a:txBody>
                    <a:bodyPr/>
                    <a:lstStyle/>
                    <a:p>
                      <a:pPr algn="r" fontAlgn="b"/>
                      <a:r>
                        <a:rPr lang="en-IN" sz="1600" b="1" i="0" u="none" strike="noStrike">
                          <a:solidFill>
                            <a:srgbClr val="000000"/>
                          </a:solidFill>
                          <a:effectLst/>
                          <a:latin typeface="Calibri" panose="020F0502020204030204" pitchFamily="34" charset="0"/>
                        </a:rPr>
                        <a:t>771</a:t>
                      </a:r>
                    </a:p>
                  </a:txBody>
                  <a:tcPr marL="6350" marR="6350" marT="6350" marB="0" anchor="b">
                    <a:lnL>
                      <a:noFill/>
                    </a:lnL>
                    <a:lnR>
                      <a:noFill/>
                    </a:lnR>
                    <a:lnT>
                      <a:noFill/>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600</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276</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771</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3065</a:t>
                      </a:r>
                    </a:p>
                  </a:txBody>
                  <a:tcPr marL="6350" marR="6350" marT="6350" marB="0" anchor="b">
                    <a:lnL>
                      <a:noFill/>
                    </a:lnL>
                    <a:lnR>
                      <a:noFill/>
                    </a:lnR>
                    <a:lnT>
                      <a:noFill/>
                    </a:lnT>
                    <a:lnB>
                      <a:noFill/>
                    </a:lnB>
                  </a:tcPr>
                </a:tc>
                <a:extLst>
                  <a:ext uri="{0D108BD9-81ED-4DB2-BD59-A6C34878D82A}">
                    <a16:rowId xmlns:a16="http://schemas.microsoft.com/office/drawing/2014/main" val="446861955"/>
                  </a:ext>
                </a:extLst>
              </a:tr>
              <a:tr h="254322">
                <a:tc>
                  <a:txBody>
                    <a:bodyPr/>
                    <a:lstStyle/>
                    <a:p>
                      <a:pPr algn="l" fontAlgn="b"/>
                      <a:r>
                        <a:rPr lang="en-IN" sz="1600" b="0" i="0" u="none" strike="noStrike">
                          <a:solidFill>
                            <a:srgbClr val="000000"/>
                          </a:solidFill>
                          <a:effectLst/>
                          <a:latin typeface="Calibri" panose="020F0502020204030204" pitchFamily="34" charset="0"/>
                        </a:rPr>
                        <a:t>Tuesday</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669</a:t>
                      </a:r>
                    </a:p>
                  </a:txBody>
                  <a:tcPr marL="6350" marR="6350" marT="6350" marB="0" anchor="b">
                    <a:lnL>
                      <a:noFill/>
                    </a:lnL>
                    <a:lnR>
                      <a:noFill/>
                    </a:lnR>
                    <a:lnT>
                      <a:noFill/>
                    </a:lnT>
                    <a:lnB>
                      <a:noFill/>
                    </a:lnB>
                  </a:tcPr>
                </a:tc>
                <a:tc>
                  <a:txBody>
                    <a:bodyPr/>
                    <a:lstStyle/>
                    <a:p>
                      <a:pPr algn="r" fontAlgn="b"/>
                      <a:r>
                        <a:rPr lang="en-IN" sz="1600" b="1" i="0" u="none" strike="noStrike">
                          <a:solidFill>
                            <a:srgbClr val="000000"/>
                          </a:solidFill>
                          <a:effectLst/>
                          <a:latin typeface="Calibri" panose="020F0502020204030204" pitchFamily="34" charset="0"/>
                        </a:rPr>
                        <a:t>792</a:t>
                      </a:r>
                    </a:p>
                  </a:txBody>
                  <a:tcPr marL="6350" marR="6350" marT="6350" marB="0" anchor="b">
                    <a:lnL>
                      <a:noFill/>
                    </a:lnL>
                    <a:lnR>
                      <a:noFill/>
                    </a:lnR>
                    <a:lnT>
                      <a:noFill/>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594</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255</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767</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3077</a:t>
                      </a:r>
                    </a:p>
                  </a:txBody>
                  <a:tcPr marL="6350" marR="6350" marT="6350" marB="0" anchor="b">
                    <a:lnL>
                      <a:noFill/>
                    </a:lnL>
                    <a:lnR>
                      <a:noFill/>
                    </a:lnR>
                    <a:lnT>
                      <a:noFill/>
                    </a:lnT>
                    <a:lnB>
                      <a:noFill/>
                    </a:lnB>
                  </a:tcPr>
                </a:tc>
                <a:extLst>
                  <a:ext uri="{0D108BD9-81ED-4DB2-BD59-A6C34878D82A}">
                    <a16:rowId xmlns:a16="http://schemas.microsoft.com/office/drawing/2014/main" val="948367989"/>
                  </a:ext>
                </a:extLst>
              </a:tr>
              <a:tr h="254322">
                <a:tc>
                  <a:txBody>
                    <a:bodyPr/>
                    <a:lstStyle/>
                    <a:p>
                      <a:pPr algn="l" fontAlgn="b"/>
                      <a:r>
                        <a:rPr lang="en-IN" sz="1600" b="0" i="0" u="none" strike="noStrike">
                          <a:solidFill>
                            <a:srgbClr val="000000"/>
                          </a:solidFill>
                          <a:effectLst/>
                          <a:latin typeface="Calibri" panose="020F0502020204030204" pitchFamily="34" charset="0"/>
                        </a:rPr>
                        <a:t>Wednusday</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693</a:t>
                      </a:r>
                    </a:p>
                  </a:txBody>
                  <a:tcPr marL="6350" marR="6350" marT="6350" marB="0" anchor="b">
                    <a:lnL>
                      <a:noFill/>
                    </a:lnL>
                    <a:lnR>
                      <a:noFill/>
                    </a:lnR>
                    <a:lnT>
                      <a:noFill/>
                    </a:lnT>
                    <a:lnB>
                      <a:noFill/>
                    </a:lnB>
                  </a:tcPr>
                </a:tc>
                <a:tc>
                  <a:txBody>
                    <a:bodyPr/>
                    <a:lstStyle/>
                    <a:p>
                      <a:pPr algn="r" fontAlgn="b"/>
                      <a:r>
                        <a:rPr lang="en-IN" sz="1600" b="1" i="0" u="none" strike="noStrike">
                          <a:solidFill>
                            <a:srgbClr val="000000"/>
                          </a:solidFill>
                          <a:effectLst/>
                          <a:latin typeface="Calibri" panose="020F0502020204030204" pitchFamily="34" charset="0"/>
                        </a:rPr>
                        <a:t>843</a:t>
                      </a:r>
                    </a:p>
                  </a:txBody>
                  <a:tcPr marL="6350" marR="6350" marT="6350" marB="0" anchor="b">
                    <a:lnL>
                      <a:noFill/>
                    </a:lnL>
                    <a:lnR>
                      <a:noFill/>
                    </a:lnR>
                    <a:lnT>
                      <a:noFill/>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597</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260</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746</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3139</a:t>
                      </a:r>
                    </a:p>
                  </a:txBody>
                  <a:tcPr marL="6350" marR="6350" marT="6350" marB="0" anchor="b">
                    <a:lnL>
                      <a:noFill/>
                    </a:lnL>
                    <a:lnR>
                      <a:noFill/>
                    </a:lnR>
                    <a:lnT>
                      <a:noFill/>
                    </a:lnT>
                    <a:lnB>
                      <a:noFill/>
                    </a:lnB>
                  </a:tcPr>
                </a:tc>
                <a:extLst>
                  <a:ext uri="{0D108BD9-81ED-4DB2-BD59-A6C34878D82A}">
                    <a16:rowId xmlns:a16="http://schemas.microsoft.com/office/drawing/2014/main" val="1630656688"/>
                  </a:ext>
                </a:extLst>
              </a:tr>
              <a:tr h="254322">
                <a:tc>
                  <a:txBody>
                    <a:bodyPr/>
                    <a:lstStyle/>
                    <a:p>
                      <a:pPr algn="l" fontAlgn="b"/>
                      <a:r>
                        <a:rPr lang="en-IN" sz="1600" b="0" i="0" u="none" strike="noStrike">
                          <a:solidFill>
                            <a:srgbClr val="000000"/>
                          </a:solidFill>
                          <a:effectLst/>
                          <a:latin typeface="Calibri" panose="020F0502020204030204" pitchFamily="34" charset="0"/>
                        </a:rPr>
                        <a:t>thrusday</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704</a:t>
                      </a:r>
                    </a:p>
                  </a:txBody>
                  <a:tcPr marL="6350" marR="6350" marT="6350" marB="0" anchor="b">
                    <a:lnL>
                      <a:noFill/>
                    </a:lnL>
                    <a:lnR>
                      <a:noFill/>
                    </a:lnR>
                    <a:lnT>
                      <a:noFill/>
                    </a:lnT>
                    <a:lnB>
                      <a:noFill/>
                    </a:lnB>
                  </a:tcPr>
                </a:tc>
                <a:tc>
                  <a:txBody>
                    <a:bodyPr/>
                    <a:lstStyle/>
                    <a:p>
                      <a:pPr algn="r" fontAlgn="b"/>
                      <a:r>
                        <a:rPr lang="en-IN" sz="1600" b="1" i="0" u="none" strike="noStrike">
                          <a:solidFill>
                            <a:srgbClr val="000000"/>
                          </a:solidFill>
                          <a:effectLst/>
                          <a:latin typeface="Calibri" panose="020F0502020204030204" pitchFamily="34" charset="0"/>
                        </a:rPr>
                        <a:t>815</a:t>
                      </a:r>
                    </a:p>
                  </a:txBody>
                  <a:tcPr marL="6350" marR="6350" marT="6350" marB="0" anchor="b">
                    <a:lnL>
                      <a:noFill/>
                    </a:lnL>
                    <a:lnR>
                      <a:noFill/>
                    </a:lnR>
                    <a:lnT>
                      <a:noFill/>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624</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260</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847</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3250</a:t>
                      </a:r>
                    </a:p>
                  </a:txBody>
                  <a:tcPr marL="6350" marR="6350" marT="6350" marB="0" anchor="b">
                    <a:lnL>
                      <a:noFill/>
                    </a:lnL>
                    <a:lnR>
                      <a:noFill/>
                    </a:lnR>
                    <a:lnT>
                      <a:noFill/>
                    </a:lnT>
                    <a:lnB>
                      <a:noFill/>
                    </a:lnB>
                  </a:tcPr>
                </a:tc>
                <a:extLst>
                  <a:ext uri="{0D108BD9-81ED-4DB2-BD59-A6C34878D82A}">
                    <a16:rowId xmlns:a16="http://schemas.microsoft.com/office/drawing/2014/main" val="4161203488"/>
                  </a:ext>
                </a:extLst>
              </a:tr>
              <a:tr h="254322">
                <a:tc>
                  <a:txBody>
                    <a:bodyPr/>
                    <a:lstStyle/>
                    <a:p>
                      <a:pPr algn="l" fontAlgn="b"/>
                      <a:r>
                        <a:rPr lang="en-IN" sz="1600" b="0" i="0" u="none" strike="noStrike">
                          <a:solidFill>
                            <a:srgbClr val="000000"/>
                          </a:solidFill>
                          <a:effectLst/>
                          <a:latin typeface="Calibri" panose="020F0502020204030204" pitchFamily="34" charset="0"/>
                        </a:rPr>
                        <a:t>Friday</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654</a:t>
                      </a:r>
                    </a:p>
                  </a:txBody>
                  <a:tcPr marL="6350" marR="6350" marT="6350" marB="0" anchor="b">
                    <a:lnL>
                      <a:noFill/>
                    </a:lnL>
                    <a:lnR>
                      <a:noFill/>
                    </a:lnR>
                    <a:lnT>
                      <a:noFill/>
                    </a:lnT>
                    <a:lnB>
                      <a:noFill/>
                    </a:lnB>
                  </a:tcPr>
                </a:tc>
                <a:tc>
                  <a:txBody>
                    <a:bodyPr/>
                    <a:lstStyle/>
                    <a:p>
                      <a:pPr algn="r" fontAlgn="b"/>
                      <a:r>
                        <a:rPr lang="en-IN" sz="1600" b="1" i="0" u="none" strike="noStrike">
                          <a:solidFill>
                            <a:srgbClr val="000000"/>
                          </a:solidFill>
                          <a:effectLst/>
                          <a:latin typeface="Calibri" panose="020F0502020204030204" pitchFamily="34" charset="0"/>
                        </a:rPr>
                        <a:t>878</a:t>
                      </a:r>
                    </a:p>
                  </a:txBody>
                  <a:tcPr marL="6350" marR="6350" marT="6350" marB="0" anchor="b">
                    <a:lnL>
                      <a:noFill/>
                    </a:lnL>
                    <a:lnR>
                      <a:noFill/>
                    </a:lnR>
                    <a:lnT>
                      <a:noFill/>
                    </a:lnT>
                    <a:lnB>
                      <a:noFill/>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658</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310</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819</a:t>
                      </a:r>
                    </a:p>
                  </a:txBody>
                  <a:tcPr marL="6350" marR="6350" marT="6350" marB="0" anchor="b">
                    <a:lnL>
                      <a:noFill/>
                    </a:lnL>
                    <a:lnR>
                      <a:noFill/>
                    </a:lnR>
                    <a:lnT>
                      <a:noFill/>
                    </a:lnT>
                    <a:lnB>
                      <a:noFill/>
                    </a:lnB>
                  </a:tcPr>
                </a:tc>
                <a:tc>
                  <a:txBody>
                    <a:bodyPr/>
                    <a:lstStyle/>
                    <a:p>
                      <a:pPr algn="r" fontAlgn="b"/>
                      <a:r>
                        <a:rPr lang="en-IN" sz="1600" b="0" i="0" u="none" strike="noStrike">
                          <a:solidFill>
                            <a:srgbClr val="000000"/>
                          </a:solidFill>
                          <a:effectLst/>
                          <a:latin typeface="Calibri" panose="020F0502020204030204" pitchFamily="34" charset="0"/>
                        </a:rPr>
                        <a:t>3319</a:t>
                      </a:r>
                    </a:p>
                  </a:txBody>
                  <a:tcPr marL="6350" marR="6350" marT="6350" marB="0" anchor="b">
                    <a:lnL>
                      <a:noFill/>
                    </a:lnL>
                    <a:lnR>
                      <a:noFill/>
                    </a:lnR>
                    <a:lnT>
                      <a:noFill/>
                    </a:lnT>
                    <a:lnB>
                      <a:noFill/>
                    </a:lnB>
                  </a:tcPr>
                </a:tc>
                <a:extLst>
                  <a:ext uri="{0D108BD9-81ED-4DB2-BD59-A6C34878D82A}">
                    <a16:rowId xmlns:a16="http://schemas.microsoft.com/office/drawing/2014/main" val="3068488326"/>
                  </a:ext>
                </a:extLst>
              </a:tr>
              <a:tr h="254322">
                <a:tc>
                  <a:txBody>
                    <a:bodyPr/>
                    <a:lstStyle/>
                    <a:p>
                      <a:pPr algn="l" fontAlgn="b"/>
                      <a:r>
                        <a:rPr lang="en-IN" sz="1600" b="0" i="0" u="none" strike="noStrike">
                          <a:solidFill>
                            <a:srgbClr val="000000"/>
                          </a:solidFill>
                          <a:effectLst/>
                          <a:latin typeface="Calibri" panose="020F0502020204030204" pitchFamily="34" charset="0"/>
                        </a:rPr>
                        <a:t>Saturday</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674</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1" i="0" u="none" strike="noStrike">
                          <a:solidFill>
                            <a:srgbClr val="000000"/>
                          </a:solidFill>
                          <a:effectLst/>
                          <a:latin typeface="Calibri" panose="020F0502020204030204" pitchFamily="34" charset="0"/>
                        </a:rPr>
                        <a:t>913</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solidFill>
                      <a:srgbClr val="A9D08E"/>
                    </a:solidFill>
                  </a:tcPr>
                </a:tc>
                <a:tc>
                  <a:txBody>
                    <a:bodyPr/>
                    <a:lstStyle/>
                    <a:p>
                      <a:pPr algn="r" fontAlgn="b"/>
                      <a:r>
                        <a:rPr lang="en-IN" sz="1600" b="0" i="0" u="none" strike="noStrike">
                          <a:solidFill>
                            <a:srgbClr val="000000"/>
                          </a:solidFill>
                          <a:effectLst/>
                          <a:latin typeface="Calibri" panose="020F0502020204030204" pitchFamily="34" charset="0"/>
                        </a:rPr>
                        <a:t>682</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323</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796</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tc>
                  <a:txBody>
                    <a:bodyPr/>
                    <a:lstStyle/>
                    <a:p>
                      <a:pPr algn="r" fontAlgn="b"/>
                      <a:r>
                        <a:rPr lang="en-IN" sz="1600" b="0" i="0" u="none" strike="noStrike">
                          <a:solidFill>
                            <a:srgbClr val="000000"/>
                          </a:solidFill>
                          <a:effectLst/>
                          <a:latin typeface="Calibri" panose="020F0502020204030204" pitchFamily="34" charset="0"/>
                        </a:rPr>
                        <a:t>3388</a:t>
                      </a:r>
                    </a:p>
                  </a:txBody>
                  <a:tcPr marL="6350" marR="6350" marT="6350" marB="0" anchor="b">
                    <a:lnL>
                      <a:noFill/>
                    </a:lnL>
                    <a:lnR>
                      <a:noFill/>
                    </a:lnR>
                    <a:lnT>
                      <a:noFill/>
                    </a:lnT>
                    <a:lnB w="6350" cap="flat" cmpd="sng" algn="ctr">
                      <a:solidFill>
                        <a:srgbClr val="FFD966"/>
                      </a:solidFill>
                      <a:prstDash val="solid"/>
                      <a:round/>
                      <a:headEnd type="none" w="med" len="med"/>
                      <a:tailEnd type="none" w="med" len="med"/>
                    </a:lnB>
                  </a:tcPr>
                </a:tc>
                <a:extLst>
                  <a:ext uri="{0D108BD9-81ED-4DB2-BD59-A6C34878D82A}">
                    <a16:rowId xmlns:a16="http://schemas.microsoft.com/office/drawing/2014/main" val="3514934044"/>
                  </a:ext>
                </a:extLst>
              </a:tr>
              <a:tr h="254322">
                <a:tc>
                  <a:txBody>
                    <a:bodyPr/>
                    <a:lstStyle/>
                    <a:p>
                      <a:pPr algn="l" fontAlgn="b"/>
                      <a:r>
                        <a:rPr lang="en-IN" sz="1600" b="1" i="0" u="none" strike="noStrike">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a:solidFill>
                            <a:srgbClr val="000000"/>
                          </a:solidFill>
                          <a:effectLst/>
                          <a:latin typeface="Calibri" panose="020F0502020204030204" pitchFamily="34" charset="0"/>
                        </a:rPr>
                        <a:t>4768</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a:solidFill>
                            <a:srgbClr val="000000"/>
                          </a:solidFill>
                          <a:effectLst/>
                          <a:latin typeface="Calibri" panose="020F0502020204030204" pitchFamily="34" charset="0"/>
                        </a:rPr>
                        <a:t>6015</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A9D08E"/>
                    </a:solidFill>
                  </a:tcPr>
                </a:tc>
                <a:tc>
                  <a:txBody>
                    <a:bodyPr/>
                    <a:lstStyle/>
                    <a:p>
                      <a:pPr algn="r" fontAlgn="b"/>
                      <a:r>
                        <a:rPr lang="en-IN" sz="1600" b="1" i="0" u="none" strike="noStrike">
                          <a:solidFill>
                            <a:srgbClr val="000000"/>
                          </a:solidFill>
                          <a:effectLst/>
                          <a:latin typeface="Calibri" panose="020F0502020204030204" pitchFamily="34" charset="0"/>
                        </a:rPr>
                        <a:t>4414</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a:solidFill>
                            <a:srgbClr val="000000"/>
                          </a:solidFill>
                          <a:effectLst/>
                          <a:latin typeface="Calibri" panose="020F0502020204030204" pitchFamily="34" charset="0"/>
                        </a:rPr>
                        <a:t>2023</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a:solidFill>
                            <a:srgbClr val="000000"/>
                          </a:solidFill>
                          <a:effectLst/>
                          <a:latin typeface="Calibri" panose="020F0502020204030204" pitchFamily="34" charset="0"/>
                        </a:rPr>
                        <a:t>5531</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tc>
                  <a:txBody>
                    <a:bodyPr/>
                    <a:lstStyle/>
                    <a:p>
                      <a:pPr algn="r" fontAlgn="b"/>
                      <a:r>
                        <a:rPr lang="en-IN" sz="1600" b="1" i="0" u="none" strike="noStrike" dirty="0">
                          <a:solidFill>
                            <a:srgbClr val="000000"/>
                          </a:solidFill>
                          <a:effectLst/>
                          <a:latin typeface="Calibri" panose="020F0502020204030204" pitchFamily="34" charset="0"/>
                        </a:rPr>
                        <a:t>22751</a:t>
                      </a:r>
                    </a:p>
                  </a:txBody>
                  <a:tcPr marL="6350" marR="6350" marT="6350" marB="0" anchor="b">
                    <a:lnL>
                      <a:noFill/>
                    </a:lnL>
                    <a:lnR>
                      <a:noFill/>
                    </a:lnR>
                    <a:lnT w="6350" cap="flat" cmpd="sng" algn="ctr">
                      <a:solidFill>
                        <a:srgbClr val="FFD966"/>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1552897763"/>
                  </a:ext>
                </a:extLst>
              </a:tr>
            </a:tbl>
          </a:graphicData>
        </a:graphic>
      </p:graphicFrame>
    </p:spTree>
    <p:extLst>
      <p:ext uri="{BB962C8B-B14F-4D97-AF65-F5344CB8AC3E}">
        <p14:creationId xmlns:p14="http://schemas.microsoft.com/office/powerpoint/2010/main" val="59865776"/>
      </p:ext>
    </p:extLst>
  </p:cSld>
  <p:clrMapOvr>
    <a:masterClrMapping/>
  </p:clrMapOvr>
  <mc:AlternateContent xmlns:mc="http://schemas.openxmlformats.org/markup-compatibility/2006" xmlns:p159="http://schemas.microsoft.com/office/powerpoint/2015/09/main">
    <mc:Choice Requires="p159">
      <p:transition spd="slow" advTm="16477">
        <p159:morph option="byObject"/>
      </p:transition>
    </mc:Choice>
    <mc:Fallback xmlns="">
      <p:transition spd="slow" advTm="1647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E6902B3-57C6-4FAD-9C3C-B6A8C362C0E7}"/>
              </a:ext>
            </a:extLst>
          </p:cNvPr>
          <p:cNvGraphicFramePr>
            <a:graphicFrameLocks/>
          </p:cNvGraphicFramePr>
          <p:nvPr>
            <p:extLst>
              <p:ext uri="{D42A27DB-BD31-4B8C-83A1-F6EECF244321}">
                <p14:modId xmlns:p14="http://schemas.microsoft.com/office/powerpoint/2010/main" val="4225708698"/>
              </p:ext>
            </p:extLst>
          </p:nvPr>
        </p:nvGraphicFramePr>
        <p:xfrm>
          <a:off x="471638" y="106279"/>
          <a:ext cx="11386686" cy="2768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93CBF8CD-809D-4246-923F-CF28F08FC0E5}"/>
              </a:ext>
            </a:extLst>
          </p:cNvPr>
          <p:cNvSpPr txBox="1"/>
          <p:nvPr/>
        </p:nvSpPr>
        <p:spPr>
          <a:xfrm>
            <a:off x="0" y="2874878"/>
            <a:ext cx="11973825" cy="3983122"/>
          </a:xfrm>
          <a:prstGeom prst="rect">
            <a:avLst/>
          </a:prstGeom>
          <a:solidFill>
            <a:schemeClr val="accent4">
              <a:lumMod val="20000"/>
              <a:lumOff val="80000"/>
            </a:schemeClr>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mn-lt"/>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srgbClr val="70AD47">
                    <a:lumMod val="75000"/>
                  </a:srgbClr>
                </a:solidFill>
                <a:effectLst/>
                <a:uLnTx/>
                <a:uFillTx/>
                <a:latin typeface="+mn-lt"/>
                <a:ea typeface="+mn-ea"/>
                <a:cs typeface="+mn-cs"/>
              </a:rPr>
              <a:t>Time Slot Analysis:</a:t>
            </a:r>
            <a:endParaRPr kumimoji="0" lang="en-IN" sz="1400" b="0" i="0" u="sng" strike="noStrike" kern="0" cap="none" spc="0" normalizeH="0" baseline="0" noProof="0" dirty="0">
              <a:ln>
                <a:noFill/>
              </a:ln>
              <a:solidFill>
                <a:srgbClr val="70AD47">
                  <a:lumMod val="75000"/>
                </a:srgbClr>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mn-lt"/>
                <a:ea typeface="+mn-ea"/>
                <a:cs typeface="+mn-cs"/>
              </a:rPr>
              <a:t>1.Afternoon Dominance:</a:t>
            </a:r>
            <a:r>
              <a:rPr kumimoji="0" lang="en-IN" sz="1400" b="0" i="0" u="none" strike="noStrike" kern="0" cap="none" spc="0" normalizeH="0" baseline="0" noProof="0" dirty="0">
                <a:ln>
                  <a:noFill/>
                </a:ln>
                <a:solidFill>
                  <a:prstClr val="black"/>
                </a:solidFill>
                <a:effectLst/>
                <a:uLnTx/>
                <a:uFillTx/>
                <a:latin typeface="+mn-lt"/>
                <a:ea typeface="+mn-ea"/>
                <a:cs typeface="+mn-cs"/>
              </a:rPr>
              <a:t> The "Afternoon" slot consistently has the </a:t>
            </a:r>
            <a:r>
              <a:rPr kumimoji="0" lang="en-IN" sz="1400" b="1" i="1" u="none" strike="noStrike" kern="0" cap="none" spc="0" normalizeH="0" baseline="0" noProof="0" dirty="0">
                <a:ln>
                  <a:noFill/>
                </a:ln>
                <a:solidFill>
                  <a:prstClr val="black"/>
                </a:solidFill>
                <a:effectLst/>
                <a:uLnTx/>
                <a:uFillTx/>
                <a:latin typeface="+mn-lt"/>
                <a:ea typeface="+mn-ea"/>
                <a:cs typeface="+mn-cs"/>
              </a:rPr>
              <a:t>highest counts across all days of the week</a:t>
            </a:r>
            <a:r>
              <a:rPr kumimoji="0" lang="en-IN" sz="1400" b="0" i="0" u="none" strike="noStrike" kern="0" cap="none" spc="0" normalizeH="0" baseline="0" noProof="0" dirty="0">
                <a:ln>
                  <a:noFill/>
                </a:ln>
                <a:solidFill>
                  <a:prstClr val="black"/>
                </a:solidFill>
                <a:effectLst/>
                <a:uLnTx/>
                <a:uFillTx/>
                <a:latin typeface="+mn-lt"/>
                <a:ea typeface="+mn-ea"/>
                <a:cs typeface="+mn-cs"/>
              </a:rPr>
              <a:t>. This indicates that the afternoons tend to be the most active time slot in terms of completions.</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mn-lt"/>
                <a:ea typeface="+mn-ea"/>
                <a:cs typeface="+mn-cs"/>
              </a:rPr>
              <a:t>2.Late Night Activity:</a:t>
            </a:r>
            <a:r>
              <a:rPr kumimoji="0" lang="en-IN" sz="1400" b="0" i="0" u="none" strike="noStrike" kern="0" cap="none" spc="0" normalizeH="0" baseline="0" noProof="0" dirty="0">
                <a:ln>
                  <a:noFill/>
                </a:ln>
                <a:solidFill>
                  <a:prstClr val="black"/>
                </a:solidFill>
                <a:effectLst/>
                <a:uLnTx/>
                <a:uFillTx/>
                <a:latin typeface="+mn-lt"/>
                <a:ea typeface="+mn-ea"/>
                <a:cs typeface="+mn-cs"/>
              </a:rPr>
              <a:t> The "Late Night" slot also has relatively high counts, suggesting that there is significant activity during the late hours of the night.</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srgbClr val="70AD47">
                    <a:lumMod val="75000"/>
                  </a:srgbClr>
                </a:solidFill>
                <a:effectLst/>
                <a:uLnTx/>
                <a:uFillTx/>
                <a:latin typeface="+mn-lt"/>
                <a:ea typeface="+mn-ea"/>
                <a:cs typeface="+mn-cs"/>
              </a:rPr>
              <a:t>Weekday Analysis:</a:t>
            </a:r>
            <a:endParaRPr kumimoji="0" lang="en-IN" sz="1400" b="0" i="0" u="sng" strike="noStrike" kern="0" cap="none" spc="0" normalizeH="0" baseline="0" noProof="0" dirty="0">
              <a:ln>
                <a:noFill/>
              </a:ln>
              <a:solidFill>
                <a:srgbClr val="70AD47">
                  <a:lumMod val="75000"/>
                </a:srgbClr>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mn-lt"/>
                <a:ea typeface="+mn-ea"/>
                <a:cs typeface="+mn-cs"/>
              </a:rPr>
              <a:t>1.Weekday vs. Weekend:</a:t>
            </a:r>
            <a:r>
              <a:rPr kumimoji="0" lang="en-IN" sz="1400" b="0" i="0" u="none" strike="noStrike" kern="0" cap="none" spc="0" normalizeH="0" baseline="0" noProof="0" dirty="0">
                <a:ln>
                  <a:noFill/>
                </a:ln>
                <a:solidFill>
                  <a:prstClr val="black"/>
                </a:solidFill>
                <a:effectLst/>
                <a:uLnTx/>
                <a:uFillTx/>
                <a:latin typeface="+mn-lt"/>
                <a:ea typeface="+mn-ea"/>
                <a:cs typeface="+mn-cs"/>
              </a:rPr>
              <a:t> There is a clear distinction between </a:t>
            </a:r>
            <a:r>
              <a:rPr kumimoji="0" lang="en-IN" sz="1400" b="0" i="0" u="none" strike="noStrike" kern="0" cap="none" spc="0" normalizeH="0" baseline="0" noProof="0" dirty="0" err="1">
                <a:ln>
                  <a:noFill/>
                </a:ln>
                <a:solidFill>
                  <a:prstClr val="black"/>
                </a:solidFill>
                <a:effectLst/>
                <a:uLnTx/>
                <a:uFillTx/>
                <a:latin typeface="+mn-lt"/>
                <a:ea typeface="+mn-ea"/>
                <a:cs typeface="+mn-cs"/>
              </a:rPr>
              <a:t>weekdays.</a:t>
            </a:r>
            <a:r>
              <a:rPr kumimoji="0" lang="en-IN" sz="1400" b="1" i="1" u="none" strike="noStrike" kern="0" cap="none" spc="0" normalizeH="0" baseline="0" noProof="0" dirty="0" err="1">
                <a:ln>
                  <a:noFill/>
                </a:ln>
                <a:solidFill>
                  <a:prstClr val="black"/>
                </a:solidFill>
                <a:effectLst/>
                <a:uLnTx/>
                <a:uFillTx/>
                <a:latin typeface="+mn-lt"/>
                <a:ea typeface="+mn-ea"/>
                <a:cs typeface="+mn-cs"/>
              </a:rPr>
              <a:t>Weekends</a:t>
            </a:r>
            <a:r>
              <a:rPr kumimoji="0" lang="en-IN" sz="1400" b="1" i="1" u="none" strike="noStrike" kern="0" cap="none" spc="0" normalizeH="0" baseline="0" noProof="0" dirty="0">
                <a:ln>
                  <a:noFill/>
                </a:ln>
                <a:solidFill>
                  <a:prstClr val="black"/>
                </a:solidFill>
                <a:effectLst/>
                <a:uLnTx/>
                <a:uFillTx/>
                <a:latin typeface="+mn-lt"/>
                <a:ea typeface="+mn-ea"/>
                <a:cs typeface="+mn-cs"/>
              </a:rPr>
              <a:t> generally have higher total counts</a:t>
            </a:r>
            <a:r>
              <a:rPr kumimoji="0" lang="en-IN" sz="1400" b="0" i="0" u="none" strike="noStrike" kern="0" cap="none" spc="0" normalizeH="0" baseline="0" noProof="0" dirty="0">
                <a:ln>
                  <a:noFill/>
                </a:ln>
                <a:solidFill>
                  <a:prstClr val="black"/>
                </a:solidFill>
                <a:effectLst/>
                <a:uLnTx/>
                <a:uFillTx/>
                <a:latin typeface="+mn-lt"/>
                <a:ea typeface="+mn-ea"/>
                <a:cs typeface="+mn-cs"/>
              </a:rPr>
              <a:t>, indicating that there is more activity or completions on weekends.</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mn-lt"/>
                <a:ea typeface="+mn-ea"/>
                <a:cs typeface="+mn-cs"/>
              </a:rPr>
              <a:t>2.Sunday and Saturday:</a:t>
            </a:r>
            <a:r>
              <a:rPr kumimoji="0" lang="en-IN" sz="1400" b="0" i="0" u="none" strike="noStrike" kern="0" cap="none" spc="0" normalizeH="0" baseline="0" noProof="0" dirty="0">
                <a:ln>
                  <a:noFill/>
                </a:ln>
                <a:solidFill>
                  <a:prstClr val="black"/>
                </a:solidFill>
                <a:effectLst/>
                <a:uLnTx/>
                <a:uFillTx/>
                <a:latin typeface="+mn-lt"/>
                <a:ea typeface="+mn-ea"/>
                <a:cs typeface="+mn-cs"/>
              </a:rPr>
              <a:t> Among the weekends, Sunday and Saturday stand out with the </a:t>
            </a:r>
            <a:r>
              <a:rPr kumimoji="0" lang="en-IN" sz="1400" b="1" i="1" u="none" strike="noStrike" kern="0" cap="none" spc="0" normalizeH="0" baseline="0" noProof="0" dirty="0">
                <a:ln>
                  <a:noFill/>
                </a:ln>
                <a:solidFill>
                  <a:prstClr val="black"/>
                </a:solidFill>
                <a:effectLst/>
                <a:uLnTx/>
                <a:uFillTx/>
                <a:latin typeface="+mn-lt"/>
                <a:ea typeface="+mn-ea"/>
                <a:cs typeface="+mn-cs"/>
              </a:rPr>
              <a:t>highest counts.</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IN" sz="1400" b="1" i="1" u="none" strike="noStrike" kern="0" cap="none" spc="0" normalizeH="0" baseline="0" noProof="0" dirty="0">
              <a:ln>
                <a:noFill/>
              </a:ln>
              <a:solidFill>
                <a:prstClr val="black"/>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prstClr val="black"/>
                </a:solidFill>
                <a:effectLst/>
                <a:uLnTx/>
                <a:uFillTx/>
                <a:latin typeface="+mn-lt"/>
                <a:ea typeface="+mn-ea"/>
                <a:cs typeface="+mn-cs"/>
              </a:rPr>
              <a:t>3.Weekday Patterns:</a:t>
            </a:r>
            <a:r>
              <a:rPr kumimoji="0" lang="en-IN" sz="1400" b="0" i="0" u="none" strike="noStrike" kern="0" cap="none" spc="0" normalizeH="0" baseline="0" noProof="0" dirty="0">
                <a:ln>
                  <a:noFill/>
                </a:ln>
                <a:solidFill>
                  <a:prstClr val="black"/>
                </a:solidFill>
                <a:effectLst/>
                <a:uLnTx/>
                <a:uFillTx/>
                <a:latin typeface="+mn-lt"/>
                <a:ea typeface="+mn-ea"/>
                <a:cs typeface="+mn-cs"/>
              </a:rPr>
              <a:t> Among weekdays, Thursday and Friday tend to have higher counts compared to Monday, Tuesday, and Wednesday. This may indicate that </a:t>
            </a:r>
            <a:r>
              <a:rPr kumimoji="0" lang="en-IN" sz="1400" b="1" i="0" u="none" strike="noStrike" kern="0" cap="none" spc="0" normalizeH="0" baseline="0" noProof="0" dirty="0">
                <a:ln>
                  <a:noFill/>
                </a:ln>
                <a:solidFill>
                  <a:prstClr val="black"/>
                </a:solidFill>
                <a:effectLst/>
                <a:uLnTx/>
                <a:uFillTx/>
                <a:latin typeface="+mn-lt"/>
                <a:ea typeface="+mn-ea"/>
                <a:cs typeface="+mn-cs"/>
              </a:rPr>
              <a:t>completion increase near weekends</a:t>
            </a:r>
            <a:r>
              <a:rPr kumimoji="0" lang="en-IN" sz="1400" b="0" i="0" u="none" strike="noStrike" kern="0" cap="none" spc="0" normalizeH="0" baseline="0" noProof="0" dirty="0">
                <a:ln>
                  <a:noFill/>
                </a:ln>
                <a:solidFill>
                  <a:prstClr val="black"/>
                </a:solidFill>
                <a:effectLst/>
                <a:uLnTx/>
                <a:uFillTx/>
                <a:latin typeface="+mn-lt"/>
                <a:ea typeface="+mn-ea"/>
                <a:cs typeface="+mn-cs"/>
              </a:rPr>
              <a:t>.</a:t>
            </a:r>
          </a:p>
          <a:p>
            <a:pPr marL="457200" marR="0" lvl="1" indent="0" defTabSz="91440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sng" strike="noStrike" kern="0" cap="none" spc="0" normalizeH="0" baseline="0" noProof="0" dirty="0">
                <a:ln>
                  <a:noFill/>
                </a:ln>
                <a:solidFill>
                  <a:srgbClr val="70AD47">
                    <a:lumMod val="75000"/>
                  </a:srgbClr>
                </a:solidFill>
                <a:effectLst/>
                <a:uLnTx/>
                <a:uFillTx/>
                <a:latin typeface="+mn-lt"/>
                <a:ea typeface="+mn-ea"/>
                <a:cs typeface="+mn-cs"/>
              </a:rPr>
              <a:t>Overall Trends</a:t>
            </a:r>
            <a:r>
              <a:rPr kumimoji="0" lang="en-IN" sz="1400" b="1" i="0" u="none" strike="noStrike" kern="0" cap="none" spc="0" normalizeH="0" baseline="0" noProof="0" dirty="0">
                <a:ln>
                  <a:noFill/>
                </a:ln>
                <a:solidFill>
                  <a:prstClr val="black"/>
                </a:solidFill>
                <a:effectLst/>
                <a:uLnTx/>
                <a:uFillTx/>
                <a:latin typeface="+mn-lt"/>
                <a:ea typeface="+mn-ea"/>
                <a:cs typeface="+mn-cs"/>
              </a:rPr>
              <a:t>:</a:t>
            </a:r>
            <a:endParaRPr kumimoji="0" lang="en-IN" sz="1400" b="0" i="0" u="none" strike="noStrike" kern="0" cap="none" spc="0" normalizeH="0" baseline="0" noProof="0" dirty="0">
              <a:ln>
                <a:noFill/>
              </a:ln>
              <a:solidFill>
                <a:prstClr val="black"/>
              </a:solidFill>
              <a:effectLst/>
              <a:uLnTx/>
              <a:uFillTx/>
              <a:latin typeface="+mn-lt"/>
              <a:ea typeface="+mn-ea"/>
              <a:cs typeface="+mn-cs"/>
            </a:endParaRPr>
          </a:p>
          <a:p>
            <a:pPr marL="457200" marR="0" lvl="1" indent="0" defTabSz="91440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0" dirty="0">
                <a:ln>
                  <a:noFill/>
                </a:ln>
                <a:solidFill>
                  <a:prstClr val="black"/>
                </a:solidFill>
                <a:effectLst/>
                <a:uLnTx/>
                <a:uFillTx/>
                <a:latin typeface="+mn-lt"/>
                <a:ea typeface="+mn-ea"/>
                <a:cs typeface="+mn-cs"/>
              </a:rPr>
              <a:t>When considering both time slots and weekdays, the "</a:t>
            </a:r>
            <a:r>
              <a:rPr kumimoji="0" lang="en-IN" sz="1400" b="1" i="0" u="none" strike="noStrike" kern="0" cap="none" spc="0" normalizeH="0" baseline="0" noProof="0" dirty="0">
                <a:ln>
                  <a:noFill/>
                </a:ln>
                <a:solidFill>
                  <a:prstClr val="black"/>
                </a:solidFill>
                <a:effectLst/>
                <a:uLnTx/>
                <a:uFillTx/>
                <a:latin typeface="+mn-lt"/>
                <a:ea typeface="+mn-ea"/>
                <a:cs typeface="+mn-cs"/>
              </a:rPr>
              <a:t>Afternoon" slot on weekends, especially Saturday, appears to be the peak time </a:t>
            </a:r>
            <a:r>
              <a:rPr kumimoji="0" lang="en-IN" sz="1400" b="0" i="0" u="none" strike="noStrike" kern="0" cap="none" spc="0" normalizeH="0" baseline="0" noProof="0" dirty="0">
                <a:ln>
                  <a:noFill/>
                </a:ln>
                <a:solidFill>
                  <a:prstClr val="black"/>
                </a:solidFill>
                <a:effectLst/>
                <a:uLnTx/>
                <a:uFillTx/>
                <a:latin typeface="+mn-lt"/>
                <a:ea typeface="+mn-ea"/>
                <a:cs typeface="+mn-cs"/>
              </a:rPr>
              <a:t>for completions, with the highest count.</a:t>
            </a:r>
          </a:p>
          <a:p>
            <a:endParaRPr lang="en-IN" sz="1100" dirty="0"/>
          </a:p>
        </p:txBody>
      </p:sp>
    </p:spTree>
    <p:extLst>
      <p:ext uri="{BB962C8B-B14F-4D97-AF65-F5344CB8AC3E}">
        <p14:creationId xmlns:p14="http://schemas.microsoft.com/office/powerpoint/2010/main" val="2607527513"/>
      </p:ext>
    </p:extLst>
  </p:cSld>
  <p:clrMapOvr>
    <a:masterClrMapping/>
  </p:clrMapOvr>
  <mc:AlternateContent xmlns:mc="http://schemas.openxmlformats.org/markup-compatibility/2006" xmlns:p159="http://schemas.microsoft.com/office/powerpoint/2015/09/main">
    <mc:Choice Requires="p159">
      <p:transition spd="slow" advTm="24536">
        <p159:morph option="byObject"/>
      </p:transition>
    </mc:Choice>
    <mc:Fallback xmlns="">
      <p:transition spd="slow" advTm="24536">
        <p:fade/>
      </p:transition>
    </mc:Fallback>
  </mc:AlternateContent>
  <p:extLst>
    <p:ext uri="{3A86A75C-4F4B-4683-9AE1-C65F6400EC91}">
      <p14:laserTraceLst xmlns:p14="http://schemas.microsoft.com/office/powerpoint/2010/main">
        <p14:tracePtLst>
          <p14:tracePt t="8205" x="3276600" y="6184900"/>
          <p14:tracePt t="9079" x="2100263" y="6748463"/>
          <p14:tracePt t="9088" x="2109788" y="6638925"/>
          <p14:tracePt t="9096" x="2127250" y="6510338"/>
          <p14:tracePt t="9104" x="2146300" y="6364288"/>
          <p14:tracePt t="9113" x="2155825" y="6246813"/>
          <p14:tracePt t="9119" x="2173288" y="6118225"/>
          <p14:tracePt t="9126" x="2182813" y="5991225"/>
          <p14:tracePt t="9145" x="2228850" y="5734050"/>
          <p14:tracePt t="9147" x="2255838" y="5580063"/>
          <p14:tracePt t="9157" x="2301875" y="5414963"/>
          <p14:tracePt t="9176" x="2365375" y="5049838"/>
          <p14:tracePt t="9179" x="2392363" y="4867275"/>
          <p14:tracePt t="9183" x="2438400" y="4675188"/>
          <p14:tracePt t="9191" x="2484438" y="4511675"/>
          <p14:tracePt t="9200" x="2530475" y="4329113"/>
          <p14:tracePt t="9207" x="2593975" y="4154488"/>
          <p14:tracePt t="9216" x="2620963" y="4027488"/>
          <p14:tracePt t="9237" x="2684463" y="3798888"/>
          <p14:tracePt t="9239" x="2713038" y="3706813"/>
          <p14:tracePt t="9248" x="2730500" y="3625850"/>
          <p14:tracePt t="9270" x="2749550" y="3543300"/>
          <p14:tracePt t="9271" x="2767013" y="3460750"/>
          <p14:tracePt t="9280" x="2786063" y="3406775"/>
          <p14:tracePt t="9299" x="2803525" y="3305175"/>
          <p14:tracePt t="9303" x="2813050" y="3268663"/>
          <p14:tracePt t="9313" x="2813050" y="3214688"/>
          <p14:tracePt t="9330" x="2830513" y="3141663"/>
          <p14:tracePt t="9335" x="2849563" y="3105150"/>
          <p14:tracePt t="9344" x="2876550" y="3022600"/>
          <p14:tracePt t="9362" x="2886075" y="2968625"/>
          <p14:tracePt t="9370" x="2886075" y="2922588"/>
          <p14:tracePt t="9375" x="2895600" y="2876550"/>
          <p14:tracePt t="9385" x="2903538" y="2849563"/>
          <p14:tracePt t="9392" x="2913063" y="2794000"/>
          <p14:tracePt t="9422" x="2913063" y="2757488"/>
          <p14:tracePt t="9424" x="2913063" y="2747963"/>
          <p14:tracePt t="9431" x="2913063" y="2730500"/>
          <p14:tracePt t="9454" x="2932113" y="2657475"/>
          <p14:tracePt t="9456" x="2949575" y="2593975"/>
          <p14:tracePt t="9463" x="2976563" y="2520950"/>
          <p14:tracePt t="9473" x="2986088" y="2474913"/>
          <p14:tracePt t="9481" x="2995613" y="2411413"/>
          <p14:tracePt t="9515" x="3049588" y="2255838"/>
          <p14:tracePt t="9519" x="3049588" y="2219325"/>
          <p14:tracePt t="9528" x="3068638" y="2155825"/>
          <p14:tracePt t="9547" x="3122613" y="2036763"/>
          <p14:tracePt t="9551" x="3122613" y="2000250"/>
          <p14:tracePt t="9559" x="3132138" y="1944688"/>
          <p14:tracePt t="9569" x="3159125" y="1871663"/>
          <p14:tracePt t="9578" x="3187700" y="1808163"/>
          <p14:tracePt t="9601" x="3260725" y="1625600"/>
          <p14:tracePt t="9608" x="3287713" y="1562100"/>
          <p14:tracePt t="9626" x="3314700" y="1470025"/>
          <p14:tracePt t="9631" x="3324225" y="1443038"/>
          <p14:tracePt t="9656" x="3333750" y="1423988"/>
          <p14:tracePt t="9657" x="3343275" y="1416050"/>
          <p14:tracePt t="9665" x="3343275" y="1406525"/>
          <p14:tracePt t="9698" x="3343275" y="1397000"/>
          <p14:tracePt t="9699" x="3360738" y="1360488"/>
          <p14:tracePt t="9704" x="3360738" y="1350963"/>
          <p14:tracePt t="9711" x="3370263" y="1350963"/>
          <p14:tracePt t="9729" x="3379788" y="1323975"/>
          <p14:tracePt t="10898" x="3379788" y="1333500"/>
          <p14:tracePt t="10912" x="3370263" y="1343025"/>
          <p14:tracePt t="10976" x="3370263" y="1350963"/>
          <p14:tracePt t="11029" x="3360738" y="1370013"/>
          <p14:tracePt t="11039" x="3351213" y="1379538"/>
          <p14:tracePt t="11055" x="3343275" y="1379538"/>
          <p14:tracePt t="11063" x="3333750" y="1387475"/>
          <p14:tracePt t="11076" x="3324225" y="1397000"/>
          <p14:tracePt t="11123" x="3314700" y="1406525"/>
          <p14:tracePt t="11177" x="3297238" y="1416050"/>
          <p14:tracePt t="11184" x="3287713" y="1416050"/>
          <p14:tracePt t="11201" x="3270250" y="1416050"/>
          <p14:tracePt t="11225" x="3260725" y="1416050"/>
          <p14:tracePt t="11232" x="3251200" y="1416050"/>
          <p14:tracePt t="11244" x="3241675" y="1416050"/>
          <p14:tracePt t="11280" x="3232150" y="1416050"/>
          <p14:tracePt t="11287" x="3224213" y="1416050"/>
          <p14:tracePt t="11295" x="3214688" y="1416050"/>
          <p14:tracePt t="11333" x="3187700" y="1416050"/>
          <p14:tracePt t="11336" x="3178175" y="1416050"/>
          <p14:tracePt t="11343" x="3168650" y="1416050"/>
          <p14:tracePt t="11361" x="3141663" y="1406525"/>
          <p14:tracePt t="11372" x="3122613" y="1397000"/>
          <p14:tracePt t="11398" x="3078163" y="1370013"/>
          <p14:tracePt t="11401" x="3059113" y="1350963"/>
          <p14:tracePt t="11408" x="3022600" y="1314450"/>
          <p14:tracePt t="11416" x="2976563" y="1296988"/>
          <p14:tracePt t="11425" x="2932113" y="1260475"/>
          <p14:tracePt t="11469" x="2867025" y="1223963"/>
          <p14:tracePt t="11470" x="2667000" y="1087438"/>
          <p14:tracePt t="11471" x="2620963" y="1068388"/>
          <p14:tracePt t="11479" x="2603500" y="1041400"/>
          <p14:tracePt t="11487" x="2557463" y="1022350"/>
          <p14:tracePt t="11511" x="2465388" y="949325"/>
          <p14:tracePt t="11520" x="2447925" y="931863"/>
          <p14:tracePt t="11528" x="2419350" y="903288"/>
          <p14:tracePt t="11537" x="2374900" y="858838"/>
          <p14:tracePt t="11545" x="2355850" y="839788"/>
          <p14:tracePt t="11553" x="2338388" y="812800"/>
          <p14:tracePt t="11585" x="2319338" y="793750"/>
          <p14:tracePt t="11587" x="2255838" y="712788"/>
          <p14:tracePt t="11592" x="2209800" y="666750"/>
          <p14:tracePt t="11599" x="2200275" y="666750"/>
          <p14:tracePt t="11607" x="2182813" y="647700"/>
          <p14:tracePt t="11615" x="2155825" y="639763"/>
          <p14:tracePt t="11625" x="2127250" y="611188"/>
          <p14:tracePt t="11667" x="2054225" y="584200"/>
          <p14:tracePt t="11671" x="2036763" y="584200"/>
          <p14:tracePt t="11680" x="2017713" y="574675"/>
          <p14:tracePt t="11689" x="2000250" y="574675"/>
          <p14:tracePt t="11696" x="1990725" y="574675"/>
          <p14:tracePt t="11704" x="1981200" y="574675"/>
          <p14:tracePt t="11747" x="1973263" y="574675"/>
          <p14:tracePt t="11752" x="1954213" y="574675"/>
          <p14:tracePt t="11760" x="1936750" y="566738"/>
          <p14:tracePt t="11767" x="1927225" y="566738"/>
          <p14:tracePt t="11776" x="1908175" y="557213"/>
          <p14:tracePt t="11793" x="1890713" y="557213"/>
          <p14:tracePt t="11799" x="1881188" y="557213"/>
          <p14:tracePt t="11824" x="1863725" y="557213"/>
          <p14:tracePt t="11832" x="1854200" y="557213"/>
          <p14:tracePt t="11853" x="1817688" y="557213"/>
          <p14:tracePt t="11856" x="1808163" y="557213"/>
          <p14:tracePt t="11865" x="1798638" y="557213"/>
          <p14:tracePt t="11894" x="1754188" y="557213"/>
          <p14:tracePt t="11897" x="1735138" y="557213"/>
          <p14:tracePt t="11903" x="1725613" y="557213"/>
          <p14:tracePt t="11912" x="1708150" y="557213"/>
          <p14:tracePt t="11931" x="1689100" y="574675"/>
          <p14:tracePt t="11937" x="1681163" y="574675"/>
          <p14:tracePt t="11944" x="1671638" y="584200"/>
          <p14:tracePt t="11952" x="1644650" y="593725"/>
          <p14:tracePt t="11960" x="1635125" y="603250"/>
          <p14:tracePt t="11980" x="1606550" y="603250"/>
          <p14:tracePt t="11983" x="1598613" y="603250"/>
          <p14:tracePt t="12007" x="1562100" y="620713"/>
          <p14:tracePt t="12015" x="1543050" y="639763"/>
          <p14:tracePt t="12040" x="1489075" y="666750"/>
          <p14:tracePt t="12047" x="1470025" y="676275"/>
          <p14:tracePt t="12057" x="1460500" y="684213"/>
          <p14:tracePt t="12065" x="1452563" y="693738"/>
          <p14:tracePt t="12108" x="1370013" y="757238"/>
          <p14:tracePt t="12111" x="1370013" y="766763"/>
          <p14:tracePt t="12120" x="1350963" y="776288"/>
          <p14:tracePt t="12130" x="1343025" y="776288"/>
          <p14:tracePt t="12136" x="1333500" y="785813"/>
          <p14:tracePt t="12160" x="1314450" y="803275"/>
          <p14:tracePt t="12167" x="1306513" y="812800"/>
          <p14:tracePt t="12176" x="1296988" y="822325"/>
          <p14:tracePt t="12197" x="1270000" y="876300"/>
          <p14:tracePt t="12200" x="1250950" y="912813"/>
          <p14:tracePt t="12208" x="1250950" y="949325"/>
          <p14:tracePt t="12217" x="1214438" y="976313"/>
          <p14:tracePt t="12225" x="1177925" y="1041400"/>
          <p14:tracePt t="12257" x="1077913" y="1223963"/>
          <p14:tracePt t="12264" x="1068388" y="1260475"/>
          <p14:tracePt t="12271" x="1058863" y="1287463"/>
          <p14:tracePt t="12279" x="1050925" y="1306513"/>
          <p14:tracePt t="12289" x="1050925" y="1333500"/>
          <p14:tracePt t="12307" x="1041400" y="1397000"/>
          <p14:tracePt t="12311" x="1031875" y="1423988"/>
          <p14:tracePt t="12319" x="1031875" y="1452563"/>
          <p14:tracePt t="12331" x="1022350" y="1497013"/>
          <p14:tracePt t="12343" x="1022350" y="1525588"/>
          <p14:tracePt t="12378" x="1022350" y="1689100"/>
          <p14:tracePt t="12383" x="1022350" y="1725613"/>
          <p14:tracePt t="12391" x="1031875" y="1762125"/>
          <p14:tracePt t="12401" x="1031875" y="1781175"/>
          <p14:tracePt t="12408" x="1041400" y="1844675"/>
          <p14:tracePt t="12436" x="1068388" y="1881188"/>
          <p14:tracePt t="12437" x="1087438" y="1944688"/>
          <p14:tracePt t="12439" x="1104900" y="1990725"/>
          <p14:tracePt t="12461" x="1141413" y="2082800"/>
          <p14:tracePt t="12463" x="1168400" y="2155825"/>
          <p14:tracePt t="12472" x="1177925" y="2192338"/>
          <p14:tracePt t="12493" x="1223963" y="2273300"/>
          <p14:tracePt t="12496" x="1233488" y="2292350"/>
          <p14:tracePt t="12504" x="1250950" y="2328863"/>
          <p14:tracePt t="12513" x="1270000" y="2355850"/>
          <p14:tracePt t="12523" x="1277938" y="2365375"/>
          <p14:tracePt t="12545" x="1314450" y="2401888"/>
          <p14:tracePt t="12552" x="1343025" y="2401888"/>
          <p14:tracePt t="12571" x="1406525" y="2419350"/>
          <p14:tracePt t="12575" x="1452563" y="2419350"/>
          <p14:tracePt t="12585" x="1489075" y="2419350"/>
          <p14:tracePt t="12592" x="1533525" y="2419350"/>
          <p14:tracePt t="12600" x="1598613" y="2392363"/>
          <p14:tracePt t="12608" x="1662113" y="2328863"/>
          <p14:tracePt t="12615" x="1708150" y="2301875"/>
          <p14:tracePt t="12623" x="1754188" y="2292350"/>
          <p14:tracePt t="12644" x="1900238" y="2209800"/>
          <p14:tracePt t="12648" x="1973263" y="2182813"/>
          <p14:tracePt t="12656" x="2054225" y="2163763"/>
          <p14:tracePt t="12677" x="2209800" y="2109788"/>
          <p14:tracePt t="12680" x="2255838" y="2082800"/>
          <p14:tracePt t="12688" x="2282825" y="2063750"/>
          <p14:tracePt t="12708" x="2328863" y="2027238"/>
          <p14:tracePt t="12712" x="2328863" y="2017713"/>
          <p14:tracePt t="12721" x="2328863" y="2000250"/>
          <p14:tracePt t="12731" x="2338388" y="1981200"/>
          <p14:tracePt t="12743" x="2338388" y="1954213"/>
          <p14:tracePt t="12771" x="2365375" y="1781175"/>
          <p14:tracePt t="12775" x="2365375" y="1725613"/>
          <p14:tracePt t="12800" x="2365375" y="1671638"/>
          <p14:tracePt t="12801" x="2301875" y="1562100"/>
          <p14:tracePt t="12807" x="2265363" y="1479550"/>
          <p14:tracePt t="12832" x="2228850" y="1397000"/>
          <p14:tracePt t="12833" x="2192338" y="1306513"/>
          <p14:tracePt t="12839" x="2155825" y="1241425"/>
          <p14:tracePt t="12864" x="2063750" y="1041400"/>
          <p14:tracePt t="12871" x="2063750" y="1014413"/>
          <p14:tracePt t="12879" x="2046288" y="968375"/>
          <p14:tracePt t="12887" x="2027238" y="939800"/>
          <p14:tracePt t="12909" x="1990725" y="876300"/>
          <p14:tracePt t="12911" x="1973263" y="858838"/>
          <p14:tracePt t="12951" x="1936750" y="839788"/>
          <p14:tracePt t="12959" x="1900238" y="839788"/>
          <p14:tracePt t="12968" x="1863725" y="839788"/>
          <p14:tracePt t="12987" x="1725613" y="839788"/>
          <p14:tracePt t="12991" x="1662113" y="839788"/>
          <p14:tracePt t="13001" x="1625600" y="839788"/>
          <p14:tracePt t="13019" x="1552575" y="839788"/>
          <p14:tracePt t="13024" x="1533525" y="839788"/>
          <p14:tracePt t="13032" x="1516063" y="839788"/>
          <p14:tracePt t="13051" x="1497013" y="839788"/>
          <p14:tracePt t="13124" x="1296988" y="976313"/>
          <p14:tracePt t="13128" x="1250950" y="1022350"/>
          <p14:tracePt t="13135" x="1214438" y="1077913"/>
          <p14:tracePt t="13144" x="1168400" y="1141413"/>
          <p14:tracePt t="13175" x="1004888" y="1433513"/>
          <p14:tracePt t="13183" x="958850" y="1506538"/>
          <p14:tracePt t="13206" x="904875" y="1671638"/>
          <p14:tracePt t="13209" x="885825" y="1725613"/>
          <p14:tracePt t="13215" x="885825" y="1762125"/>
          <p14:tracePt t="13223" x="868363" y="1798638"/>
          <p14:tracePt t="13235" x="868363" y="1844675"/>
          <p14:tracePt t="13242" x="868363" y="1898650"/>
          <p14:tracePt t="13275" x="868363" y="2017713"/>
          <p14:tracePt t="13279" x="885825" y="2046288"/>
          <p14:tracePt t="13287" x="904875" y="2090738"/>
          <p14:tracePt t="13297" x="912813" y="2119313"/>
          <p14:tracePt t="13315" x="968375" y="2209800"/>
          <p14:tracePt t="13319" x="1022350" y="2273300"/>
          <p14:tracePt t="13329" x="1077913" y="2328863"/>
          <p14:tracePt t="13346" x="1150938" y="2392363"/>
          <p14:tracePt t="13351" x="1177925" y="2411413"/>
          <p14:tracePt t="13359" x="1214438" y="2447925"/>
          <p14:tracePt t="13377" x="1270000" y="2474913"/>
          <p14:tracePt t="13384" x="1296988" y="2484438"/>
          <p14:tracePt t="13408" x="1370013" y="2538413"/>
          <p14:tracePt t="13416" x="1406525" y="2538413"/>
          <p14:tracePt t="13439" x="1589088" y="2557463"/>
          <p14:tracePt t="13447" x="1689100" y="2574925"/>
          <p14:tracePt t="13470" x="1871663" y="2584450"/>
          <p14:tracePt t="13471" x="1936750" y="2601913"/>
          <p14:tracePt t="13481" x="1963738" y="2601913"/>
          <p14:tracePt t="13511" x="1973263" y="2601913"/>
          <p14:tracePt t="13530" x="1981200" y="2601913"/>
          <p14:tracePt t="13560" x="2073275" y="2557463"/>
          <p14:tracePt t="13567" x="2090738" y="2528888"/>
          <p14:tracePt t="13575" x="2100263" y="2528888"/>
          <p14:tracePt t="13585" x="2119313" y="2511425"/>
          <p14:tracePt t="13595" x="2136775" y="2492375"/>
          <p14:tracePt t="13622" x="2182813" y="2428875"/>
          <p14:tracePt t="13623" x="2200275" y="2401888"/>
          <p14:tracePt t="13631" x="2209800" y="2392363"/>
          <p14:tracePt t="13654" x="2236788" y="2355850"/>
          <p14:tracePt t="13655" x="2255838" y="2328863"/>
          <p14:tracePt t="13663" x="2265363" y="2309813"/>
          <p14:tracePt t="13672" x="2309813" y="2265363"/>
          <p14:tracePt t="13689" x="2365375" y="2200275"/>
          <p14:tracePt t="13695" x="2374900" y="2192338"/>
          <p14:tracePt t="13719" x="2392363" y="2155825"/>
          <p14:tracePt t="13720" x="2392363" y="2127250"/>
          <p14:tracePt t="13730" x="2401888" y="2082800"/>
          <p14:tracePt t="13762" x="2411413" y="1871663"/>
          <p14:tracePt t="13768" x="2411413" y="1789113"/>
          <p14:tracePt t="13775" x="2411413" y="1762125"/>
          <p14:tracePt t="13783" x="2411413" y="1708150"/>
          <p14:tracePt t="13793" x="2411413" y="1635125"/>
          <p14:tracePt t="13810" x="2428875" y="1489075"/>
          <p14:tracePt t="13815" x="2428875" y="1452563"/>
          <p14:tracePt t="13825" x="2428875" y="1416050"/>
          <p14:tracePt t="13843" x="2411413" y="1314450"/>
          <p14:tracePt t="13847" x="2374900" y="1233488"/>
          <p14:tracePt t="13857" x="2346325" y="1160463"/>
          <p14:tracePt t="13873" x="2255838" y="1004888"/>
          <p14:tracePt t="13879" x="2200275" y="958850"/>
          <p14:tracePt t="13906" x="2063750" y="876300"/>
          <p14:tracePt t="13911" x="2017713" y="849313"/>
          <p14:tracePt t="13919" x="1973263" y="822325"/>
          <p14:tracePt t="13938" x="1900238" y="766763"/>
          <p14:tracePt t="13943" x="1871663" y="749300"/>
          <p14:tracePt t="13952" x="1863725" y="749300"/>
          <p14:tracePt t="13969" x="1844675" y="739775"/>
          <p14:tracePt t="13975" x="1827213" y="730250"/>
          <p14:tracePt t="13983" x="1817688" y="730250"/>
          <p14:tracePt t="13993" x="1808163" y="730250"/>
          <p14:tracePt t="14000" x="1781175" y="720725"/>
          <p14:tracePt t="14022" x="1754188" y="720725"/>
          <p14:tracePt t="14023" x="1735138" y="720725"/>
          <p14:tracePt t="14047" x="1689100" y="720725"/>
          <p14:tracePt t="14055" x="1671638" y="720725"/>
          <p14:tracePt t="14077" x="1635125" y="720725"/>
          <p14:tracePt t="14079" x="1616075" y="730250"/>
          <p14:tracePt t="14088" x="1552575" y="766763"/>
          <p14:tracePt t="14109" x="1479550" y="803275"/>
          <p14:tracePt t="14112" x="1433513" y="839788"/>
          <p14:tracePt t="14119" x="1387475" y="895350"/>
          <p14:tracePt t="14129" x="1314450" y="939800"/>
          <p14:tracePt t="14137" x="1270000" y="995363"/>
          <p14:tracePt t="14168" x="1114425" y="1168400"/>
          <p14:tracePt t="14175" x="1087438" y="1204913"/>
          <p14:tracePt t="14183" x="1050925" y="1270000"/>
          <p14:tracePt t="14191" x="1041400" y="1287463"/>
          <p14:tracePt t="14199" x="1014413" y="1314450"/>
          <p14:tracePt t="14207" x="995363" y="1360488"/>
          <p14:tracePt t="14259" x="968375" y="1397000"/>
          <p14:tracePt t="14260" x="885825" y="1625600"/>
          <p14:tracePt t="14263" x="876300" y="1679575"/>
          <p14:tracePt t="14271" x="876300" y="1752600"/>
          <p14:tracePt t="14279" x="849313" y="1798638"/>
          <p14:tracePt t="14289" x="849313" y="1844675"/>
          <p14:tracePt t="14296" x="849313" y="1881188"/>
          <p14:tracePt t="14322" x="849313" y="2036763"/>
          <p14:tracePt t="14327" x="849313" y="2090738"/>
          <p14:tracePt t="14337" x="849313" y="2146300"/>
          <p14:tracePt t="14367" x="912813" y="2374900"/>
          <p14:tracePt t="14375" x="922338" y="2401888"/>
          <p14:tracePt t="14383" x="949325" y="2455863"/>
          <p14:tracePt t="14405" x="1022350" y="2584450"/>
          <p14:tracePt t="14408" x="1058863" y="2638425"/>
          <p14:tracePt t="14415" x="1095375" y="2703513"/>
          <p14:tracePt t="14423" x="1123950" y="2730500"/>
          <p14:tracePt t="14433" x="1131888" y="2757488"/>
          <p14:tracePt t="14463" x="1160463" y="2784475"/>
          <p14:tracePt t="14488" x="1196975" y="2784475"/>
          <p14:tracePt t="14501" x="1233488" y="2784475"/>
          <p14:tracePt t="14530" x="1479550" y="2784475"/>
          <p14:tracePt t="14537" x="1570038" y="2784475"/>
          <p14:tracePt t="14544" x="1681163" y="2784475"/>
          <p14:tracePt t="14562" x="1917700" y="2740025"/>
          <p14:tracePt t="14567" x="2000250" y="2730500"/>
          <p14:tracePt t="14575" x="2063750" y="2703513"/>
          <p14:tracePt t="14583" x="2090738" y="2684463"/>
          <p14:tracePt t="14607" x="2182813" y="2593975"/>
          <p14:tracePt t="14615" x="2209800" y="2565400"/>
          <p14:tracePt t="14640" x="2292350" y="2401888"/>
          <p14:tracePt t="14647" x="2309813" y="2355850"/>
          <p14:tracePt t="14670" x="2328863" y="2265363"/>
          <p14:tracePt t="14671" x="2338388" y="2228850"/>
          <p14:tracePt t="14679" x="2346325" y="2146300"/>
          <p14:tracePt t="14702" x="2355850" y="2000250"/>
          <p14:tracePt t="14704" x="2374900" y="1917700"/>
          <p14:tracePt t="14711" x="2374900" y="1844675"/>
          <p14:tracePt t="14721" x="2382838" y="1789113"/>
          <p14:tracePt t="14729" x="2382838" y="1725613"/>
          <p14:tracePt t="14761" x="2419350" y="1506538"/>
          <p14:tracePt t="14768" x="2419350" y="1489075"/>
          <p14:tracePt t="14775" x="2419350" y="1470025"/>
          <p14:tracePt t="14784" x="2419350" y="1443038"/>
          <p14:tracePt t="14794" x="2419350" y="1416050"/>
          <p14:tracePt t="14823" x="2365375" y="1360488"/>
          <p14:tracePt t="14831" x="2338388" y="1333500"/>
          <p14:tracePt t="14839" x="2309813" y="1314450"/>
          <p14:tracePt t="14847" x="2255838" y="1287463"/>
          <p14:tracePt t="14871" x="2100263" y="1241425"/>
          <p14:tracePt t="14879" x="2046288" y="1233488"/>
          <p14:tracePt t="14902" x="2017713" y="1233488"/>
          <p14:tracePt t="14992" x="2009775" y="1233488"/>
          <p14:tracePt t="15017" x="2000250" y="1241425"/>
          <p14:tracePt t="15027" x="1990725" y="1250950"/>
          <p14:tracePt t="15052" x="1981200" y="1343025"/>
          <p14:tracePt t="15055" x="1981200" y="1416050"/>
          <p14:tracePt t="15065" x="1981200" y="1489075"/>
          <p14:tracePt t="15106" x="2100263" y="1808163"/>
          <p14:tracePt t="15111" x="2155825" y="1908175"/>
          <p14:tracePt t="15121" x="2209800" y="1990725"/>
          <p14:tracePt t="15128" x="2265363" y="2073275"/>
          <p14:tracePt t="15161" x="2630488" y="2328863"/>
          <p14:tracePt t="15167" x="2786063" y="2374900"/>
          <p14:tracePt t="15175" x="2995613" y="2419350"/>
          <p14:tracePt t="15183" x="3287713" y="2501900"/>
          <p14:tracePt t="15193" x="3579813" y="2557463"/>
          <p14:tracePt t="15211" x="4438650" y="2674938"/>
          <p14:tracePt t="15215" x="4895850" y="2720975"/>
          <p14:tracePt t="15225" x="5387975" y="2740025"/>
          <p14:tracePt t="15242" x="6319838" y="2740025"/>
          <p14:tracePt t="15247" x="6721475" y="2740025"/>
          <p14:tracePt t="15272" x="7132638" y="2740025"/>
          <p14:tracePt t="15272" x="7862888" y="2711450"/>
          <p14:tracePt t="15280" x="8183563" y="2667000"/>
          <p14:tracePt t="15304" x="8831263" y="2538413"/>
          <p14:tracePt t="15311" x="8977313" y="2492375"/>
          <p14:tracePt t="15319" x="9096375" y="2447925"/>
          <p14:tracePt t="15331" x="9223375" y="2401888"/>
          <p14:tracePt t="15341" x="9361488" y="2365375"/>
          <p14:tracePt t="15374" x="10009188" y="2163763"/>
          <p14:tracePt t="15375" x="10255250" y="2090738"/>
          <p14:tracePt t="15383" x="10483850" y="2027238"/>
          <p14:tracePt t="15392" x="10675938" y="1963738"/>
          <p14:tracePt t="15413" x="10958513" y="1835150"/>
          <p14:tracePt t="15415" x="11077575" y="1798638"/>
          <p14:tracePt t="15425" x="11177588" y="1752600"/>
          <p14:tracePt t="15442" x="11287125" y="1708150"/>
          <p14:tracePt t="15447" x="11287125" y="1698625"/>
          <p14:tracePt t="15457" x="11296650" y="1689100"/>
          <p14:tracePt t="15464" x="11306175" y="1679575"/>
          <p14:tracePt t="15560" x="11306175" y="1671638"/>
          <p14:tracePt t="15575" x="11306175" y="1662113"/>
          <p14:tracePt t="15622" x="11306175" y="1625600"/>
          <p14:tracePt t="15625" x="11306175" y="1616075"/>
          <p14:tracePt t="15631" x="11296650" y="1598613"/>
          <p14:tracePt t="15639" x="11287125" y="1589088"/>
          <p14:tracePt t="15651" x="11269663" y="1570038"/>
          <p14:tracePt t="15702" x="11233150" y="1516063"/>
          <p14:tracePt t="15703" x="10895013" y="1333500"/>
          <p14:tracePt t="15711" x="10821988" y="1314450"/>
          <p14:tracePt t="15719" x="10785475" y="1287463"/>
          <p14:tracePt t="15737" x="10748963" y="1270000"/>
          <p14:tracePt t="15743" x="10739438" y="1270000"/>
          <p14:tracePt t="15844" x="10731500" y="1270000"/>
          <p14:tracePt t="15848" x="10721975" y="1270000"/>
          <p14:tracePt t="15855" x="10702925" y="1270000"/>
          <p14:tracePt t="15863" x="10648950" y="1270000"/>
          <p14:tracePt t="15872" x="10585450" y="1270000"/>
          <p14:tracePt t="15891" x="10447338" y="1270000"/>
          <p14:tracePt t="15895" x="10301288" y="1270000"/>
          <p14:tracePt t="15905" x="10137775" y="1270000"/>
          <p14:tracePt t="15933" x="9398000" y="1270000"/>
          <p14:tracePt t="15936" x="9132888" y="1270000"/>
          <p14:tracePt t="15943" x="8950325" y="1270000"/>
          <p14:tracePt t="15952" x="8840788" y="1270000"/>
          <p14:tracePt t="15969" x="8812213" y="1270000"/>
          <p14:tracePt t="16016" x="8685213" y="1343025"/>
          <p14:tracePt t="16024" x="8629650" y="1360488"/>
          <p14:tracePt t="16031" x="8566150" y="1406525"/>
          <p14:tracePt t="16049" x="8420100" y="1452563"/>
          <p14:tracePt t="16055" x="8356600" y="1479550"/>
          <p14:tracePt t="16096" x="7991475" y="1552575"/>
          <p14:tracePt t="16103" x="7845425" y="1570038"/>
          <p14:tracePt t="16127" x="7123113" y="1589088"/>
          <p14:tracePt t="16135" x="6748463" y="1589088"/>
          <p14:tracePt t="16160" x="6373813" y="1589088"/>
          <p14:tracePt t="16161" x="5818188" y="1589088"/>
          <p14:tracePt t="16167" x="5589588" y="1589088"/>
          <p14:tracePt t="16175" x="5424488" y="1598613"/>
          <p14:tracePt t="16185" x="5314950" y="1598613"/>
          <p14:tracePt t="16223" x="5260975" y="1606550"/>
          <p14:tracePt t="16224" x="5251450" y="1616075"/>
          <p14:tracePt t="16231" x="5224463" y="1616075"/>
          <p14:tracePt t="16253" x="5132388" y="1616075"/>
          <p14:tracePt t="16256" x="5095875" y="1616075"/>
          <p14:tracePt t="16263" x="5022850" y="1616075"/>
          <p14:tracePt t="16271" x="4932363" y="1635125"/>
          <p14:tracePt t="16280" x="4813300" y="1643063"/>
          <p14:tracePt t="16300" x="4621213" y="1698625"/>
          <p14:tracePt t="16303" x="4565650" y="1708150"/>
          <p14:tracePt t="16313" x="4529138" y="1716088"/>
          <p14:tracePt t="16332" x="4529138" y="1725613"/>
          <p14:tracePt t="16335" x="4521200" y="1735138"/>
          <p14:tracePt t="16352" x="4511675" y="1735138"/>
          <p14:tracePt t="16360" x="4475163" y="1752600"/>
          <p14:tracePt t="16381" x="4365625" y="1798638"/>
          <p14:tracePt t="16384" x="4310063" y="1825625"/>
          <p14:tracePt t="16391" x="4265613" y="1854200"/>
          <p14:tracePt t="16401" x="4200525" y="1862138"/>
          <p14:tracePt t="16411" x="4173538" y="1871663"/>
          <p14:tracePt t="16441" x="4164013" y="1871663"/>
          <p14:tracePt t="16479" x="4156075" y="1881188"/>
          <p14:tracePt t="16544" x="4156075" y="1890713"/>
          <p14:tracePt t="16562" x="4210050" y="1890713"/>
          <p14:tracePt t="16567" x="4237038" y="1890713"/>
          <p14:tracePt t="16576" x="4273550" y="1890713"/>
          <p14:tracePt t="16583" x="4292600" y="1871663"/>
          <p14:tracePt t="16591" x="4302125" y="1871663"/>
          <p14:tracePt t="16599" x="4310063" y="1862138"/>
          <p14:tracePt t="16623" x="4319588" y="1844675"/>
          <p14:tracePt t="16624" x="4365625" y="1789113"/>
          <p14:tracePt t="16632" x="4392613" y="1762125"/>
          <p14:tracePt t="16640" x="4419600" y="1744663"/>
          <p14:tracePt t="16648" x="4438650" y="1725613"/>
          <p14:tracePt t="16671" x="4484688" y="1679575"/>
          <p14:tracePt t="16703" x="4492625" y="1671638"/>
          <p14:tracePt t="16765" x="4492625" y="1662113"/>
          <p14:tracePt t="16797" x="4475163" y="1643063"/>
          <p14:tracePt t="16799" x="4456113" y="1616075"/>
          <p14:tracePt t="16808" x="4448175" y="1616075"/>
          <p14:tracePt t="16830" x="4411663" y="1579563"/>
          <p14:tracePt t="16833" x="4375150" y="1562100"/>
          <p14:tracePt t="16840" x="4346575" y="1525588"/>
          <p14:tracePt t="16862" x="4237038" y="1470025"/>
          <p14:tracePt t="16864" x="4173538" y="1443038"/>
          <p14:tracePt t="16871" x="4090988" y="1397000"/>
          <p14:tracePt t="16879" x="4008438" y="1379538"/>
          <p14:tracePt t="16909" x="3825875" y="1270000"/>
          <p14:tracePt t="16911" x="3789363" y="1260475"/>
          <p14:tracePt t="16919" x="3762375" y="1250950"/>
          <p14:tracePt t="16929" x="3744913" y="1241425"/>
          <p14:tracePt t="16938" x="3725863" y="1233488"/>
          <p14:tracePt t="16961" x="3616325" y="1168400"/>
          <p14:tracePt t="16967" x="3606800" y="1160463"/>
          <p14:tracePt t="16977" x="3589338" y="1141413"/>
          <p14:tracePt t="16984" x="3552825" y="1131888"/>
          <p14:tracePt t="16995" x="3506788" y="1131888"/>
          <p14:tracePt t="17005" x="3470275" y="1123950"/>
          <p14:tracePt t="17035" x="3214688" y="1095375"/>
          <p14:tracePt t="17039" x="3187700" y="1087438"/>
          <p14:tracePt t="17048" x="3151188" y="1087438"/>
          <p14:tracePt t="17056" x="3105150" y="1087438"/>
          <p14:tracePt t="17078" x="3022600" y="1087438"/>
          <p14:tracePt t="17081" x="2968625" y="1087438"/>
          <p14:tracePt t="17088" x="2940050" y="1087438"/>
          <p14:tracePt t="17110" x="2876550" y="1087438"/>
          <p14:tracePt t="17113" x="2822575" y="1087438"/>
          <p14:tracePt t="17121" x="2767013" y="1087438"/>
          <p14:tracePt t="17128" x="2713038" y="1087438"/>
          <p14:tracePt t="17136" x="2640013" y="1087438"/>
          <p14:tracePt t="17165" x="2484438" y="1087438"/>
          <p14:tracePt t="17168" x="2465388" y="1095375"/>
          <p14:tracePt t="17175" x="2457450" y="1095375"/>
          <p14:tracePt t="17183" x="2447925" y="1104900"/>
          <p14:tracePt t="17204" x="2419350" y="1123950"/>
          <p14:tracePt t="17208" x="2411413" y="1141413"/>
          <p14:tracePt t="17216" x="2382838" y="1177925"/>
          <p14:tracePt t="17237" x="2309813" y="1250950"/>
          <p14:tracePt t="17240" x="2273300" y="1296988"/>
          <p14:tracePt t="17247" x="2236788" y="1350963"/>
          <p14:tracePt t="17255" x="2200275" y="1416050"/>
          <p14:tracePt t="17268" x="2163763" y="1460500"/>
          <p14:tracePt t="17274" x="2146300" y="1506538"/>
          <p14:tracePt t="17312" x="2109788" y="1616075"/>
          <p14:tracePt t="17319" x="2109788" y="1635125"/>
          <p14:tracePt t="17327" x="2109788" y="1662113"/>
          <p14:tracePt t="17335" x="2109788" y="1698625"/>
          <p14:tracePt t="17344" x="2109788" y="1725613"/>
          <p14:tracePt t="17360" x="2109788" y="1798638"/>
          <p14:tracePt t="17367" x="2109788" y="1825625"/>
          <p14:tracePt t="17391" x="2192338" y="1944688"/>
          <p14:tracePt t="17402" x="2228850" y="2000250"/>
          <p14:tracePt t="17431" x="2301875" y="2109788"/>
          <p14:tracePt t="17439" x="2319338" y="2155825"/>
          <p14:tracePt t="17447" x="2338388" y="2173288"/>
          <p14:tracePt t="17457" x="2374900" y="2200275"/>
          <p14:tracePt t="17465" x="2401888" y="2236788"/>
          <p14:tracePt t="17494" x="2547938" y="2382838"/>
          <p14:tracePt t="17497" x="2630488" y="2455863"/>
          <p14:tracePt t="17503" x="2693988" y="2492375"/>
          <p14:tracePt t="17514" x="2730500" y="2511425"/>
          <p14:tracePt t="17520" x="2786063" y="2547938"/>
          <p14:tracePt t="17547" x="3095625" y="2693988"/>
          <p14:tracePt t="17551" x="3251200" y="2730500"/>
          <p14:tracePt t="17575" x="3416300" y="2767013"/>
          <p14:tracePt t="17576" x="3798888" y="2813050"/>
          <p14:tracePt t="17584" x="4054475" y="2830513"/>
          <p14:tracePt t="17606" x="4548188" y="2849563"/>
          <p14:tracePt t="17609" x="4748213" y="2849563"/>
          <p14:tracePt t="17615" x="4949825" y="2849563"/>
          <p14:tracePt t="17625" x="5132388" y="2849563"/>
          <p14:tracePt t="17632" x="5297488" y="2849563"/>
          <p14:tracePt t="17658" x="5699125" y="2794000"/>
          <p14:tracePt t="17663" x="5835650" y="2767013"/>
          <p14:tracePt t="17684" x="6100763" y="2674938"/>
          <p14:tracePt t="17687" x="6227763" y="2638425"/>
          <p14:tracePt t="17697" x="6383338" y="2593975"/>
          <p14:tracePt t="17715" x="6711950" y="2511425"/>
          <p14:tracePt t="17719" x="6877050" y="2484438"/>
          <p14:tracePt t="17727" x="7040563" y="2455863"/>
          <p14:tracePt t="17737" x="7232650" y="2419350"/>
          <p14:tracePt t="17745" x="7397750" y="2392363"/>
          <p14:tracePt t="17769" x="7753350" y="2292350"/>
          <p14:tracePt t="17792" x="7789863" y="2273300"/>
          <p14:tracePt t="17792" x="7808913" y="2246313"/>
          <p14:tracePt t="17823" x="7862888" y="2155825"/>
          <p14:tracePt t="17832" x="7881938" y="2109788"/>
          <p14:tracePt t="17852" x="7918450" y="2017713"/>
          <p14:tracePt t="17855" x="7926388" y="1981200"/>
          <p14:tracePt t="17864" x="7926388" y="1935163"/>
          <p14:tracePt t="17884" x="7926388" y="1835150"/>
          <p14:tracePt t="17887" x="7926388" y="1789113"/>
          <p14:tracePt t="17896" x="7926388" y="1725613"/>
          <p14:tracePt t="17913" x="7926388" y="1579563"/>
          <p14:tracePt t="17919" x="7899400" y="1516063"/>
          <p14:tracePt t="17927" x="7872413" y="1452563"/>
          <p14:tracePt t="17945" x="7808913" y="1350963"/>
          <p14:tracePt t="17951" x="7753350" y="1287463"/>
          <p14:tracePt t="17959" x="7716838" y="1250950"/>
          <p14:tracePt t="17969" x="7634288" y="1168400"/>
          <p14:tracePt t="17977" x="7516813" y="1077913"/>
          <p14:tracePt t="18004" x="6986588" y="876300"/>
          <p14:tracePt t="18007" x="6777038" y="830263"/>
          <p14:tracePt t="18015" x="6611938" y="812800"/>
          <p14:tracePt t="18039" x="6337300" y="793750"/>
          <p14:tracePt t="18049" x="6300788" y="793750"/>
          <p14:tracePt t="18056" x="6292850" y="793750"/>
          <p14:tracePt t="18065" x="6237288" y="793750"/>
          <p14:tracePt t="18104" x="5881688" y="803275"/>
          <p14:tracePt t="18111" x="5772150" y="803275"/>
          <p14:tracePt t="18134" x="5607050" y="803275"/>
          <p14:tracePt t="18136" x="5524500" y="812800"/>
          <p14:tracePt t="18143" x="5451475" y="812800"/>
          <p14:tracePt t="18153" x="5397500" y="812800"/>
          <p14:tracePt t="18161" x="5351463" y="812800"/>
          <p14:tracePt t="18188" x="5195888" y="839788"/>
          <p14:tracePt t="18192" x="5122863" y="849313"/>
          <p14:tracePt t="18212" x="4986338" y="876300"/>
          <p14:tracePt t="18215" x="4922838" y="895350"/>
          <p14:tracePt t="18223" x="4876800" y="912813"/>
          <p14:tracePt t="18231" x="4849813" y="931863"/>
          <p14:tracePt t="18241" x="4821238" y="939800"/>
          <p14:tracePt t="18249" x="4784725" y="949325"/>
          <p14:tracePt t="18294" x="4594225" y="1068388"/>
          <p14:tracePt t="18295" x="4575175" y="1068388"/>
          <p14:tracePt t="18304" x="4557713" y="1087438"/>
          <p14:tracePt t="18311" x="4538663" y="1095375"/>
          <p14:tracePt t="18335" x="4456113" y="1141413"/>
          <p14:tracePt t="18344" x="4429125" y="1160463"/>
          <p14:tracePt t="18368" x="4392613" y="1177925"/>
          <p14:tracePt t="18369" x="4338638" y="1214438"/>
          <p14:tracePt t="18377" x="4273550" y="1241425"/>
          <p14:tracePt t="18384" x="4210050" y="1270000"/>
          <p14:tracePt t="18410" x="4137025" y="1296988"/>
          <p14:tracePt t="18416" x="4119563" y="1306513"/>
          <p14:tracePt t="18423" x="4073525" y="1314450"/>
          <p14:tracePt t="18431" x="4054475" y="1323975"/>
          <p14:tracePt t="18439" x="4000500" y="1333500"/>
          <p14:tracePt t="18463" x="3890963" y="1360488"/>
          <p14:tracePt t="18471" x="3817938" y="1370013"/>
          <p14:tracePt t="18494" x="3716338" y="1387475"/>
          <p14:tracePt t="18495" x="3625850" y="1406525"/>
          <p14:tracePt t="18504" x="3506788" y="1416050"/>
          <p14:tracePt t="18524" x="3343275" y="1443038"/>
          <p14:tracePt t="18527" x="3270250" y="1443038"/>
          <p14:tracePt t="18541" x="3205163" y="1460500"/>
          <p14:tracePt t="18566" x="3187700" y="1460500"/>
          <p14:tracePt t="18575" x="3168650" y="1470025"/>
          <p14:tracePt t="18583" x="3159125" y="1470025"/>
          <p14:tracePt t="18593" x="3151188" y="1479550"/>
          <p14:tracePt t="18600" x="3122613" y="1506538"/>
          <p14:tracePt t="18623" x="3078163" y="1562100"/>
          <p14:tracePt t="18624" x="3059113" y="1579563"/>
          <p14:tracePt t="18647" x="3005138" y="1652588"/>
          <p14:tracePt t="18655" x="3005138" y="1662113"/>
          <p14:tracePt t="18679" x="2976563" y="1708150"/>
          <p14:tracePt t="18687" x="2959100" y="1744663"/>
          <p14:tracePt t="18709" x="2949575" y="1781175"/>
          <p14:tracePt t="18711" x="2949575" y="1798638"/>
          <p14:tracePt t="18719" x="2940050" y="1825625"/>
          <p14:tracePt t="18740" x="2922588" y="1898650"/>
          <p14:tracePt t="18743" x="2922588" y="1917700"/>
          <p14:tracePt t="18753" x="2922588" y="1944688"/>
          <p14:tracePt t="18771" x="2922588" y="2027238"/>
          <p14:tracePt t="18775" x="2922588" y="2046288"/>
          <p14:tracePt t="18784" x="2922588" y="2063750"/>
          <p14:tracePt t="18801" x="2932113" y="2119313"/>
          <p14:tracePt t="18807" x="2940050" y="2136775"/>
          <p14:tracePt t="18816" x="2940050" y="2146300"/>
          <p14:tracePt t="18834" x="2968625" y="2192338"/>
          <p14:tracePt t="18839" x="2976563" y="2219325"/>
          <p14:tracePt t="18862" x="3041650" y="2273300"/>
          <p14:tracePt t="18864" x="3086100" y="2301875"/>
          <p14:tracePt t="18873" x="3168650" y="2338388"/>
          <p14:tracePt t="18902" x="3424238" y="2438400"/>
          <p14:tracePt t="18904" x="3552825" y="2465388"/>
          <p14:tracePt t="18911" x="3735388" y="2511425"/>
          <p14:tracePt t="18919" x="3917950" y="2538413"/>
          <p14:tracePt t="18940" x="4256088" y="2584450"/>
          <p14:tracePt t="18943" x="4402138" y="2601913"/>
          <p14:tracePt t="18952" x="4548188" y="2611438"/>
          <p14:tracePt t="18959" x="4675188" y="2611438"/>
          <p14:tracePt t="18968" x="4803775" y="2611438"/>
          <p14:tracePt t="18987" x="5059363" y="2611438"/>
          <p14:tracePt t="18991" x="5205413" y="2611438"/>
          <p14:tracePt t="19001" x="5387975" y="2611438"/>
          <p14:tracePt t="19019" x="5781675" y="2611438"/>
          <p14:tracePt t="19025" x="5981700" y="2611438"/>
          <p14:tracePt t="19031" x="6183313" y="2611438"/>
          <p14:tracePt t="19041" x="6365875" y="2593975"/>
          <p14:tracePt t="19051" x="6511925" y="2565400"/>
          <p14:tracePt t="19080" x="6667500" y="2520950"/>
          <p14:tracePt t="19083" x="6904038" y="2428875"/>
          <p14:tracePt t="19087" x="6931025" y="2411413"/>
          <p14:tracePt t="19096" x="6977063" y="2374900"/>
          <p14:tracePt t="19112" x="7077075" y="2273300"/>
          <p14:tracePt t="19119" x="7142163" y="2209800"/>
          <p14:tracePt t="19143" x="7223125" y="2155825"/>
          <p14:tracePt t="19144" x="7378700" y="2027238"/>
          <p14:tracePt t="19151" x="7407275" y="2017713"/>
          <p14:tracePt t="19175" x="7597775" y="1908175"/>
          <p14:tracePt t="19183" x="7662863" y="1871663"/>
          <p14:tracePt t="19193" x="7707313" y="1835150"/>
          <p14:tracePt t="19202" x="7735888" y="1808163"/>
          <p14:tracePt t="19239" x="7772400" y="1781175"/>
          <p14:tracePt t="19240" x="7808913" y="1735138"/>
          <p14:tracePt t="19243" x="7835900" y="1643063"/>
          <p14:tracePt t="19248" x="7853363" y="1616075"/>
          <p14:tracePt t="19270" x="7862888" y="1533525"/>
          <p14:tracePt t="19272" x="7881938" y="1497013"/>
          <p14:tracePt t="19280" x="7881938" y="1470025"/>
          <p14:tracePt t="19287" x="7889875" y="1423988"/>
          <p14:tracePt t="19296" x="7899400" y="1387475"/>
          <p14:tracePt t="19316" x="7899400" y="1350963"/>
          <p14:tracePt t="19319" x="7899400" y="1343025"/>
          <p14:tracePt t="19329" x="7899400" y="1323975"/>
          <p14:tracePt t="19336" x="7899400" y="1314450"/>
          <p14:tracePt t="19345" x="7881938" y="1287463"/>
          <p14:tracePt t="19367" x="7726363" y="1204913"/>
          <p14:tracePt t="19375" x="7699375" y="1196975"/>
          <p14:tracePt t="19383" x="7626350" y="1177925"/>
          <p14:tracePt t="19408" x="7524750" y="1160463"/>
          <p14:tracePt t="19409" x="7251700" y="1131888"/>
          <p14:tracePt t="19415" x="7105650" y="1114425"/>
          <p14:tracePt t="19440" x="6850063" y="1131888"/>
          <p14:tracePt t="19447" x="6821488" y="1150938"/>
          <p14:tracePt t="19471" x="6784975" y="1187450"/>
          <p14:tracePt t="19472" x="6767513" y="1204913"/>
          <p14:tracePt t="19479" x="6757988" y="1250950"/>
          <p14:tracePt t="19503" x="6694488" y="1452563"/>
          <p14:tracePt t="19511" x="6694488" y="1525588"/>
          <p14:tracePt t="19534" x="6694488" y="1643063"/>
          <p14:tracePt t="19536" x="6694488" y="1698625"/>
          <p14:tracePt t="19543" x="6694488" y="1771650"/>
          <p14:tracePt t="19566" x="6731000" y="1890713"/>
          <p14:tracePt t="19569" x="6757988" y="1935163"/>
          <p14:tracePt t="19575" x="6794500" y="2000250"/>
          <p14:tracePt t="19585" x="6804025" y="2036763"/>
          <p14:tracePt t="19593" x="6858000" y="2054225"/>
          <p14:tracePt t="19620" x="6986588" y="2173288"/>
          <p14:tracePt t="19625" x="7050088" y="2209800"/>
          <p14:tracePt t="19631" x="7132638" y="2246313"/>
          <p14:tracePt t="19643" x="7215188" y="2292350"/>
          <p14:tracePt t="19670" x="7497763" y="2392363"/>
          <p14:tracePt t="19672" x="7597775" y="2419350"/>
          <p14:tracePt t="19679" x="7653338" y="2428875"/>
          <p14:tracePt t="19687" x="7735888" y="2438400"/>
          <p14:tracePt t="19706" x="7899400" y="2438400"/>
          <p14:tracePt t="19711" x="7991475" y="2438400"/>
          <p14:tracePt t="19720" x="8064500" y="2438400"/>
          <p14:tracePt t="19737" x="8201025" y="2438400"/>
          <p14:tracePt t="19743" x="8256588" y="2438400"/>
          <p14:tracePt t="19752" x="8310563" y="2438400"/>
          <p14:tracePt t="19769" x="8410575" y="2438400"/>
          <p14:tracePt t="19775" x="8466138" y="2438400"/>
          <p14:tracePt t="19800" x="8493125" y="2438400"/>
          <p14:tracePt t="19801" x="8548688" y="2438400"/>
          <p14:tracePt t="19803" x="8602663" y="2438400"/>
          <p14:tracePt t="19807" x="8648700" y="2438400"/>
          <p14:tracePt t="19816" x="8702675" y="2438400"/>
          <p14:tracePt t="19833" x="8804275" y="2438400"/>
          <p14:tracePt t="19839" x="8867775" y="2438400"/>
          <p14:tracePt t="19864" x="8967788" y="2419350"/>
          <p14:tracePt t="19865" x="9159875" y="2365375"/>
          <p14:tracePt t="19871" x="9259888" y="2338388"/>
          <p14:tracePt t="19879" x="9315450" y="2309813"/>
          <p14:tracePt t="19891" x="9351963" y="2292350"/>
          <p14:tracePt t="19935" x="9671050" y="2054225"/>
          <p14:tracePt t="19943" x="9698038" y="2036763"/>
          <p14:tracePt t="19953" x="9744075" y="2009775"/>
          <p14:tracePt t="19961" x="9826625" y="1954213"/>
          <p14:tracePt t="19987" x="10036175" y="1817688"/>
          <p14:tracePt t="19992" x="10101263" y="1781175"/>
          <p14:tracePt t="19999" x="10137775" y="1744663"/>
          <p14:tracePt t="20007" x="10182225" y="1716088"/>
          <p14:tracePt t="20017" x="10201275" y="1689100"/>
          <p14:tracePt t="20034" x="10228263" y="1662113"/>
          <p14:tracePt t="20039" x="10237788" y="1635125"/>
          <p14:tracePt t="20048" x="10247313" y="1616075"/>
          <p14:tracePt t="20065" x="10274300" y="1579563"/>
          <p14:tracePt t="20071" x="10283825" y="1562100"/>
          <p14:tracePt t="20080" x="10301288" y="1533525"/>
          <p14:tracePt t="20097" x="10337800" y="1479550"/>
          <p14:tracePt t="20104" x="10347325" y="1460500"/>
          <p14:tracePt t="20112" x="10356850" y="1443038"/>
          <p14:tracePt t="20129" x="10374313" y="1423988"/>
          <p14:tracePt t="20136" x="10374313" y="1406525"/>
          <p14:tracePt t="20144" x="10393363" y="1370013"/>
          <p14:tracePt t="20161" x="10420350" y="1287463"/>
          <p14:tracePt t="20167" x="10447338" y="1241425"/>
          <p14:tracePt t="20177" x="10474325" y="1177925"/>
          <p14:tracePt t="20185" x="10510838" y="1131888"/>
          <p14:tracePt t="20192" x="10529888" y="1095375"/>
          <p14:tracePt t="20221" x="10539413" y="1077913"/>
          <p14:tracePt t="20224" x="10556875" y="1022350"/>
          <p14:tracePt t="20231" x="10556875" y="1004888"/>
          <p14:tracePt t="20253" x="10556875" y="985838"/>
          <p14:tracePt t="20256" x="10547350" y="939800"/>
          <p14:tracePt t="20263" x="10520363" y="922338"/>
          <p14:tracePt t="20286" x="10474325" y="876300"/>
          <p14:tracePt t="20287" x="10456863" y="866775"/>
          <p14:tracePt t="20296" x="10447338" y="866775"/>
          <p14:tracePt t="20316" x="10429875" y="866775"/>
          <p14:tracePt t="20327" x="10420350" y="866775"/>
          <p14:tracePt t="20349" x="10393363" y="858838"/>
          <p14:tracePt t="20352" x="10374313" y="858838"/>
          <p14:tracePt t="20359" x="10337800" y="849313"/>
          <p14:tracePt t="20369" x="10320338" y="849313"/>
          <p14:tracePt t="20376" x="10301288" y="839788"/>
          <p14:tracePt t="20400" x="10255250" y="839788"/>
          <p14:tracePt t="20407" x="10247313" y="839788"/>
          <p14:tracePt t="20415" x="10228263" y="839788"/>
          <p14:tracePt t="20425" x="10210800" y="839788"/>
          <p14:tracePt t="20453" x="10128250" y="866775"/>
          <p14:tracePt t="20456" x="10072688" y="885825"/>
          <p14:tracePt t="20463" x="10009188" y="912813"/>
          <p14:tracePt t="20471" x="9991725" y="931863"/>
          <p14:tracePt t="20479" x="9918700" y="968375"/>
          <p14:tracePt t="20503" x="9753600" y="1104900"/>
          <p14:tracePt t="20511" x="9707563" y="1160463"/>
          <p14:tracePt t="20533" x="9653588" y="1214438"/>
          <p14:tracePt t="20536" x="9617075" y="1250950"/>
          <p14:tracePt t="20544" x="9588500" y="1277938"/>
          <p14:tracePt t="20566" x="9544050" y="1350963"/>
          <p14:tracePt t="20568" x="9515475" y="1387475"/>
          <p14:tracePt t="20575" x="9488488" y="1423988"/>
          <p14:tracePt t="20583" x="9471025" y="1452563"/>
          <p14:tracePt t="20594" x="9471025" y="1460500"/>
          <p14:tracePt t="20623" x="9442450" y="1543050"/>
          <p14:tracePt t="20631" x="9424988" y="1570038"/>
          <p14:tracePt t="20639" x="9424988" y="1579563"/>
          <p14:tracePt t="20649" x="9405938" y="1598613"/>
          <p14:tracePt t="20659" x="9405938" y="1606550"/>
          <p14:tracePt t="20694" x="9388475" y="1735138"/>
          <p14:tracePt t="20695" x="9378950" y="1762125"/>
          <p14:tracePt t="20720" x="9378950" y="1854200"/>
          <p14:tracePt t="20727" x="9378950" y="1881188"/>
          <p14:tracePt t="20752" x="9378950" y="1898650"/>
          <p14:tracePt t="20753" x="9398000" y="1981200"/>
          <p14:tracePt t="20759" x="9424988" y="2027238"/>
          <p14:tracePt t="20767" x="9461500" y="2090738"/>
          <p14:tracePt t="20775" x="9498013" y="2146300"/>
          <p14:tracePt t="20797" x="9598025" y="2255838"/>
          <p14:tracePt t="20799" x="9625013" y="2282825"/>
          <p14:tracePt t="20807" x="9644063" y="2319338"/>
          <p14:tracePt t="20829" x="9680575" y="2365375"/>
          <p14:tracePt t="20831" x="9698038" y="2401888"/>
          <p14:tracePt t="20839" x="9734550" y="2447925"/>
          <p14:tracePt t="20860" x="9772650" y="2484438"/>
          <p14:tracePt t="20864" x="9809163" y="2511425"/>
          <p14:tracePt t="20873" x="9817100" y="2528888"/>
          <p14:tracePt t="20903" x="9899650" y="2620963"/>
          <p14:tracePt t="20903" x="9936163" y="2638425"/>
          <p14:tracePt t="20911" x="9955213" y="2657475"/>
          <p14:tracePt t="20920" x="9982200" y="2674938"/>
          <p14:tracePt t="20937" x="10045700" y="2711450"/>
          <p14:tracePt t="20943" x="10072688" y="2720975"/>
          <p14:tracePt t="20952" x="10101263" y="2730500"/>
          <p14:tracePt t="20969" x="10164763" y="2747963"/>
          <p14:tracePt t="20975" x="10201275" y="2757488"/>
          <p14:tracePt t="20983" x="10237788" y="2757488"/>
          <p14:tracePt t="20993" x="10274300" y="2767013"/>
          <p14:tracePt t="21002" x="10291763" y="2776538"/>
          <p14:tracePt t="21035" x="10383838" y="2776538"/>
          <p14:tracePt t="21039" x="10393363" y="2776538"/>
          <p14:tracePt t="21047" x="10456863" y="2776538"/>
          <p14:tracePt t="21056" x="10493375" y="2776538"/>
          <p14:tracePt t="21076" x="10593388" y="2767013"/>
          <p14:tracePt t="21089" x="10658475" y="2720975"/>
          <p14:tracePt t="21108" x="10702925" y="2657475"/>
          <p14:tracePt t="21111" x="10748963" y="2611438"/>
          <p14:tracePt t="21119" x="10768013" y="2584450"/>
          <p14:tracePt t="21127" x="10804525" y="2520950"/>
          <p14:tracePt t="21135" x="10877550" y="2438400"/>
          <p14:tracePt t="21144" x="10885488" y="2411413"/>
          <p14:tracePt t="21160" x="10904538" y="2365375"/>
          <p14:tracePt t="21203" x="11104563" y="1898650"/>
          <p14:tracePt t="21210" x="11133138" y="1835150"/>
          <p14:tracePt t="21216" x="11141075" y="1798638"/>
          <p14:tracePt t="21223" x="11150600" y="1752600"/>
          <p14:tracePt t="21233" x="11160125" y="1698625"/>
          <p14:tracePt t="21243" x="11160125" y="1662113"/>
          <p14:tracePt t="21283" x="11160125" y="1443038"/>
          <p14:tracePt t="21289" x="11160125" y="1397000"/>
          <p14:tracePt t="21295" x="11160125" y="1360488"/>
          <p14:tracePt t="21305" x="11133138" y="1343025"/>
          <p14:tracePt t="21336" x="11060113" y="1214438"/>
          <p14:tracePt t="21344" x="11023600" y="1187450"/>
          <p14:tracePt t="21352" x="11014075" y="1168400"/>
          <p14:tracePt t="21371" x="10987088" y="1104900"/>
          <p14:tracePt t="21376" x="10958513" y="1031875"/>
          <p14:tracePt t="21386" x="10941050" y="1004888"/>
          <p14:tracePt t="21414" x="10895013" y="912813"/>
          <p14:tracePt t="21416" x="10858500" y="876300"/>
          <p14:tracePt t="21423" x="10821988" y="812800"/>
          <p14:tracePt t="21432" x="10812463" y="793750"/>
          <p14:tracePt t="21450" x="10748963" y="739775"/>
          <p14:tracePt t="21455" x="10739438" y="730250"/>
          <p14:tracePt t="21463" x="10712450" y="703263"/>
          <p14:tracePt t="21471" x="10694988" y="693738"/>
          <p14:tracePt t="21496" x="10658475" y="684213"/>
          <p14:tracePt t="21503" x="10629900" y="676275"/>
          <p14:tracePt t="21524" x="10612438" y="676275"/>
          <p14:tracePt t="21532" x="10556875" y="676275"/>
          <p14:tracePt t="21570" x="10247313" y="676275"/>
          <p14:tracePt t="21575" x="10137775" y="676275"/>
          <p14:tracePt t="21583" x="10028238" y="676275"/>
          <p14:tracePt t="21591" x="9936163" y="676275"/>
          <p14:tracePt t="21600" x="9863138" y="676275"/>
          <p14:tracePt t="21622" x="9799638" y="684213"/>
          <p14:tracePt t="21624" x="9780588" y="693738"/>
          <p14:tracePt t="21632" x="9763125" y="703263"/>
          <p14:tracePt t="21653" x="9698038" y="730250"/>
          <p14:tracePt t="21656" x="9661525" y="749300"/>
          <p14:tracePt t="21663" x="9644063" y="757238"/>
          <p14:tracePt t="21673" x="9598025" y="793750"/>
          <p14:tracePt t="21682" x="9561513" y="822325"/>
          <p14:tracePt t="21704" x="9525000" y="858838"/>
          <p14:tracePt t="21712" x="9507538" y="876300"/>
          <p14:tracePt t="21731" x="9488488" y="903288"/>
          <p14:tracePt t="21735" x="9451975" y="931863"/>
          <p14:tracePt t="21743" x="9442450" y="949325"/>
          <p14:tracePt t="21751" x="9415463" y="968375"/>
          <p14:tracePt t="21775" x="9398000" y="1014413"/>
          <p14:tracePt t="21776" x="9388475" y="1031875"/>
          <p14:tracePt t="21783" x="9351963" y="1077913"/>
          <p14:tracePt t="21806" x="9315450" y="1131888"/>
          <p14:tracePt t="21809" x="9288463" y="1177925"/>
          <p14:tracePt t="21815" x="9251950" y="1241425"/>
          <p14:tracePt t="21823" x="9242425" y="1277938"/>
          <p14:tracePt t="21833" x="9205913" y="1333500"/>
          <p14:tracePt t="21867" x="9178925" y="1489075"/>
          <p14:tracePt t="21871" x="9178925" y="1562100"/>
          <p14:tracePt t="21879" x="9178925" y="1598613"/>
          <p14:tracePt t="21887" x="9178925" y="1635125"/>
          <p14:tracePt t="21899" x="9178925" y="1708150"/>
          <p14:tracePt t="21925" x="9196388" y="1871663"/>
          <p14:tracePt t="21928" x="9215438" y="1917700"/>
          <p14:tracePt t="21935" x="9232900" y="1973263"/>
          <p14:tracePt t="21943" x="9251950" y="2017713"/>
          <p14:tracePt t="21953" x="9259888" y="2063750"/>
          <p14:tracePt t="21991" x="9278938" y="2100263"/>
          <p14:tracePt t="21993" x="9324975" y="2246313"/>
          <p14:tracePt t="21999" x="9332913" y="2282825"/>
          <p14:tracePt t="22007" x="9361488" y="2319338"/>
          <p14:tracePt t="22018" x="9361488" y="2338388"/>
          <p14:tracePt t="22049" x="9434513" y="2465388"/>
          <p14:tracePt t="22055" x="9451975" y="2484438"/>
          <p14:tracePt t="22065" x="9471025" y="2501900"/>
          <p14:tracePt t="22072" x="9488488" y="2520950"/>
          <p14:tracePt t="22127" x="9780588" y="2730500"/>
          <p14:tracePt t="22135" x="9826625" y="2740025"/>
          <p14:tracePt t="22160" x="9882188" y="2740025"/>
          <p14:tracePt t="22160" x="9963150" y="2757488"/>
          <p14:tracePt t="22167" x="10009188" y="2767013"/>
          <p14:tracePt t="22190" x="10036175" y="2776538"/>
          <p14:tracePt t="22193" x="10055225" y="2776538"/>
          <p14:tracePt t="22199" x="10091738" y="2776538"/>
          <p14:tracePt t="22222" x="10155238" y="2776538"/>
          <p14:tracePt t="22223" x="10174288" y="2776538"/>
          <p14:tracePt t="22232" x="10191750" y="2776538"/>
          <p14:tracePt t="22253" x="10210800" y="2767013"/>
          <p14:tracePt t="22256" x="10237788" y="2740025"/>
          <p14:tracePt t="22265" x="10283825" y="2720975"/>
          <p14:tracePt t="22283" x="10374313" y="2674938"/>
          <p14:tracePt t="22287" x="10437813" y="2638425"/>
          <p14:tracePt t="22295" x="10483850" y="2611438"/>
          <p14:tracePt t="22313" x="10593388" y="2547938"/>
          <p14:tracePt t="22319" x="10621963" y="2520950"/>
          <p14:tracePt t="22343" x="10675938" y="2484438"/>
          <p14:tracePt t="22344" x="10775950" y="2365375"/>
          <p14:tracePt t="22351" x="10795000" y="2338388"/>
          <p14:tracePt t="22374" x="10895013" y="2228850"/>
          <p14:tracePt t="22375" x="10931525" y="2163763"/>
          <p14:tracePt t="22383" x="10958513" y="2127250"/>
          <p14:tracePt t="22405" x="10977563" y="2046288"/>
          <p14:tracePt t="22407" x="10987088" y="1990725"/>
          <p14:tracePt t="22416" x="10987088" y="1935163"/>
          <p14:tracePt t="22436" x="11014075" y="1781175"/>
          <p14:tracePt t="22439" x="11023600" y="1698625"/>
          <p14:tracePt t="22449" x="11023600" y="1671638"/>
          <p14:tracePt t="22466" x="11023600" y="1579563"/>
          <p14:tracePt t="22472" x="11023600" y="1533525"/>
          <p14:tracePt t="22480" x="11004550" y="1470025"/>
          <p14:tracePt t="22497" x="10922000" y="1343025"/>
          <p14:tracePt t="22503" x="10885488" y="1296988"/>
          <p14:tracePt t="22513" x="10821988" y="1260475"/>
          <p14:tracePt t="22520" x="10758488" y="1223963"/>
          <p14:tracePt t="22528" x="10648950" y="1177925"/>
          <p14:tracePt t="22536" x="10493375" y="1150938"/>
          <p14:tracePt t="22568" x="9653588" y="1131888"/>
          <p14:tracePt t="22576" x="9424988" y="1131888"/>
          <p14:tracePt t="22585" x="9223375" y="1131888"/>
          <p14:tracePt t="22617" x="8483600" y="1141413"/>
          <p14:tracePt t="22623" x="8301038" y="1150938"/>
          <p14:tracePt t="22631" x="8101013" y="1168400"/>
          <p14:tracePt t="22653" x="7334250" y="1223963"/>
          <p14:tracePt t="22655" x="6767513" y="1277938"/>
          <p14:tracePt t="22665" x="6127750" y="1306513"/>
          <p14:tracePt t="22672" x="5414963" y="1333500"/>
          <p14:tracePt t="22680" x="4740275" y="1350963"/>
          <p14:tracePt t="22687" x="4073525" y="1379538"/>
          <p14:tracePt t="22737" x="1808163" y="1533525"/>
          <p14:tracePt t="22744" x="1662113" y="1552575"/>
          <p14:tracePt t="22751" x="1525588" y="1562100"/>
          <p14:tracePt t="22761" x="1416050" y="1579563"/>
          <p14:tracePt t="22779" x="1250950" y="1579563"/>
          <p14:tracePt t="22783" x="1223963" y="1579563"/>
          <p14:tracePt t="22794" x="1187450" y="1579563"/>
          <p14:tracePt t="22820" x="1114425" y="1589088"/>
          <p14:tracePt t="22824" x="1095375" y="1598613"/>
          <p14:tracePt t="22831" x="1068388" y="1598613"/>
          <p14:tracePt t="22841" x="1041400" y="1598613"/>
          <p14:tracePt t="22848" x="1004888" y="1598613"/>
          <p14:tracePt t="22856" x="985838" y="1598613"/>
          <p14:tracePt t="22864" x="977900" y="1598613"/>
          <p14:tracePt t="22908" x="958850" y="1598613"/>
          <p14:tracePt t="22943" x="922338" y="1598613"/>
          <p14:tracePt t="22951" x="885825" y="1598613"/>
          <p14:tracePt t="22961" x="812800" y="1598613"/>
          <p14:tracePt t="22969" x="793750" y="1598613"/>
          <p14:tracePt t="23029" x="712788" y="1598613"/>
          <p14:tracePt t="23030" x="676275" y="1625600"/>
          <p14:tracePt t="23032" x="666750" y="1635125"/>
          <p14:tracePt t="23039" x="639763" y="1662113"/>
          <p14:tracePt t="23047" x="630238" y="1679575"/>
          <p14:tracePt t="23086" x="611188" y="1698625"/>
          <p14:tracePt t="23087" x="593725" y="1762125"/>
          <p14:tracePt t="23088" x="593725" y="1781175"/>
          <p14:tracePt t="23095" x="584200" y="1817688"/>
          <p14:tracePt t="23103" x="584200" y="1844675"/>
          <p14:tracePt t="23113" x="584200" y="1871663"/>
          <p14:tracePt t="23121" x="584200" y="1908175"/>
          <p14:tracePt t="23129" x="584200" y="1973263"/>
          <p14:tracePt t="23167" x="611188" y="2017713"/>
          <p14:tracePt t="23168" x="639763" y="2109788"/>
          <p14:tracePt t="23176" x="657225" y="2136775"/>
          <p14:tracePt t="23191" x="684213" y="2173288"/>
          <p14:tracePt t="23214" x="730250" y="2200275"/>
          <p14:tracePt t="23215" x="749300" y="2219325"/>
          <p14:tracePt t="23223" x="757238" y="2228850"/>
          <p14:tracePt t="23233" x="766763" y="2228850"/>
          <p14:tracePt t="23250" x="785813" y="2228850"/>
          <p14:tracePt t="23290" x="949325" y="2228850"/>
          <p14:tracePt t="23296" x="1004888" y="2228850"/>
          <p14:tracePt t="23303" x="1041400" y="2228850"/>
          <p14:tracePt t="23313" x="1050925" y="2228850"/>
          <p14:tracePt t="23351" x="1068388" y="2228850"/>
          <p14:tracePt t="23352" x="1131888" y="2163763"/>
          <p14:tracePt t="23359" x="1150938" y="2146300"/>
          <p14:tracePt t="23369" x="1187450" y="2100263"/>
          <p14:tracePt t="23377" x="1223963" y="2073275"/>
          <p14:tracePt t="23408" x="1406525" y="1798638"/>
          <p14:tracePt t="23415" x="1423988" y="1735138"/>
          <p14:tracePt t="23423" x="1443038" y="1662113"/>
          <p14:tracePt t="23431" x="1470025" y="1598613"/>
          <p14:tracePt t="23441" x="1479550" y="1552575"/>
          <p14:tracePt t="23448" x="1489075" y="1506538"/>
          <p14:tracePt t="23457" x="1497013" y="1470025"/>
          <p14:tracePt t="23490" x="1506538" y="1314450"/>
          <p14:tracePt t="23496" x="1506538" y="1277938"/>
          <p14:tracePt t="23503" x="1506538" y="1223963"/>
          <p14:tracePt t="23513" x="1506538" y="1196975"/>
          <p14:tracePt t="23522" x="1470025" y="1150938"/>
          <p14:tracePt t="23548" x="1360488" y="1041400"/>
          <p14:tracePt t="23552" x="1306513" y="1004888"/>
          <p14:tracePt t="23559" x="1277938" y="976313"/>
          <p14:tracePt t="23583" x="1187450" y="949325"/>
          <p14:tracePt t="23591" x="1168400" y="939800"/>
          <p14:tracePt t="23599" x="1131888" y="939800"/>
          <p14:tracePt t="23607" x="1087438" y="931863"/>
          <p14:tracePt t="23630" x="1014413" y="912813"/>
          <p14:tracePt t="23632" x="985838" y="912813"/>
          <p14:tracePt t="23641" x="941388" y="912813"/>
          <p14:tracePt t="23649" x="904875" y="912813"/>
          <p14:tracePt t="23659" x="876300" y="912813"/>
          <p14:tracePt t="23666" x="831850" y="931863"/>
          <p14:tracePt t="23703" x="766763" y="968375"/>
          <p14:tracePt t="23705" x="520700" y="1160463"/>
          <p14:tracePt t="23712" x="438150" y="1233488"/>
          <p14:tracePt t="23719" x="347663" y="1314450"/>
          <p14:tracePt t="23728" x="282575" y="1406525"/>
          <p14:tracePt t="23740" x="209550" y="1489075"/>
          <p14:tracePt t="23766" x="46038" y="1698625"/>
          <p14:tracePt t="23767" x="36513" y="1725613"/>
          <p14:tracePt t="23775" x="26988" y="1735138"/>
          <p14:tracePt t="23890" x="26988" y="1679575"/>
          <p14:tracePt t="23895" x="26988" y="1606550"/>
          <p14:tracePt t="23907" x="26988" y="1570038"/>
        </p14:tracePtLst>
      </p14:laserTrace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991</TotalTime>
  <Words>2207</Words>
  <Application>Microsoft Office PowerPoint</Application>
  <PresentationFormat>Widescreen</PresentationFormat>
  <Paragraphs>591</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Links</vt:lpstr>
      </vt:variant>
      <vt:variant>
        <vt:i4>2</vt:i4>
      </vt:variant>
      <vt:variant>
        <vt:lpstr>Slide Titles</vt:lpstr>
      </vt:variant>
      <vt:variant>
        <vt:i4>20</vt:i4>
      </vt:variant>
    </vt:vector>
  </HeadingPairs>
  <TitlesOfParts>
    <vt:vector size="29" baseType="lpstr">
      <vt:lpstr>Arial</vt:lpstr>
      <vt:lpstr>Arial Black</vt:lpstr>
      <vt:lpstr>Calibri</vt:lpstr>
      <vt:lpstr>Calibri Light</vt:lpstr>
      <vt:lpstr>Segoe UI</vt:lpstr>
      <vt:lpstr>Söhne</vt:lpstr>
      <vt:lpstr>Office Theme</vt:lpstr>
      <vt:lpstr>file:///C:\Users\pc\Desktop\capstone\Excel%20CapstoneTransactionData_.xlsx!Delivery%20analysis!R28C1:R38C3</vt:lpstr>
      <vt:lpstr>file:///C:\Users\pc\Desktop\capstone\Excel%20CapstoneTransactionData_.xlsx!Delivery%20analysis!R45C1:R50C2</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pc</dc:creator>
  <cp:lastModifiedBy>pc</cp:lastModifiedBy>
  <cp:revision>48</cp:revision>
  <dcterms:created xsi:type="dcterms:W3CDTF">2023-10-28T16:48:43Z</dcterms:created>
  <dcterms:modified xsi:type="dcterms:W3CDTF">2023-10-29T18:20:18Z</dcterms:modified>
</cp:coreProperties>
</file>