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2"/>
  </p:notesMasterIdLst>
  <p:sldIdLst>
    <p:sldId id="256" r:id="rId5"/>
    <p:sldId id="262" r:id="rId6"/>
    <p:sldId id="259" r:id="rId7"/>
    <p:sldId id="340" r:id="rId8"/>
    <p:sldId id="280" r:id="rId9"/>
    <p:sldId id="334" r:id="rId10"/>
    <p:sldId id="332" r:id="rId11"/>
    <p:sldId id="341" r:id="rId12"/>
    <p:sldId id="335" r:id="rId13"/>
    <p:sldId id="281" r:id="rId14"/>
    <p:sldId id="282" r:id="rId15"/>
    <p:sldId id="342" r:id="rId16"/>
    <p:sldId id="336" r:id="rId17"/>
    <p:sldId id="337" r:id="rId18"/>
    <p:sldId id="283" r:id="rId19"/>
    <p:sldId id="284" r:id="rId20"/>
    <p:sldId id="346" r:id="rId21"/>
    <p:sldId id="343" r:id="rId22"/>
    <p:sldId id="285" r:id="rId23"/>
    <p:sldId id="339" r:id="rId24"/>
    <p:sldId id="344" r:id="rId25"/>
    <p:sldId id="331" r:id="rId26"/>
    <p:sldId id="309" r:id="rId27"/>
    <p:sldId id="310" r:id="rId28"/>
    <p:sldId id="311" r:id="rId29"/>
    <p:sldId id="347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Real%20capstone%20funn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Real%20capstone%20funn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Real%20capstone%20funn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2B-410B-A8F5-BE878A15F6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2B-410B-A8F5-BE878A15F6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2B-410B-A8F5-BE878A15F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72719280"/>
        <c:axId val="272716480"/>
        <c:axId val="0"/>
      </c:bar3DChart>
      <c:catAx>
        <c:axId val="2727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716480"/>
        <c:crosses val="autoZero"/>
        <c:auto val="1"/>
        <c:lblAlgn val="ctr"/>
        <c:lblOffset val="100"/>
        <c:noMultiLvlLbl val="0"/>
      </c:catAx>
      <c:valAx>
        <c:axId val="272716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71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1-4079-9B95-C0E0FE42BA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31-4079-9B95-C0E0FE42BA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31-4079-9B95-C0E0FE42B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72719280"/>
        <c:axId val="272716480"/>
        <c:axId val="0"/>
      </c:bar3DChart>
      <c:catAx>
        <c:axId val="2727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716480"/>
        <c:crosses val="autoZero"/>
        <c:auto val="1"/>
        <c:lblAlgn val="ctr"/>
        <c:lblOffset val="100"/>
        <c:noMultiLvlLbl val="0"/>
      </c:catAx>
      <c:valAx>
        <c:axId val="272716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71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Correlation</a:t>
            </a:r>
            <a:r>
              <a:rPr lang="en-US" baseline="0" dirty="0"/>
              <a:t> between Listing and Orders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'Pivot Views for final analysis'!$W$4</c:f>
              <c:strCache>
                <c:ptCount val="1"/>
                <c:pt idx="0">
                  <c:v>Sum of Orders( in crore)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'Pivot Views for final analysis'!$V$5:$V$11</c:f>
              <c:numCache>
                <c:formatCode>General</c:formatCode>
                <c:ptCount val="7"/>
                <c:pt idx="0">
                  <c:v>112.4306694</c:v>
                </c:pt>
                <c:pt idx="1">
                  <c:v>116.99131010000001</c:v>
                </c:pt>
                <c:pt idx="2">
                  <c:v>113.5382536</c:v>
                </c:pt>
                <c:pt idx="3">
                  <c:v>109.9548922</c:v>
                </c:pt>
                <c:pt idx="4">
                  <c:v>112.32208249999999</c:v>
                </c:pt>
                <c:pt idx="5">
                  <c:v>234.14493719999999</c:v>
                </c:pt>
                <c:pt idx="6">
                  <c:v>231.45155249999999</c:v>
                </c:pt>
              </c:numCache>
            </c:numRef>
          </c:xVal>
          <c:yVal>
            <c:numRef>
              <c:f>'Pivot Views for final analysis'!$W$5:$W$11</c:f>
              <c:numCache>
                <c:formatCode>General</c:formatCode>
                <c:ptCount val="7"/>
                <c:pt idx="0">
                  <c:v>6.6541638000000001</c:v>
                </c:pt>
                <c:pt idx="1">
                  <c:v>6.5616473673279998</c:v>
                </c:pt>
                <c:pt idx="2">
                  <c:v>6.8638908000000001</c:v>
                </c:pt>
                <c:pt idx="3">
                  <c:v>6.5711925000000004</c:v>
                </c:pt>
                <c:pt idx="4">
                  <c:v>6.7566585000000003</c:v>
                </c:pt>
                <c:pt idx="5">
                  <c:v>8.5803322000000009</c:v>
                </c:pt>
                <c:pt idx="6">
                  <c:v>8.5599211999999998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CD-451A-9E4E-C0916B8EA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680512"/>
        <c:axId val="1459032223"/>
      </c:scatterChart>
      <c:valAx>
        <c:axId val="143468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Listings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032223"/>
        <c:crosses val="autoZero"/>
        <c:crossBetween val="midCat"/>
      </c:valAx>
      <c:valAx>
        <c:axId val="1459032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Orders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680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Views for final analysis'!$J$3</c:f>
              <c:strCache>
                <c:ptCount val="1"/>
                <c:pt idx="0">
                  <c:v>Average of Order Change with respect to same day last 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Views for final analysis'!$I$4:$I$10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'Pivot Views for final analysis'!$J$4:$J$10</c:f>
              <c:numCache>
                <c:formatCode>0.00%</c:formatCode>
                <c:ptCount val="7"/>
                <c:pt idx="0">
                  <c:v>6.2100731449710221E-3</c:v>
                </c:pt>
                <c:pt idx="1">
                  <c:v>6.0696107217549151E-2</c:v>
                </c:pt>
                <c:pt idx="2">
                  <c:v>5.540583264554361E-3</c:v>
                </c:pt>
                <c:pt idx="3">
                  <c:v>4.3111953799408451E-2</c:v>
                </c:pt>
                <c:pt idx="4">
                  <c:v>4.7254537604832182E-3</c:v>
                </c:pt>
                <c:pt idx="5">
                  <c:v>2.6007218110386643E-2</c:v>
                </c:pt>
                <c:pt idx="6">
                  <c:v>3.0813298382856538E-2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A-4272-8CBF-B5E60CF269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98886271"/>
        <c:axId val="1263155760"/>
      </c:barChart>
      <c:catAx>
        <c:axId val="99888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155760"/>
        <c:crosses val="autoZero"/>
        <c:auto val="1"/>
        <c:lblAlgn val="ctr"/>
        <c:lblOffset val="100"/>
        <c:noMultiLvlLbl val="0"/>
      </c:catAx>
      <c:valAx>
        <c:axId val="126315576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98886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Order Change V/s Conversion Change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'Session Details(2019)'!$J$10:$J$367</c:f>
              <c:numCache>
                <c:formatCode>0%</c:formatCode>
                <c:ptCount val="358"/>
                <c:pt idx="0">
                  <c:v>3.1356703048005974E-2</c:v>
                </c:pt>
                <c:pt idx="1">
                  <c:v>0.1945488699447242</c:v>
                </c:pt>
                <c:pt idx="2">
                  <c:v>-0.4522502426107996</c:v>
                </c:pt>
                <c:pt idx="3">
                  <c:v>-0.13115176381669258</c:v>
                </c:pt>
                <c:pt idx="4">
                  <c:v>5.2871319138911188E-2</c:v>
                </c:pt>
                <c:pt idx="5">
                  <c:v>2.9778612542572747E-2</c:v>
                </c:pt>
                <c:pt idx="6">
                  <c:v>6.550933508024892E-2</c:v>
                </c:pt>
                <c:pt idx="7">
                  <c:v>-8.6445104445859289E-2</c:v>
                </c:pt>
                <c:pt idx="8">
                  <c:v>-7.6628044753183744E-2</c:v>
                </c:pt>
                <c:pt idx="9">
                  <c:v>1.0595416371384867</c:v>
                </c:pt>
                <c:pt idx="10">
                  <c:v>0.16104249551291261</c:v>
                </c:pt>
                <c:pt idx="11">
                  <c:v>-4.0356817681399204E-2</c:v>
                </c:pt>
                <c:pt idx="12">
                  <c:v>0.11664479572912434</c:v>
                </c:pt>
                <c:pt idx="13">
                  <c:v>0.23352106416819263</c:v>
                </c:pt>
                <c:pt idx="14">
                  <c:v>0.85430485686646174</c:v>
                </c:pt>
                <c:pt idx="15">
                  <c:v>9.8774591206907125E-4</c:v>
                </c:pt>
                <c:pt idx="16">
                  <c:v>-0.17516574129721951</c:v>
                </c:pt>
                <c:pt idx="17">
                  <c:v>-5.6459868607658614E-2</c:v>
                </c:pt>
                <c:pt idx="18">
                  <c:v>9.2882647461171253E-2</c:v>
                </c:pt>
                <c:pt idx="19">
                  <c:v>-1.9630799659368758E-2</c:v>
                </c:pt>
                <c:pt idx="20">
                  <c:v>-0.11250036399885421</c:v>
                </c:pt>
                <c:pt idx="21">
                  <c:v>-0.71708723442563915</c:v>
                </c:pt>
                <c:pt idx="22">
                  <c:v>-7.8019563062868946E-2</c:v>
                </c:pt>
                <c:pt idx="23">
                  <c:v>0.20059441674862155</c:v>
                </c:pt>
                <c:pt idx="24">
                  <c:v>7.1616556279585408E-2</c:v>
                </c:pt>
                <c:pt idx="25">
                  <c:v>-0.11100185204519353</c:v>
                </c:pt>
                <c:pt idx="26">
                  <c:v>6.0833246003320962E-2</c:v>
                </c:pt>
                <c:pt idx="27">
                  <c:v>-8.5806571239552931E-2</c:v>
                </c:pt>
                <c:pt idx="28">
                  <c:v>1.1476852728398028</c:v>
                </c:pt>
                <c:pt idx="29">
                  <c:v>-2.0213680806117074E-3</c:v>
                </c:pt>
                <c:pt idx="30">
                  <c:v>8.3990469010527091E-2</c:v>
                </c:pt>
                <c:pt idx="31">
                  <c:v>-5.7509600938203898E-2</c:v>
                </c:pt>
                <c:pt idx="32">
                  <c:v>0.1840511785869976</c:v>
                </c:pt>
                <c:pt idx="33">
                  <c:v>-4.9231076440156785E-2</c:v>
                </c:pt>
                <c:pt idx="34">
                  <c:v>8.2977972200451333E-2</c:v>
                </c:pt>
                <c:pt idx="35">
                  <c:v>4.0516023501679044E-2</c:v>
                </c:pt>
                <c:pt idx="36">
                  <c:v>8.7452358707419409E-2</c:v>
                </c:pt>
                <c:pt idx="37">
                  <c:v>-0.14069092654880477</c:v>
                </c:pt>
                <c:pt idx="38">
                  <c:v>3.1362191919734883E-2</c:v>
                </c:pt>
                <c:pt idx="39">
                  <c:v>-4.6686155168073507E-2</c:v>
                </c:pt>
                <c:pt idx="40">
                  <c:v>-0.12229008244350137</c:v>
                </c:pt>
                <c:pt idx="41">
                  <c:v>0.10363771309396363</c:v>
                </c:pt>
                <c:pt idx="42">
                  <c:v>-0.55839299648571217</c:v>
                </c:pt>
                <c:pt idx="43">
                  <c:v>-0.12241464451003137</c:v>
                </c:pt>
                <c:pt idx="44">
                  <c:v>-3.019825251518482E-2</c:v>
                </c:pt>
                <c:pt idx="45">
                  <c:v>7.1306612443905903E-2</c:v>
                </c:pt>
                <c:pt idx="46">
                  <c:v>-0.18364175802924843</c:v>
                </c:pt>
                <c:pt idx="47">
                  <c:v>4.0829077732684294E-2</c:v>
                </c:pt>
                <c:pt idx="48">
                  <c:v>-0.11174962987792958</c:v>
                </c:pt>
                <c:pt idx="49">
                  <c:v>1.2004191790539451</c:v>
                </c:pt>
                <c:pt idx="50">
                  <c:v>8.2246376811594191E-2</c:v>
                </c:pt>
                <c:pt idx="51">
                  <c:v>0.22324803045110131</c:v>
                </c:pt>
                <c:pt idx="52">
                  <c:v>5.9032986501891482E-2</c:v>
                </c:pt>
                <c:pt idx="53">
                  <c:v>-0.37594234941110949</c:v>
                </c:pt>
                <c:pt idx="54">
                  <c:v>3.03652884720651E-2</c:v>
                </c:pt>
                <c:pt idx="55">
                  <c:v>8.1492115581014435E-2</c:v>
                </c:pt>
                <c:pt idx="56">
                  <c:v>-7.7860132236055479E-2</c:v>
                </c:pt>
                <c:pt idx="57">
                  <c:v>-0.16522538222440208</c:v>
                </c:pt>
                <c:pt idx="58">
                  <c:v>-0.13097833046398133</c:v>
                </c:pt>
                <c:pt idx="59">
                  <c:v>-4.6617420803931608E-2</c:v>
                </c:pt>
                <c:pt idx="60">
                  <c:v>1.0202070652584099</c:v>
                </c:pt>
                <c:pt idx="61">
                  <c:v>1.0355904530176874E-2</c:v>
                </c:pt>
                <c:pt idx="62">
                  <c:v>-0.11261551390237801</c:v>
                </c:pt>
                <c:pt idx="63">
                  <c:v>3.2510015366695066E-2</c:v>
                </c:pt>
                <c:pt idx="64">
                  <c:v>0.11595244647875091</c:v>
                </c:pt>
                <c:pt idx="65">
                  <c:v>3.8334933760332257E-2</c:v>
                </c:pt>
                <c:pt idx="66">
                  <c:v>-0.14866249706049239</c:v>
                </c:pt>
                <c:pt idx="67">
                  <c:v>-2.4003516193720209E-3</c:v>
                </c:pt>
                <c:pt idx="68">
                  <c:v>-0.12101539450238075</c:v>
                </c:pt>
                <c:pt idx="69">
                  <c:v>7.3381290249115549E-2</c:v>
                </c:pt>
                <c:pt idx="70">
                  <c:v>-0.45549226537958976</c:v>
                </c:pt>
                <c:pt idx="71">
                  <c:v>0.11773844194404104</c:v>
                </c:pt>
                <c:pt idx="72">
                  <c:v>-2.6704205453110585E-2</c:v>
                </c:pt>
                <c:pt idx="73">
                  <c:v>0.15016750885693586</c:v>
                </c:pt>
                <c:pt idx="74">
                  <c:v>3.2486296530253478E-2</c:v>
                </c:pt>
                <c:pt idx="75">
                  <c:v>0.22259812803337153</c:v>
                </c:pt>
                <c:pt idx="76">
                  <c:v>3.1850312992747876E-2</c:v>
                </c:pt>
                <c:pt idx="77">
                  <c:v>0.77964973472889199</c:v>
                </c:pt>
                <c:pt idx="78">
                  <c:v>-0.16532796254967064</c:v>
                </c:pt>
                <c:pt idx="79">
                  <c:v>6.221354938736634E-2</c:v>
                </c:pt>
                <c:pt idx="80">
                  <c:v>2.0949052908036059E-2</c:v>
                </c:pt>
                <c:pt idx="81">
                  <c:v>-6.7210947055343917E-2</c:v>
                </c:pt>
                <c:pt idx="82">
                  <c:v>-0.10790000739365102</c:v>
                </c:pt>
                <c:pt idx="83">
                  <c:v>8.3129559033894296E-3</c:v>
                </c:pt>
                <c:pt idx="84">
                  <c:v>3.9878784124722788E-2</c:v>
                </c:pt>
                <c:pt idx="85">
                  <c:v>0.16161637241398497</c:v>
                </c:pt>
                <c:pt idx="86">
                  <c:v>-0.52087951809985289</c:v>
                </c:pt>
                <c:pt idx="87">
                  <c:v>0.12652928215188264</c:v>
                </c:pt>
                <c:pt idx="88">
                  <c:v>6.1529171460528609E-2</c:v>
                </c:pt>
                <c:pt idx="89">
                  <c:v>-8.3514783877319365E-2</c:v>
                </c:pt>
                <c:pt idx="90">
                  <c:v>-7.6010929963872487E-2</c:v>
                </c:pt>
                <c:pt idx="91">
                  <c:v>9.8032926600166714E-3</c:v>
                </c:pt>
                <c:pt idx="92">
                  <c:v>-9.3912999215507775E-2</c:v>
                </c:pt>
                <c:pt idx="93">
                  <c:v>0.9239043412518404</c:v>
                </c:pt>
                <c:pt idx="94">
                  <c:v>-0.27312591355188975</c:v>
                </c:pt>
                <c:pt idx="95">
                  <c:v>-0.13870878771620221</c:v>
                </c:pt>
                <c:pt idx="96">
                  <c:v>0.28376620785956508</c:v>
                </c:pt>
                <c:pt idx="97">
                  <c:v>0.12600537470079898</c:v>
                </c:pt>
                <c:pt idx="98">
                  <c:v>-1.9698327529031001E-2</c:v>
                </c:pt>
                <c:pt idx="99">
                  <c:v>0.10380374707337348</c:v>
                </c:pt>
                <c:pt idx="100">
                  <c:v>0.7302283946685022</c:v>
                </c:pt>
                <c:pt idx="101">
                  <c:v>0.2472495952251057</c:v>
                </c:pt>
                <c:pt idx="102">
                  <c:v>-1.3246855591761975E-3</c:v>
                </c:pt>
                <c:pt idx="103">
                  <c:v>-3.0611356968823777E-4</c:v>
                </c:pt>
                <c:pt idx="104">
                  <c:v>2.9183076903552152E-2</c:v>
                </c:pt>
                <c:pt idx="105">
                  <c:v>-0.11397510352957152</c:v>
                </c:pt>
                <c:pt idx="106">
                  <c:v>0.10543108751981545</c:v>
                </c:pt>
                <c:pt idx="107">
                  <c:v>-0.38690483590402214</c:v>
                </c:pt>
                <c:pt idx="108">
                  <c:v>-7.8703103693101739E-2</c:v>
                </c:pt>
                <c:pt idx="109">
                  <c:v>9.246269927953743E-2</c:v>
                </c:pt>
                <c:pt idx="110">
                  <c:v>-0.14794268586809256</c:v>
                </c:pt>
                <c:pt idx="111">
                  <c:v>-0.17094798772087394</c:v>
                </c:pt>
                <c:pt idx="112">
                  <c:v>8.5294138133996444E-2</c:v>
                </c:pt>
                <c:pt idx="113">
                  <c:v>-1.1071457346926161E-2</c:v>
                </c:pt>
                <c:pt idx="114">
                  <c:v>1.9271173724444424E-3</c:v>
                </c:pt>
                <c:pt idx="115">
                  <c:v>-3.6611108180407914E-2</c:v>
                </c:pt>
                <c:pt idx="116">
                  <c:v>-0.14743647070153953</c:v>
                </c:pt>
                <c:pt idx="117">
                  <c:v>-6.796122408523797E-2</c:v>
                </c:pt>
                <c:pt idx="118">
                  <c:v>-4.0209787320542922E-2</c:v>
                </c:pt>
                <c:pt idx="119">
                  <c:v>4.9896948901256177E-2</c:v>
                </c:pt>
                <c:pt idx="120">
                  <c:v>-8.6084544765537951E-2</c:v>
                </c:pt>
                <c:pt idx="121">
                  <c:v>-5.7604244424950046E-2</c:v>
                </c:pt>
                <c:pt idx="122">
                  <c:v>6.1241770520528371E-2</c:v>
                </c:pt>
                <c:pt idx="123">
                  <c:v>0.12861441428720322</c:v>
                </c:pt>
                <c:pt idx="124">
                  <c:v>2.0408256467735919E-2</c:v>
                </c:pt>
                <c:pt idx="125">
                  <c:v>5.8909167924360961E-2</c:v>
                </c:pt>
                <c:pt idx="126">
                  <c:v>9.5618126577945217E-2</c:v>
                </c:pt>
                <c:pt idx="127">
                  <c:v>-3.8461596087691285E-2</c:v>
                </c:pt>
                <c:pt idx="128">
                  <c:v>0.13802425552968423</c:v>
                </c:pt>
                <c:pt idx="129">
                  <c:v>-0.11385018040418016</c:v>
                </c:pt>
                <c:pt idx="130">
                  <c:v>4.0192888689237538E-2</c:v>
                </c:pt>
                <c:pt idx="131">
                  <c:v>-1.0784869725448676E-2</c:v>
                </c:pt>
                <c:pt idx="132">
                  <c:v>6.5633229561417927E-2</c:v>
                </c:pt>
                <c:pt idx="133">
                  <c:v>-0.13879450075185029</c:v>
                </c:pt>
                <c:pt idx="134">
                  <c:v>0.15003704647287197</c:v>
                </c:pt>
                <c:pt idx="135">
                  <c:v>-4.8715414015697567E-2</c:v>
                </c:pt>
                <c:pt idx="136">
                  <c:v>9.352031094676394E-2</c:v>
                </c:pt>
                <c:pt idx="137">
                  <c:v>6.1562684713828197E-2</c:v>
                </c:pt>
                <c:pt idx="138">
                  <c:v>9.5919983195178249E-2</c:v>
                </c:pt>
                <c:pt idx="139">
                  <c:v>-0.14081009196851069</c:v>
                </c:pt>
                <c:pt idx="140">
                  <c:v>-1.7266051880761024E-3</c:v>
                </c:pt>
                <c:pt idx="141">
                  <c:v>-0.13841280293530445</c:v>
                </c:pt>
                <c:pt idx="142">
                  <c:v>-3.7994839312172735E-2</c:v>
                </c:pt>
                <c:pt idx="143">
                  <c:v>1.3929081297989754E-3</c:v>
                </c:pt>
                <c:pt idx="144">
                  <c:v>-3.8564196416479901E-2</c:v>
                </c:pt>
                <c:pt idx="145">
                  <c:v>1.0739098125715163E-2</c:v>
                </c:pt>
                <c:pt idx="146">
                  <c:v>5.3270059523439439E-2</c:v>
                </c:pt>
                <c:pt idx="147">
                  <c:v>0.12948815611104747</c:v>
                </c:pt>
                <c:pt idx="148">
                  <c:v>-1.9079437767929863E-2</c:v>
                </c:pt>
                <c:pt idx="149">
                  <c:v>0.17158506089799253</c:v>
                </c:pt>
                <c:pt idx="150">
                  <c:v>3.9275462276182838E-2</c:v>
                </c:pt>
                <c:pt idx="151">
                  <c:v>-0.19906978466884373</c:v>
                </c:pt>
                <c:pt idx="152">
                  <c:v>-3.9550376388225117E-2</c:v>
                </c:pt>
                <c:pt idx="153">
                  <c:v>0.10489427948257268</c:v>
                </c:pt>
                <c:pt idx="154">
                  <c:v>-5.9319416552465198E-2</c:v>
                </c:pt>
                <c:pt idx="155">
                  <c:v>0.1574640307232813</c:v>
                </c:pt>
                <c:pt idx="156">
                  <c:v>-8.5972568873978084E-2</c:v>
                </c:pt>
                <c:pt idx="157">
                  <c:v>-4.8281170173087862E-2</c:v>
                </c:pt>
                <c:pt idx="158">
                  <c:v>0.13034570703885873</c:v>
                </c:pt>
                <c:pt idx="159">
                  <c:v>3.113289850353107E-2</c:v>
                </c:pt>
                <c:pt idx="160">
                  <c:v>3.8750444482088753E-2</c:v>
                </c:pt>
                <c:pt idx="161">
                  <c:v>-4.0446305109541392E-2</c:v>
                </c:pt>
                <c:pt idx="162">
                  <c:v>-0.10233087689920028</c:v>
                </c:pt>
                <c:pt idx="163">
                  <c:v>-0.54373712252615491</c:v>
                </c:pt>
                <c:pt idx="164">
                  <c:v>4.0964294729756157E-2</c:v>
                </c:pt>
                <c:pt idx="165">
                  <c:v>-2.0820677736646198E-2</c:v>
                </c:pt>
                <c:pt idx="166">
                  <c:v>-2.0762373081679608E-2</c:v>
                </c:pt>
                <c:pt idx="167">
                  <c:v>-9.3590157034063814E-2</c:v>
                </c:pt>
                <c:pt idx="168">
                  <c:v>1.1809360117449152E-2</c:v>
                </c:pt>
                <c:pt idx="169">
                  <c:v>2.1767457361936859E-2</c:v>
                </c:pt>
                <c:pt idx="170">
                  <c:v>1.1472182813955829</c:v>
                </c:pt>
                <c:pt idx="171">
                  <c:v>-7.6288502386822388E-2</c:v>
                </c:pt>
                <c:pt idx="172">
                  <c:v>9.4959494525097998E-2</c:v>
                </c:pt>
                <c:pt idx="173">
                  <c:v>1.8389736789220734E-2</c:v>
                </c:pt>
                <c:pt idx="174">
                  <c:v>5.171274980893803E-2</c:v>
                </c:pt>
                <c:pt idx="175">
                  <c:v>3.1238105124744786E-2</c:v>
                </c:pt>
                <c:pt idx="176">
                  <c:v>0.10412438387938527</c:v>
                </c:pt>
                <c:pt idx="177">
                  <c:v>2.0188825160964097E-2</c:v>
                </c:pt>
                <c:pt idx="178">
                  <c:v>1.7345429029346215E-2</c:v>
                </c:pt>
                <c:pt idx="179">
                  <c:v>1.2231834220112869E-2</c:v>
                </c:pt>
                <c:pt idx="180">
                  <c:v>-3.5684027560325182E-2</c:v>
                </c:pt>
                <c:pt idx="181">
                  <c:v>-1.0229629167273546E-2</c:v>
                </c:pt>
                <c:pt idx="182">
                  <c:v>3.0456570198363897E-2</c:v>
                </c:pt>
                <c:pt idx="183">
                  <c:v>3.0106953334427589E-2</c:v>
                </c:pt>
                <c:pt idx="184">
                  <c:v>-7.8968994091960232E-3</c:v>
                </c:pt>
                <c:pt idx="185">
                  <c:v>9.6160692596560127E-2</c:v>
                </c:pt>
                <c:pt idx="186">
                  <c:v>9.2529574645995316E-2</c:v>
                </c:pt>
                <c:pt idx="187">
                  <c:v>0.10363807913342882</c:v>
                </c:pt>
                <c:pt idx="188">
                  <c:v>1.1029829667104307E-2</c:v>
                </c:pt>
                <c:pt idx="189">
                  <c:v>-0.63082013655867986</c:v>
                </c:pt>
                <c:pt idx="190">
                  <c:v>-0.14638004814298977</c:v>
                </c:pt>
                <c:pt idx="191">
                  <c:v>7.9780559580538757E-2</c:v>
                </c:pt>
                <c:pt idx="192">
                  <c:v>8.3752028081066632E-2</c:v>
                </c:pt>
                <c:pt idx="193">
                  <c:v>-9.6020706524949762E-2</c:v>
                </c:pt>
                <c:pt idx="194">
                  <c:v>-0.14096703779861175</c:v>
                </c:pt>
                <c:pt idx="195">
                  <c:v>-9.0266927359072824E-3</c:v>
                </c:pt>
                <c:pt idx="196">
                  <c:v>1.3503180372102532</c:v>
                </c:pt>
                <c:pt idx="197">
                  <c:v>9.2763758052085699E-3</c:v>
                </c:pt>
                <c:pt idx="198">
                  <c:v>-0.10337316478461622</c:v>
                </c:pt>
                <c:pt idx="199">
                  <c:v>-0.16445501347909486</c:v>
                </c:pt>
                <c:pt idx="200">
                  <c:v>-1.7555963718715928E-2</c:v>
                </c:pt>
                <c:pt idx="201">
                  <c:v>7.3212154268398777E-2</c:v>
                </c:pt>
                <c:pt idx="202">
                  <c:v>8.6768603846072434E-3</c:v>
                </c:pt>
                <c:pt idx="203">
                  <c:v>3.064391629386698E-2</c:v>
                </c:pt>
                <c:pt idx="204">
                  <c:v>1.8893876057097803E-2</c:v>
                </c:pt>
                <c:pt idx="205">
                  <c:v>0.16231751902245817</c:v>
                </c:pt>
                <c:pt idx="206">
                  <c:v>6.1115020545257748E-2</c:v>
                </c:pt>
                <c:pt idx="207">
                  <c:v>4.9113520787332776E-2</c:v>
                </c:pt>
                <c:pt idx="208">
                  <c:v>1.0185488493980932E-2</c:v>
                </c:pt>
                <c:pt idx="209">
                  <c:v>-6.8627473639041092E-2</c:v>
                </c:pt>
                <c:pt idx="210">
                  <c:v>1.0841940708214315E-2</c:v>
                </c:pt>
                <c:pt idx="211">
                  <c:v>-0.10453264967348441</c:v>
                </c:pt>
                <c:pt idx="212">
                  <c:v>-0.18102230670794195</c:v>
                </c:pt>
                <c:pt idx="213">
                  <c:v>2.7222427650719361E-4</c:v>
                </c:pt>
                <c:pt idx="214">
                  <c:v>6.0944893288363611E-2</c:v>
                </c:pt>
                <c:pt idx="215">
                  <c:v>-0.54353363205176886</c:v>
                </c:pt>
                <c:pt idx="216">
                  <c:v>2.971489450401843E-2</c:v>
                </c:pt>
                <c:pt idx="217">
                  <c:v>9.2516029944394562E-2</c:v>
                </c:pt>
                <c:pt idx="218">
                  <c:v>0.12829034045226972</c:v>
                </c:pt>
                <c:pt idx="219">
                  <c:v>5.2218254669348596E-2</c:v>
                </c:pt>
                <c:pt idx="220">
                  <c:v>-4.9304542867056877E-2</c:v>
                </c:pt>
                <c:pt idx="221">
                  <c:v>-1.7757083979647259E-2</c:v>
                </c:pt>
                <c:pt idx="222">
                  <c:v>1.0661671278564273</c:v>
                </c:pt>
                <c:pt idx="223">
                  <c:v>-9.2265921213289248E-3</c:v>
                </c:pt>
                <c:pt idx="224">
                  <c:v>4.3231427631514885E-2</c:v>
                </c:pt>
                <c:pt idx="225">
                  <c:v>1.1373698798706755E-2</c:v>
                </c:pt>
                <c:pt idx="226">
                  <c:v>7.2482342701778446E-2</c:v>
                </c:pt>
                <c:pt idx="227">
                  <c:v>3.0748764093547987E-2</c:v>
                </c:pt>
                <c:pt idx="228">
                  <c:v>-0.12324723048552311</c:v>
                </c:pt>
                <c:pt idx="229">
                  <c:v>0.12805212945143363</c:v>
                </c:pt>
                <c:pt idx="230">
                  <c:v>2.1671906949441988E-2</c:v>
                </c:pt>
                <c:pt idx="231">
                  <c:v>-0.17374224227100332</c:v>
                </c:pt>
                <c:pt idx="232">
                  <c:v>5.1750628343393723E-2</c:v>
                </c:pt>
                <c:pt idx="233">
                  <c:v>-5.8900373158981778E-2</c:v>
                </c:pt>
                <c:pt idx="234">
                  <c:v>-6.6002030475649676E-2</c:v>
                </c:pt>
                <c:pt idx="235">
                  <c:v>2.158414759290106E-2</c:v>
                </c:pt>
                <c:pt idx="236">
                  <c:v>-6.9493243300028373E-2</c:v>
                </c:pt>
                <c:pt idx="237">
                  <c:v>5.9740946129111183E-2</c:v>
                </c:pt>
                <c:pt idx="238">
                  <c:v>1.7803444891387521E-2</c:v>
                </c:pt>
                <c:pt idx="239">
                  <c:v>-7.7849068606202554E-2</c:v>
                </c:pt>
                <c:pt idx="240">
                  <c:v>-1.9872239532180869E-2</c:v>
                </c:pt>
                <c:pt idx="241">
                  <c:v>1.9166708653638898E-2</c:v>
                </c:pt>
                <c:pt idx="242">
                  <c:v>-9.7887729498568721E-2</c:v>
                </c:pt>
                <c:pt idx="243">
                  <c:v>2.2263527915664216E-2</c:v>
                </c:pt>
                <c:pt idx="244">
                  <c:v>6.3144139792796983E-2</c:v>
                </c:pt>
                <c:pt idx="245">
                  <c:v>1.2401324949050219E-2</c:v>
                </c:pt>
                <c:pt idx="246">
                  <c:v>-4.9085629909993767E-2</c:v>
                </c:pt>
                <c:pt idx="247">
                  <c:v>1.9644497734315314E-2</c:v>
                </c:pt>
                <c:pt idx="248">
                  <c:v>0.10249145391272219</c:v>
                </c:pt>
                <c:pt idx="249">
                  <c:v>-0.53590439000986212</c:v>
                </c:pt>
                <c:pt idx="250">
                  <c:v>9.3625553154356611E-2</c:v>
                </c:pt>
                <c:pt idx="251">
                  <c:v>-0.18169466263960421</c:v>
                </c:pt>
                <c:pt idx="252">
                  <c:v>0.14906423033862848</c:v>
                </c:pt>
                <c:pt idx="253">
                  <c:v>-4.0671192642881215E-2</c:v>
                </c:pt>
                <c:pt idx="254">
                  <c:v>-3.849616412812662E-2</c:v>
                </c:pt>
                <c:pt idx="255">
                  <c:v>-9.1954935524514836E-2</c:v>
                </c:pt>
                <c:pt idx="256">
                  <c:v>1.1152745531323451</c:v>
                </c:pt>
                <c:pt idx="257">
                  <c:v>1.9129463456197149E-2</c:v>
                </c:pt>
                <c:pt idx="258">
                  <c:v>5.0505650425083815E-2</c:v>
                </c:pt>
                <c:pt idx="259">
                  <c:v>-1.7540111192366314E-2</c:v>
                </c:pt>
                <c:pt idx="260">
                  <c:v>0.17446451485539427</c:v>
                </c:pt>
                <c:pt idx="261">
                  <c:v>6.2415223682413146E-2</c:v>
                </c:pt>
                <c:pt idx="262">
                  <c:v>-3.0677503703643749E-2</c:v>
                </c:pt>
                <c:pt idx="263">
                  <c:v>7.4326534989770598E-2</c:v>
                </c:pt>
                <c:pt idx="264">
                  <c:v>-0.17286542104971103</c:v>
                </c:pt>
                <c:pt idx="265">
                  <c:v>1.2666670490402376E-2</c:v>
                </c:pt>
                <c:pt idx="266">
                  <c:v>-0.12234217065560604</c:v>
                </c:pt>
                <c:pt idx="267">
                  <c:v>-0.18038878280484005</c:v>
                </c:pt>
                <c:pt idx="268">
                  <c:v>-1.9805813921328408E-2</c:v>
                </c:pt>
                <c:pt idx="269">
                  <c:v>-5.8652468942478331E-2</c:v>
                </c:pt>
                <c:pt idx="270">
                  <c:v>4.1273140835281552E-2</c:v>
                </c:pt>
                <c:pt idx="271">
                  <c:v>8.5402326831010456E-2</c:v>
                </c:pt>
                <c:pt idx="272">
                  <c:v>0.11494806239309452</c:v>
                </c:pt>
                <c:pt idx="273">
                  <c:v>8.1779027429128126E-2</c:v>
                </c:pt>
                <c:pt idx="274">
                  <c:v>0.21871070507745793</c:v>
                </c:pt>
                <c:pt idx="275">
                  <c:v>-0.14034239487284683</c:v>
                </c:pt>
                <c:pt idx="276">
                  <c:v>9.5618491304586994E-2</c:v>
                </c:pt>
                <c:pt idx="277">
                  <c:v>-1.5284980852815488E-3</c:v>
                </c:pt>
                <c:pt idx="278">
                  <c:v>-1.1775966432756357E-2</c:v>
                </c:pt>
                <c:pt idx="279">
                  <c:v>-0.19829372316253391</c:v>
                </c:pt>
                <c:pt idx="280">
                  <c:v>-0.11313267910935909</c:v>
                </c:pt>
                <c:pt idx="281">
                  <c:v>-6.7221653766484701E-2</c:v>
                </c:pt>
                <c:pt idx="282">
                  <c:v>6.1414239622874067E-2</c:v>
                </c:pt>
                <c:pt idx="283">
                  <c:v>7.1705743358689844E-2</c:v>
                </c:pt>
                <c:pt idx="284">
                  <c:v>3.177506709190614E-2</c:v>
                </c:pt>
                <c:pt idx="285">
                  <c:v>9.4961025593371939E-3</c:v>
                </c:pt>
                <c:pt idx="286">
                  <c:v>0.32382903302894461</c:v>
                </c:pt>
                <c:pt idx="287">
                  <c:v>0.19867558485682779</c:v>
                </c:pt>
                <c:pt idx="288">
                  <c:v>1.2531332152540875E-2</c:v>
                </c:pt>
                <c:pt idx="289">
                  <c:v>9.4426795643601791E-2</c:v>
                </c:pt>
                <c:pt idx="290">
                  <c:v>-0.10333342652249045</c:v>
                </c:pt>
                <c:pt idx="291">
                  <c:v>-6.8069667037737314E-2</c:v>
                </c:pt>
                <c:pt idx="292">
                  <c:v>-4.7898905788276158E-2</c:v>
                </c:pt>
                <c:pt idx="293">
                  <c:v>-0.16438069541208</c:v>
                </c:pt>
                <c:pt idx="294">
                  <c:v>-0.13142904531624966</c:v>
                </c:pt>
                <c:pt idx="295">
                  <c:v>3.906748988716191E-2</c:v>
                </c:pt>
                <c:pt idx="296">
                  <c:v>-0.18235948174610572</c:v>
                </c:pt>
                <c:pt idx="297">
                  <c:v>7.0869645087190403E-2</c:v>
                </c:pt>
                <c:pt idx="298">
                  <c:v>-7.8974379069435274E-2</c:v>
                </c:pt>
                <c:pt idx="299">
                  <c:v>2.14525645157293E-2</c:v>
                </c:pt>
                <c:pt idx="300">
                  <c:v>-0.12378515452073491</c:v>
                </c:pt>
                <c:pt idx="301">
                  <c:v>7.3492453743802422E-2</c:v>
                </c:pt>
                <c:pt idx="302">
                  <c:v>-0.15543983474545175</c:v>
                </c:pt>
                <c:pt idx="303">
                  <c:v>0.1293683727802637</c:v>
                </c:pt>
                <c:pt idx="304">
                  <c:v>-3.0024016065268277E-2</c:v>
                </c:pt>
                <c:pt idx="305">
                  <c:v>0.26260801898348074</c:v>
                </c:pt>
                <c:pt idx="306">
                  <c:v>-1.2684939402672679E-2</c:v>
                </c:pt>
                <c:pt idx="307">
                  <c:v>0.16360274375580763</c:v>
                </c:pt>
                <c:pt idx="308">
                  <c:v>-2.2583445107012823E-2</c:v>
                </c:pt>
                <c:pt idx="309">
                  <c:v>0.17160385385363863</c:v>
                </c:pt>
                <c:pt idx="310">
                  <c:v>0.11609911089315084</c:v>
                </c:pt>
                <c:pt idx="311">
                  <c:v>7.4309968434143725E-2</c:v>
                </c:pt>
                <c:pt idx="312">
                  <c:v>-0.15921567732289399</c:v>
                </c:pt>
                <c:pt idx="313">
                  <c:v>-0.57004623700582813</c:v>
                </c:pt>
                <c:pt idx="314">
                  <c:v>0.17109664681616077</c:v>
                </c:pt>
                <c:pt idx="315">
                  <c:v>-2.6689080218361472E-2</c:v>
                </c:pt>
                <c:pt idx="316">
                  <c:v>-1.6965332095788321E-2</c:v>
                </c:pt>
                <c:pt idx="317">
                  <c:v>-9.5681832159261737E-2</c:v>
                </c:pt>
                <c:pt idx="318">
                  <c:v>0.14641762191714625</c:v>
                </c:pt>
                <c:pt idx="319">
                  <c:v>5.4412811318888643E-2</c:v>
                </c:pt>
                <c:pt idx="320">
                  <c:v>1.3547702422639891</c:v>
                </c:pt>
                <c:pt idx="321">
                  <c:v>-6.4550704753341459E-2</c:v>
                </c:pt>
                <c:pt idx="322">
                  <c:v>5.0698941695590971E-2</c:v>
                </c:pt>
                <c:pt idx="323">
                  <c:v>6.2910276291296974E-3</c:v>
                </c:pt>
                <c:pt idx="324">
                  <c:v>6.1489765635050153E-2</c:v>
                </c:pt>
                <c:pt idx="325">
                  <c:v>-0.1012419680467409</c:v>
                </c:pt>
                <c:pt idx="326">
                  <c:v>5.9534056243808253E-2</c:v>
                </c:pt>
                <c:pt idx="327">
                  <c:v>0.20747489400703478</c:v>
                </c:pt>
                <c:pt idx="328">
                  <c:v>-3.9677707910705906E-2</c:v>
                </c:pt>
                <c:pt idx="329">
                  <c:v>1.9222381382533626E-2</c:v>
                </c:pt>
                <c:pt idx="330">
                  <c:v>-8.263346284092199E-3</c:v>
                </c:pt>
                <c:pt idx="331">
                  <c:v>9.5230229133024258E-2</c:v>
                </c:pt>
                <c:pt idx="332">
                  <c:v>-2.0513699985488687E-2</c:v>
                </c:pt>
                <c:pt idx="333">
                  <c:v>-3.623744788939387E-2</c:v>
                </c:pt>
                <c:pt idx="334">
                  <c:v>-0.17928270430340221</c:v>
                </c:pt>
                <c:pt idx="335">
                  <c:v>-4.9824002490055808E-2</c:v>
                </c:pt>
                <c:pt idx="336">
                  <c:v>-3.671571241047511E-2</c:v>
                </c:pt>
                <c:pt idx="337">
                  <c:v>-6.7176289013204826E-2</c:v>
                </c:pt>
                <c:pt idx="338">
                  <c:v>-2.7786352724930241E-2</c:v>
                </c:pt>
                <c:pt idx="339">
                  <c:v>-2.1071274647128546E-2</c:v>
                </c:pt>
                <c:pt idx="340">
                  <c:v>7.0848537461892125E-2</c:v>
                </c:pt>
                <c:pt idx="341">
                  <c:v>-0.1512819413479678</c:v>
                </c:pt>
                <c:pt idx="342">
                  <c:v>6.3777394532654963E-2</c:v>
                </c:pt>
                <c:pt idx="343">
                  <c:v>-0.10633509793798579</c:v>
                </c:pt>
                <c:pt idx="344">
                  <c:v>3.0315187763836571E-2</c:v>
                </c:pt>
                <c:pt idx="345">
                  <c:v>-0.12197005010014961</c:v>
                </c:pt>
                <c:pt idx="346">
                  <c:v>-5.8766203241909509E-2</c:v>
                </c:pt>
                <c:pt idx="347">
                  <c:v>-0.15770913551564303</c:v>
                </c:pt>
                <c:pt idx="348">
                  <c:v>0.21029166080314066</c:v>
                </c:pt>
                <c:pt idx="349">
                  <c:v>-9.6867855803172809E-2</c:v>
                </c:pt>
                <c:pt idx="350">
                  <c:v>0.18819603848330502</c:v>
                </c:pt>
                <c:pt idx="351">
                  <c:v>-1.9849632492091485E-2</c:v>
                </c:pt>
                <c:pt idx="352">
                  <c:v>6.9238688988570773E-2</c:v>
                </c:pt>
                <c:pt idx="353">
                  <c:v>6.335698896963593E-2</c:v>
                </c:pt>
                <c:pt idx="354">
                  <c:v>0.17702582712427128</c:v>
                </c:pt>
                <c:pt idx="355">
                  <c:v>-4.8227189709752039E-2</c:v>
                </c:pt>
                <c:pt idx="356">
                  <c:v>-2.0096189604669967E-2</c:v>
                </c:pt>
                <c:pt idx="357">
                  <c:v>-2.1348651972925126E-2</c:v>
                </c:pt>
              </c:numCache>
            </c:numRef>
          </c:xVal>
          <c:yVal>
            <c:numRef>
              <c:f>'Session Details(2019)'!$L$10:$L$367</c:f>
              <c:numCache>
                <c:formatCode>0%</c:formatCode>
                <c:ptCount val="358"/>
                <c:pt idx="0">
                  <c:v>-9.8975840699184747E-3</c:v>
                </c:pt>
                <c:pt idx="1">
                  <c:v>0.16009068776474278</c:v>
                </c:pt>
                <c:pt idx="2">
                  <c:v>7.3142421741578811E-2</c:v>
                </c:pt>
                <c:pt idx="3">
                  <c:v>-8.5422909280729042E-2</c:v>
                </c:pt>
                <c:pt idx="4">
                  <c:v>5.2871319138911188E-2</c:v>
                </c:pt>
                <c:pt idx="5">
                  <c:v>-3.0208490451984704E-2</c:v>
                </c:pt>
                <c:pt idx="6">
                  <c:v>0.15338638269325777</c:v>
                </c:pt>
                <c:pt idx="7">
                  <c:v>-6.7801118225535251E-2</c:v>
                </c:pt>
                <c:pt idx="8">
                  <c:v>-9.992947065385005E-3</c:v>
                </c:pt>
                <c:pt idx="9">
                  <c:v>-2.0218102601444077E-2</c:v>
                </c:pt>
                <c:pt idx="10">
                  <c:v>8.136309880269077E-2</c:v>
                </c:pt>
                <c:pt idx="11">
                  <c:v>-4.0356817681399204E-2</c:v>
                </c:pt>
                <c:pt idx="12">
                  <c:v>0.16176175666511861</c:v>
                </c:pt>
                <c:pt idx="13">
                  <c:v>0.17305434588235169</c:v>
                </c:pt>
                <c:pt idx="14">
                  <c:v>5.041546377221362E-2</c:v>
                </c:pt>
                <c:pt idx="15">
                  <c:v>-1.9234237688042999E-2</c:v>
                </c:pt>
                <c:pt idx="16">
                  <c:v>-0.10570602224444781</c:v>
                </c:pt>
                <c:pt idx="17">
                  <c:v>1.3064150220491788E-2</c:v>
                </c:pt>
                <c:pt idx="18">
                  <c:v>-1.120141309767364E-2</c:v>
                </c:pt>
                <c:pt idx="19">
                  <c:v>-3.9044050937170782E-2</c:v>
                </c:pt>
                <c:pt idx="20">
                  <c:v>-7.6275872039646142E-2</c:v>
                </c:pt>
                <c:pt idx="21">
                  <c:v>-0.52481642115115479</c:v>
                </c:pt>
                <c:pt idx="22">
                  <c:v>-0.11382460416483964</c:v>
                </c:pt>
                <c:pt idx="23">
                  <c:v>0.18808824770202981</c:v>
                </c:pt>
                <c:pt idx="24">
                  <c:v>7.1616556279585408E-2</c:v>
                </c:pt>
                <c:pt idx="25">
                  <c:v>-3.7682418004241769E-2</c:v>
                </c:pt>
                <c:pt idx="26">
                  <c:v>7.1441590279339273E-2</c:v>
                </c:pt>
                <c:pt idx="27">
                  <c:v>-8.5806571239552931E-2</c:v>
                </c:pt>
                <c:pt idx="28">
                  <c:v>1.1476852728398028</c:v>
                </c:pt>
                <c:pt idx="29">
                  <c:v>8.2018928090899168E-2</c:v>
                </c:pt>
                <c:pt idx="30">
                  <c:v>2.0226294989381444E-2</c:v>
                </c:pt>
                <c:pt idx="31">
                  <c:v>-0.11349911342902064</c:v>
                </c:pt>
                <c:pt idx="32">
                  <c:v>0.1719690371610445</c:v>
                </c:pt>
                <c:pt idx="33">
                  <c:v>-7.6923385166750902E-2</c:v>
                </c:pt>
                <c:pt idx="34">
                  <c:v>3.0406225507084272E-2</c:v>
                </c:pt>
                <c:pt idx="35">
                  <c:v>2.0696661547025652E-2</c:v>
                </c:pt>
                <c:pt idx="36">
                  <c:v>3.3079740772048449E-2</c:v>
                </c:pt>
                <c:pt idx="37">
                  <c:v>-0.1146512661343102</c:v>
                </c:pt>
                <c:pt idx="38">
                  <c:v>5.2197752992891644E-2</c:v>
                </c:pt>
                <c:pt idx="39">
                  <c:v>-8.4071011828148912E-2</c:v>
                </c:pt>
                <c:pt idx="40">
                  <c:v>-0.10490968822811508</c:v>
                </c:pt>
                <c:pt idx="41">
                  <c:v>0.13674683432312817</c:v>
                </c:pt>
                <c:pt idx="42">
                  <c:v>-0.54090360183579034</c:v>
                </c:pt>
                <c:pt idx="43">
                  <c:v>-0.13962220826808736</c:v>
                </c:pt>
                <c:pt idx="44">
                  <c:v>1.0808988820465437E-4</c:v>
                </c:pt>
                <c:pt idx="45">
                  <c:v>3.9797604387794561E-2</c:v>
                </c:pt>
                <c:pt idx="46">
                  <c:v>-0.13261936790607654</c:v>
                </c:pt>
                <c:pt idx="47">
                  <c:v>6.1855927551318857E-2</c:v>
                </c:pt>
                <c:pt idx="48">
                  <c:v>-8.427797764023226E-2</c:v>
                </c:pt>
                <c:pt idx="49">
                  <c:v>1.157692572996929</c:v>
                </c:pt>
                <c:pt idx="50">
                  <c:v>0.11504171088598958</c:v>
                </c:pt>
                <c:pt idx="51">
                  <c:v>0.12915198644756454</c:v>
                </c:pt>
                <c:pt idx="52">
                  <c:v>4.8751131692233107E-2</c:v>
                </c:pt>
                <c:pt idx="53">
                  <c:v>-0.42394678407179354</c:v>
                </c:pt>
                <c:pt idx="54">
                  <c:v>4.0879231697923846E-2</c:v>
                </c:pt>
                <c:pt idx="55">
                  <c:v>4.9047362073294742E-2</c:v>
                </c:pt>
                <c:pt idx="56">
                  <c:v>-5.019594469533617E-2</c:v>
                </c:pt>
                <c:pt idx="57">
                  <c:v>-0.14801352667323064</c:v>
                </c:pt>
                <c:pt idx="58">
                  <c:v>-9.6217447676498091E-2</c:v>
                </c:pt>
                <c:pt idx="59">
                  <c:v>-1.8015952207970032E-2</c:v>
                </c:pt>
                <c:pt idx="60">
                  <c:v>1.0202070652584103</c:v>
                </c:pt>
                <c:pt idx="61">
                  <c:v>-3.8690508997938244E-2</c:v>
                </c:pt>
                <c:pt idx="62">
                  <c:v>-9.4505617921909368E-2</c:v>
                </c:pt>
                <c:pt idx="63">
                  <c:v>4.2939390057935123E-2</c:v>
                </c:pt>
                <c:pt idx="64">
                  <c:v>8.2473883361452227E-2</c:v>
                </c:pt>
                <c:pt idx="65">
                  <c:v>-1.1109586894921697E-2</c:v>
                </c:pt>
                <c:pt idx="66">
                  <c:v>-0.14006314434263278</c:v>
                </c:pt>
                <c:pt idx="67">
                  <c:v>9.2109075948952679E-2</c:v>
                </c:pt>
                <c:pt idx="68">
                  <c:v>-4.6995639117804022E-2</c:v>
                </c:pt>
                <c:pt idx="69">
                  <c:v>2.1275401907066005E-2</c:v>
                </c:pt>
                <c:pt idx="70">
                  <c:v>-0.46627457709544307</c:v>
                </c:pt>
                <c:pt idx="71">
                  <c:v>0.14054944127308611</c:v>
                </c:pt>
                <c:pt idx="72">
                  <c:v>2.1960584274233863E-2</c:v>
                </c:pt>
                <c:pt idx="73">
                  <c:v>0.17388231354858696</c:v>
                </c:pt>
                <c:pt idx="74">
                  <c:v>-9.2303210420231485E-3</c:v>
                </c:pt>
                <c:pt idx="75">
                  <c:v>0.14996853706998059</c:v>
                </c:pt>
                <c:pt idx="76">
                  <c:v>3.1850312992747876E-2</c:v>
                </c:pt>
                <c:pt idx="77">
                  <c:v>0.87233982685769784</c:v>
                </c:pt>
                <c:pt idx="78">
                  <c:v>-0.14793895342886554</c:v>
                </c:pt>
                <c:pt idx="79">
                  <c:v>7.2942959217582981E-2</c:v>
                </c:pt>
                <c:pt idx="80">
                  <c:v>-5.6837532644808841E-2</c:v>
                </c:pt>
                <c:pt idx="81">
                  <c:v>-7.6538827195012704E-2</c:v>
                </c:pt>
                <c:pt idx="82">
                  <c:v>-5.1556850626484518E-2</c:v>
                </c:pt>
                <c:pt idx="83">
                  <c:v>7.068280972632901E-2</c:v>
                </c:pt>
                <c:pt idx="84">
                  <c:v>-4.9253701326889554E-2</c:v>
                </c:pt>
                <c:pt idx="85">
                  <c:v>8.267155931340886E-2</c:v>
                </c:pt>
                <c:pt idx="86">
                  <c:v>-0.53497129252622422</c:v>
                </c:pt>
                <c:pt idx="87">
                  <c:v>0.13736127433753009</c:v>
                </c:pt>
                <c:pt idx="88">
                  <c:v>2.0701126404354619E-2</c:v>
                </c:pt>
                <c:pt idx="89">
                  <c:v>-9.306149424507737E-2</c:v>
                </c:pt>
                <c:pt idx="90">
                  <c:v>-9.46773840710885E-2</c:v>
                </c:pt>
                <c:pt idx="91">
                  <c:v>6.0293457293017383E-2</c:v>
                </c:pt>
                <c:pt idx="92">
                  <c:v>-5.7303449393291017E-2</c:v>
                </c:pt>
                <c:pt idx="93">
                  <c:v>1.0656657324153227</c:v>
                </c:pt>
                <c:pt idx="94">
                  <c:v>-0.20426414390111858</c:v>
                </c:pt>
                <c:pt idx="95">
                  <c:v>-6.6934520025885735E-2</c:v>
                </c:pt>
                <c:pt idx="96">
                  <c:v>0.18501496110113713</c:v>
                </c:pt>
                <c:pt idx="97">
                  <c:v>0.14922199083466747</c:v>
                </c:pt>
                <c:pt idx="98">
                  <c:v>-5.7402254702145883E-2</c:v>
                </c:pt>
                <c:pt idx="99">
                  <c:v>8.1946286990884687E-2</c:v>
                </c:pt>
                <c:pt idx="100">
                  <c:v>0.56544473803340667</c:v>
                </c:pt>
                <c:pt idx="101">
                  <c:v>0.16165402428030418</c:v>
                </c:pt>
                <c:pt idx="102">
                  <c:v>-3.1587584771085031E-2</c:v>
                </c:pt>
                <c:pt idx="103">
                  <c:v>-3.0611356968823777E-4</c:v>
                </c:pt>
                <c:pt idx="104">
                  <c:v>3.9903763779018941E-2</c:v>
                </c:pt>
                <c:pt idx="105">
                  <c:v>-3.0035885633198478E-2</c:v>
                </c:pt>
                <c:pt idx="106">
                  <c:v>0.11648537803467307</c:v>
                </c:pt>
                <c:pt idx="107">
                  <c:v>-0.38690483590402214</c:v>
                </c:pt>
                <c:pt idx="108">
                  <c:v>-7.8703103693101739E-2</c:v>
                </c:pt>
                <c:pt idx="109">
                  <c:v>3.0036259982926472E-2</c:v>
                </c:pt>
                <c:pt idx="110">
                  <c:v>-0.13967029406360465</c:v>
                </c:pt>
                <c:pt idx="111">
                  <c:v>-0.16222114050726522</c:v>
                </c:pt>
                <c:pt idx="112">
                  <c:v>6.2916929318195036E-2</c:v>
                </c:pt>
                <c:pt idx="113">
                  <c:v>-5.8163292711358228E-2</c:v>
                </c:pt>
                <c:pt idx="114">
                  <c:v>7.3493350129709034E-2</c:v>
                </c:pt>
                <c:pt idx="115">
                  <c:v>2.3600726438755881E-2</c:v>
                </c:pt>
                <c:pt idx="116">
                  <c:v>-6.750862993794049E-2</c:v>
                </c:pt>
                <c:pt idx="117">
                  <c:v>-2.040821472079013E-2</c:v>
                </c:pt>
                <c:pt idx="118">
                  <c:v>-8.8199297954515754E-2</c:v>
                </c:pt>
                <c:pt idx="119">
                  <c:v>-1.5685873449249321E-3</c:v>
                </c:pt>
                <c:pt idx="120">
                  <c:v>-8.6084544765537951E-2</c:v>
                </c:pt>
                <c:pt idx="121">
                  <c:v>-4.7888842250930708E-2</c:v>
                </c:pt>
                <c:pt idx="122">
                  <c:v>5.030110358845441E-2</c:v>
                </c:pt>
                <c:pt idx="123">
                  <c:v>6.2225331093838321E-2</c:v>
                </c:pt>
                <c:pt idx="124">
                  <c:v>5.2631662751314368E-2</c:v>
                </c:pt>
                <c:pt idx="125">
                  <c:v>0.10303040441717126</c:v>
                </c:pt>
                <c:pt idx="126">
                  <c:v>6.4314761142194588E-2</c:v>
                </c:pt>
                <c:pt idx="127">
                  <c:v>-3.808489907213275E-4</c:v>
                </c:pt>
                <c:pt idx="128">
                  <c:v>0.13802425552968423</c:v>
                </c:pt>
                <c:pt idx="129">
                  <c:v>-9.5194386138206633E-2</c:v>
                </c:pt>
                <c:pt idx="130">
                  <c:v>6.0996746463022111E-2</c:v>
                </c:pt>
                <c:pt idx="131">
                  <c:v>-0.10499583351411135</c:v>
                </c:pt>
                <c:pt idx="132">
                  <c:v>-6.7884564093682043E-3</c:v>
                </c:pt>
                <c:pt idx="133">
                  <c:v>-0.12207205602369087</c:v>
                </c:pt>
                <c:pt idx="134">
                  <c:v>0.15003704647287197</c:v>
                </c:pt>
                <c:pt idx="135">
                  <c:v>-4.8715414015697567E-2</c:v>
                </c:pt>
                <c:pt idx="136">
                  <c:v>8.5867035803239844E-3</c:v>
                </c:pt>
                <c:pt idx="137">
                  <c:v>1.1012069955020243E-2</c:v>
                </c:pt>
                <c:pt idx="138">
                  <c:v>9.5919983195178471E-2</c:v>
                </c:pt>
                <c:pt idx="139">
                  <c:v>-8.7664341280365043E-2</c:v>
                </c:pt>
                <c:pt idx="140">
                  <c:v>-1.1325414179724769E-2</c:v>
                </c:pt>
                <c:pt idx="141">
                  <c:v>-8.3996786140808966E-2</c:v>
                </c:pt>
                <c:pt idx="142">
                  <c:v>-5.7429295590083362E-2</c:v>
                </c:pt>
                <c:pt idx="143">
                  <c:v>1.3929081297989754E-3</c:v>
                </c:pt>
                <c:pt idx="144">
                  <c:v>-2.9319611085045327E-2</c:v>
                </c:pt>
                <c:pt idx="145">
                  <c:v>9.4099022787118125E-2</c:v>
                </c:pt>
                <c:pt idx="146">
                  <c:v>3.1991867100849225E-2</c:v>
                </c:pt>
                <c:pt idx="147">
                  <c:v>0.14045409093362049</c:v>
                </c:pt>
                <c:pt idx="148">
                  <c:v>-9.5267434512274041E-2</c:v>
                </c:pt>
                <c:pt idx="149">
                  <c:v>0.12608664294970828</c:v>
                </c:pt>
                <c:pt idx="150">
                  <c:v>0.10356052207278021</c:v>
                </c:pt>
                <c:pt idx="151">
                  <c:v>-0.12319219560193007</c:v>
                </c:pt>
                <c:pt idx="152">
                  <c:v>-6.8363854398706181E-2</c:v>
                </c:pt>
                <c:pt idx="153">
                  <c:v>8.3015224738292037E-2</c:v>
                </c:pt>
                <c:pt idx="154">
                  <c:v>-5.9319416552465198E-2</c:v>
                </c:pt>
                <c:pt idx="155">
                  <c:v>0.1803841215113724</c:v>
                </c:pt>
                <c:pt idx="156">
                  <c:v>-5.8551754357687225E-2</c:v>
                </c:pt>
                <c:pt idx="157">
                  <c:v>-0.1037210854847157</c:v>
                </c:pt>
                <c:pt idx="158">
                  <c:v>8.4675173934962045E-2</c:v>
                </c:pt>
                <c:pt idx="159">
                  <c:v>1.0914606376010827E-2</c:v>
                </c:pt>
                <c:pt idx="160">
                  <c:v>8.786453090797286E-3</c:v>
                </c:pt>
                <c:pt idx="161">
                  <c:v>1.8907512904191792E-2</c:v>
                </c:pt>
                <c:pt idx="162">
                  <c:v>-0.11113157881144275</c:v>
                </c:pt>
                <c:pt idx="163">
                  <c:v>-2.9227939289827587E-2</c:v>
                </c:pt>
                <c:pt idx="164">
                  <c:v>0.10535381835640178</c:v>
                </c:pt>
                <c:pt idx="165">
                  <c:v>-3.0612460052788726E-2</c:v>
                </c:pt>
                <c:pt idx="166">
                  <c:v>2.9713781430229513E-2</c:v>
                </c:pt>
                <c:pt idx="167">
                  <c:v>-3.8095650777910106E-2</c:v>
                </c:pt>
                <c:pt idx="168">
                  <c:v>-5.6293200720880954E-2</c:v>
                </c:pt>
                <c:pt idx="169">
                  <c:v>1.1847403142917212E-2</c:v>
                </c:pt>
                <c:pt idx="170">
                  <c:v>-2.0201338783159994E-2</c:v>
                </c:pt>
                <c:pt idx="171">
                  <c:v>-8.5714112641505413E-2</c:v>
                </c:pt>
                <c:pt idx="172">
                  <c:v>5.2845667812594366E-2</c:v>
                </c:pt>
                <c:pt idx="173">
                  <c:v>7.9980163558943662E-3</c:v>
                </c:pt>
                <c:pt idx="174">
                  <c:v>4.1089359547503923E-2</c:v>
                </c:pt>
                <c:pt idx="175">
                  <c:v>6.1868978100542371E-2</c:v>
                </c:pt>
                <c:pt idx="176">
                  <c:v>0.11494911270569252</c:v>
                </c:pt>
                <c:pt idx="177">
                  <c:v>2.0188825160964097E-2</c:v>
                </c:pt>
                <c:pt idx="178">
                  <c:v>4.9472116926095211E-2</c:v>
                </c:pt>
                <c:pt idx="179">
                  <c:v>5.2721107588917349E-2</c:v>
                </c:pt>
                <c:pt idx="180">
                  <c:v>-2.5742636969883437E-2</c:v>
                </c:pt>
                <c:pt idx="181">
                  <c:v>-1.2990350767172476E-4</c:v>
                </c:pt>
                <c:pt idx="182">
                  <c:v>-8.7989362657882042E-3</c:v>
                </c:pt>
                <c:pt idx="183">
                  <c:v>6.7533513105622056E-4</c:v>
                </c:pt>
                <c:pt idx="184">
                  <c:v>3.2188045919904207E-2</c:v>
                </c:pt>
                <c:pt idx="185">
                  <c:v>8.4742372860435511E-2</c:v>
                </c:pt>
                <c:pt idx="186">
                  <c:v>9.2529574645995316E-2</c:v>
                </c:pt>
                <c:pt idx="187">
                  <c:v>0.11513432192936301</c:v>
                </c:pt>
                <c:pt idx="188">
                  <c:v>8.1737912064450136E-4</c:v>
                </c:pt>
                <c:pt idx="189">
                  <c:v>-0.59195909830169868</c:v>
                </c:pt>
                <c:pt idx="190">
                  <c:v>-9.4645522449875008E-2</c:v>
                </c:pt>
                <c:pt idx="191">
                  <c:v>4.8022317863873454E-2</c:v>
                </c:pt>
                <c:pt idx="192">
                  <c:v>3.8645054922947786E-4</c:v>
                </c:pt>
                <c:pt idx="193">
                  <c:v>-8.6889612823776385E-2</c:v>
                </c:pt>
                <c:pt idx="194">
                  <c:v>-0.13192459574277737</c:v>
                </c:pt>
                <c:pt idx="195">
                  <c:v>-9.0266927359072824E-3</c:v>
                </c:pt>
                <c:pt idx="196">
                  <c:v>1.2783695472773182</c:v>
                </c:pt>
                <c:pt idx="197">
                  <c:v>-1.0709258556743761E-2</c:v>
                </c:pt>
                <c:pt idx="198">
                  <c:v>-3.730591560322627E-2</c:v>
                </c:pt>
                <c:pt idx="199">
                  <c:v>-0.10415794523589839</c:v>
                </c:pt>
                <c:pt idx="200">
                  <c:v>-2.7380393138674131E-2</c:v>
                </c:pt>
                <c:pt idx="201">
                  <c:v>5.1084068867474519E-2</c:v>
                </c:pt>
                <c:pt idx="202">
                  <c:v>8.6768603846072434E-3</c:v>
                </c:pt>
                <c:pt idx="203">
                  <c:v>5.2115674848858706E-2</c:v>
                </c:pt>
                <c:pt idx="204">
                  <c:v>-8.9048033763017287E-4</c:v>
                </c:pt>
                <c:pt idx="205">
                  <c:v>8.2550620688114362E-2</c:v>
                </c:pt>
                <c:pt idx="206">
                  <c:v>-1.9731828856234923E-2</c:v>
                </c:pt>
                <c:pt idx="207">
                  <c:v>3.8726246750083293E-2</c:v>
                </c:pt>
                <c:pt idx="208">
                  <c:v>-1.2251521325334913E-4</c:v>
                </c:pt>
                <c:pt idx="209">
                  <c:v>-0.10479725582919641</c:v>
                </c:pt>
                <c:pt idx="210">
                  <c:v>-6.6915166081014887E-2</c:v>
                </c:pt>
                <c:pt idx="211">
                  <c:v>-0.1131429362930747</c:v>
                </c:pt>
                <c:pt idx="212">
                  <c:v>-0.12983617632590294</c:v>
                </c:pt>
                <c:pt idx="213">
                  <c:v>9.8902085477963197E-3</c:v>
                </c:pt>
                <c:pt idx="214">
                  <c:v>3.034072503699603E-2</c:v>
                </c:pt>
                <c:pt idx="215">
                  <c:v>-0.54353363205176897</c:v>
                </c:pt>
                <c:pt idx="216">
                  <c:v>0.11642771774342786</c:v>
                </c:pt>
                <c:pt idx="217">
                  <c:v>0.18355907610830524</c:v>
                </c:pt>
                <c:pt idx="218">
                  <c:v>0.12829034045226972</c:v>
                </c:pt>
                <c:pt idx="219">
                  <c:v>1.282411120364646E-4</c:v>
                </c:pt>
                <c:pt idx="220">
                  <c:v>8.9013287957289133E-3</c:v>
                </c:pt>
                <c:pt idx="221">
                  <c:v>-1.7757083979647148E-2</c:v>
                </c:pt>
                <c:pt idx="222">
                  <c:v>1.0047958049198824</c:v>
                </c:pt>
                <c:pt idx="223">
                  <c:v>-2.9654919022056192E-2</c:v>
                </c:pt>
                <c:pt idx="224">
                  <c:v>-8.4136934900688187E-3</c:v>
                </c:pt>
                <c:pt idx="225">
                  <c:v>2.1192888138839239E-2</c:v>
                </c:pt>
                <c:pt idx="226">
                  <c:v>7.2482342701778446E-2</c:v>
                </c:pt>
                <c:pt idx="227">
                  <c:v>5.2222706978747313E-2</c:v>
                </c:pt>
                <c:pt idx="228">
                  <c:v>-5.0184499692650153E-2</c:v>
                </c:pt>
                <c:pt idx="229">
                  <c:v>0.15084106110314699</c:v>
                </c:pt>
                <c:pt idx="230">
                  <c:v>-3.7842943679128327E-2</c:v>
                </c:pt>
                <c:pt idx="231">
                  <c:v>-0.13070798323030053</c:v>
                </c:pt>
                <c:pt idx="232">
                  <c:v>7.2577383428818587E-2</c:v>
                </c:pt>
                <c:pt idx="233">
                  <c:v>-3.0091209481699188E-2</c:v>
                </c:pt>
                <c:pt idx="234">
                  <c:v>-0.11223955456262158</c:v>
                </c:pt>
                <c:pt idx="235">
                  <c:v>-2.8989335768633939E-2</c:v>
                </c:pt>
                <c:pt idx="236">
                  <c:v>-3.0314011898338933E-2</c:v>
                </c:pt>
                <c:pt idx="237">
                  <c:v>3.9555395003414651E-2</c:v>
                </c:pt>
                <c:pt idx="238">
                  <c:v>-6.048916245671776E-2</c:v>
                </c:pt>
                <c:pt idx="239">
                  <c:v>-9.575492033928612E-2</c:v>
                </c:pt>
                <c:pt idx="240">
                  <c:v>1.1079153928673646E-2</c:v>
                </c:pt>
                <c:pt idx="241">
                  <c:v>7.2248309081100803E-2</c:v>
                </c:pt>
                <c:pt idx="242">
                  <c:v>-0.12391018917833363</c:v>
                </c:pt>
                <c:pt idx="243">
                  <c:v>1.1614961360688625E-2</c:v>
                </c:pt>
                <c:pt idx="244">
                  <c:v>0.11630134678243675</c:v>
                </c:pt>
                <c:pt idx="245">
                  <c:v>2.2230491269751518E-2</c:v>
                </c:pt>
                <c:pt idx="246">
                  <c:v>9.7337970480873004E-3</c:v>
                </c:pt>
                <c:pt idx="247">
                  <c:v>9.0232202419324725E-3</c:v>
                </c:pt>
                <c:pt idx="248">
                  <c:v>7.9921670952536328E-3</c:v>
                </c:pt>
                <c:pt idx="249">
                  <c:v>-0.51246522327334754</c:v>
                </c:pt>
                <c:pt idx="250">
                  <c:v>1.9301475412422109E-2</c:v>
                </c:pt>
                <c:pt idx="251">
                  <c:v>-0.1386259606732676</c:v>
                </c:pt>
                <c:pt idx="252">
                  <c:v>0.1490642303386287</c:v>
                </c:pt>
                <c:pt idx="253">
                  <c:v>-6.0051581152846811E-2</c:v>
                </c:pt>
                <c:pt idx="254">
                  <c:v>-5.8118700610633511E-2</c:v>
                </c:pt>
                <c:pt idx="255">
                  <c:v>-2.7094564633703744E-2</c:v>
                </c:pt>
                <c:pt idx="256">
                  <c:v>1.1368590113895878</c:v>
                </c:pt>
                <c:pt idx="257">
                  <c:v>2.9120939913092947E-2</c:v>
                </c:pt>
                <c:pt idx="258">
                  <c:v>3.9562903178103515E-2</c:v>
                </c:pt>
                <c:pt idx="259">
                  <c:v>1.9145493840471151E-3</c:v>
                </c:pt>
                <c:pt idx="260">
                  <c:v>0.18644887986219594</c:v>
                </c:pt>
                <c:pt idx="261">
                  <c:v>1.0841668673604143E-2</c:v>
                </c:pt>
                <c:pt idx="262">
                  <c:v>-1.0483275344697396E-2</c:v>
                </c:pt>
                <c:pt idx="263">
                  <c:v>7.4326534989770598E-2</c:v>
                </c:pt>
                <c:pt idx="264">
                  <c:v>-0.11191867301316905</c:v>
                </c:pt>
                <c:pt idx="265">
                  <c:v>-2.7840014980976324E-2</c:v>
                </c:pt>
                <c:pt idx="266">
                  <c:v>-0.12234217065560604</c:v>
                </c:pt>
                <c:pt idx="267">
                  <c:v>-0.18866770670729816</c:v>
                </c:pt>
                <c:pt idx="268">
                  <c:v>3.0204094001616832E-2</c:v>
                </c:pt>
                <c:pt idx="269">
                  <c:v>-6.835710938419326E-2</c:v>
                </c:pt>
                <c:pt idx="270">
                  <c:v>-9.2741097247820425E-3</c:v>
                </c:pt>
                <c:pt idx="271">
                  <c:v>6.3022897668794764E-2</c:v>
                </c:pt>
                <c:pt idx="272">
                  <c:v>0.12621014308084444</c:v>
                </c:pt>
                <c:pt idx="273">
                  <c:v>6.077359956079853E-2</c:v>
                </c:pt>
                <c:pt idx="274">
                  <c:v>0.27002486365627365</c:v>
                </c:pt>
                <c:pt idx="275">
                  <c:v>-0.14034239487284683</c:v>
                </c:pt>
                <c:pt idx="276">
                  <c:v>8.443873126744883E-2</c:v>
                </c:pt>
                <c:pt idx="277">
                  <c:v>1.824321460587619E-2</c:v>
                </c:pt>
                <c:pt idx="278">
                  <c:v>-1.1775966432756246E-2</c:v>
                </c:pt>
                <c:pt idx="279">
                  <c:v>-0.17324037076778254</c:v>
                </c:pt>
                <c:pt idx="280">
                  <c:v>-9.557094157605317E-2</c:v>
                </c:pt>
                <c:pt idx="281">
                  <c:v>-6.7221653766484812E-2</c:v>
                </c:pt>
                <c:pt idx="282">
                  <c:v>1.9790133004043975E-2</c:v>
                </c:pt>
                <c:pt idx="283">
                  <c:v>9.4032957054515309E-2</c:v>
                </c:pt>
                <c:pt idx="284">
                  <c:v>1.1740599986385547E-2</c:v>
                </c:pt>
                <c:pt idx="285">
                  <c:v>2.0011698673675582E-2</c:v>
                </c:pt>
                <c:pt idx="286">
                  <c:v>0.21035794983323086</c:v>
                </c:pt>
                <c:pt idx="287">
                  <c:v>0.21066231862763574</c:v>
                </c:pt>
                <c:pt idx="288">
                  <c:v>-3.8095234455086113E-2</c:v>
                </c:pt>
                <c:pt idx="289">
                  <c:v>0.15084054746076969</c:v>
                </c:pt>
                <c:pt idx="290">
                  <c:v>-0.13050517372885584</c:v>
                </c:pt>
                <c:pt idx="291">
                  <c:v>-2.0522190478220792E-2</c:v>
                </c:pt>
                <c:pt idx="292">
                  <c:v>-4.7898905788276158E-2</c:v>
                </c:pt>
                <c:pt idx="293">
                  <c:v>-9.5463647951307462E-2</c:v>
                </c:pt>
                <c:pt idx="294">
                  <c:v>-0.14845985603752898</c:v>
                </c:pt>
                <c:pt idx="295">
                  <c:v>4.9563101571539425E-2</c:v>
                </c:pt>
                <c:pt idx="296">
                  <c:v>-0.16514598922513912</c:v>
                </c:pt>
                <c:pt idx="297">
                  <c:v>9.2949441541099409E-2</c:v>
                </c:pt>
                <c:pt idx="298">
                  <c:v>-4.9889370600798899E-2</c:v>
                </c:pt>
                <c:pt idx="299">
                  <c:v>-3.8632880455784169E-2</c:v>
                </c:pt>
                <c:pt idx="300">
                  <c:v>-0.13272610594787992</c:v>
                </c:pt>
                <c:pt idx="301">
                  <c:v>0.14058576428391034</c:v>
                </c:pt>
                <c:pt idx="302">
                  <c:v>-0.15543983474545175</c:v>
                </c:pt>
                <c:pt idx="303">
                  <c:v>0.11760414033937483</c:v>
                </c:pt>
                <c:pt idx="304">
                  <c:v>-3.0024016065268277E-2</c:v>
                </c:pt>
                <c:pt idx="305">
                  <c:v>0.17595846284092165</c:v>
                </c:pt>
                <c:pt idx="306">
                  <c:v>-4.0893951308222043E-2</c:v>
                </c:pt>
                <c:pt idx="307">
                  <c:v>0.15184914843385378</c:v>
                </c:pt>
                <c:pt idx="308">
                  <c:v>-1.2294868742359966E-2</c:v>
                </c:pt>
                <c:pt idx="309">
                  <c:v>0.17160385385363841</c:v>
                </c:pt>
                <c:pt idx="310">
                  <c:v>0.11609911089315084</c:v>
                </c:pt>
                <c:pt idx="311">
                  <c:v>4.2080679274687949E-2</c:v>
                </c:pt>
                <c:pt idx="312">
                  <c:v>-0.18323809520645018</c:v>
                </c:pt>
                <c:pt idx="313">
                  <c:v>-0.53933524904808428</c:v>
                </c:pt>
                <c:pt idx="314">
                  <c:v>0.10417685896933171</c:v>
                </c:pt>
                <c:pt idx="315">
                  <c:v>-5.6484303590193408E-2</c:v>
                </c:pt>
                <c:pt idx="316">
                  <c:v>-5.5141409677109565E-2</c:v>
                </c:pt>
                <c:pt idx="317">
                  <c:v>-0.11413731364380297</c:v>
                </c:pt>
                <c:pt idx="318">
                  <c:v>9.1826306587758255E-2</c:v>
                </c:pt>
                <c:pt idx="319">
                  <c:v>8.5424964342455612E-2</c:v>
                </c:pt>
                <c:pt idx="320">
                  <c:v>1.2404609829743283</c:v>
                </c:pt>
                <c:pt idx="321">
                  <c:v>-3.7037498881522302E-2</c:v>
                </c:pt>
                <c:pt idx="322">
                  <c:v>6.1530869494502038E-2</c:v>
                </c:pt>
                <c:pt idx="323">
                  <c:v>-1.2876429342059903E-2</c:v>
                </c:pt>
                <c:pt idx="324">
                  <c:v>-9.2762280506242245E-3</c:v>
                </c:pt>
                <c:pt idx="325">
                  <c:v>-5.6304066449077927E-2</c:v>
                </c:pt>
                <c:pt idx="326">
                  <c:v>2.9261643718434538E-2</c:v>
                </c:pt>
                <c:pt idx="327">
                  <c:v>0.19586457141979285</c:v>
                </c:pt>
                <c:pt idx="328">
                  <c:v>-1.0577041867413484E-2</c:v>
                </c:pt>
                <c:pt idx="329">
                  <c:v>2.9839310724341761E-2</c:v>
                </c:pt>
                <c:pt idx="330">
                  <c:v>1.0993685157453914E-2</c:v>
                </c:pt>
                <c:pt idx="331">
                  <c:v>0.10576126944543618</c:v>
                </c:pt>
                <c:pt idx="332">
                  <c:v>9.7796811497079528E-3</c:v>
                </c:pt>
                <c:pt idx="333">
                  <c:v>3.2602745358070839E-2</c:v>
                </c:pt>
                <c:pt idx="334">
                  <c:v>-0.12903470660769212</c:v>
                </c:pt>
                <c:pt idx="335">
                  <c:v>-9.5505540022857272E-2</c:v>
                </c:pt>
                <c:pt idx="336">
                  <c:v>-6.5906180667517744E-2</c:v>
                </c:pt>
                <c:pt idx="337">
                  <c:v>-7.6145772394388356E-2</c:v>
                </c:pt>
                <c:pt idx="338">
                  <c:v>1.0913163478365462E-3</c:v>
                </c:pt>
                <c:pt idx="339">
                  <c:v>-9.5656311802413296E-2</c:v>
                </c:pt>
                <c:pt idx="340">
                  <c:v>2.8854477169268922E-2</c:v>
                </c:pt>
                <c:pt idx="341">
                  <c:v>-0.13360031512605031</c:v>
                </c:pt>
                <c:pt idx="342">
                  <c:v>0.12890665337088447</c:v>
                </c:pt>
                <c:pt idx="343">
                  <c:v>-8.7909009173535724E-2</c:v>
                </c:pt>
                <c:pt idx="344">
                  <c:v>4.0318275564798389E-2</c:v>
                </c:pt>
                <c:pt idx="345">
                  <c:v>-8.5762654837664987E-2</c:v>
                </c:pt>
                <c:pt idx="346">
                  <c:v>-3.1082865026457518E-2</c:v>
                </c:pt>
                <c:pt idx="347">
                  <c:v>-0.16588672574431385</c:v>
                </c:pt>
                <c:pt idx="348">
                  <c:v>0.21029166080314066</c:v>
                </c:pt>
                <c:pt idx="349">
                  <c:v>-0.10599042774802347</c:v>
                </c:pt>
                <c:pt idx="350">
                  <c:v>0.17607161132846216</c:v>
                </c:pt>
                <c:pt idx="351">
                  <c:v>6.2689336322857558E-2</c:v>
                </c:pt>
                <c:pt idx="352">
                  <c:v>9.1748987542926042E-2</c:v>
                </c:pt>
                <c:pt idx="353">
                  <c:v>5.3033153630440921E-2</c:v>
                </c:pt>
                <c:pt idx="354">
                  <c:v>0.2003332689885069</c:v>
                </c:pt>
                <c:pt idx="355">
                  <c:v>-5.8039291353914724E-2</c:v>
                </c:pt>
                <c:pt idx="356">
                  <c:v>-4.8916880802986507E-2</c:v>
                </c:pt>
                <c:pt idx="357">
                  <c:v>-5.0417495501231424E-2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FE-47FE-80F1-BB72F19E9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023264"/>
        <c:axId val="989626480"/>
      </c:scatterChart>
      <c:valAx>
        <c:axId val="9620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626480"/>
        <c:crosses val="autoZero"/>
        <c:crossBetween val="midCat"/>
      </c:valAx>
      <c:valAx>
        <c:axId val="98962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001BE-553F-4EBF-B2E7-53C67FDE586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318F0-1975-481C-9C14-F82B10805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6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30512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30512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2326-68E2-E456-5787-87C3DA5F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2C3A1-01F0-043B-BB17-0409324A3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34DA-3240-2912-76E5-B0D3387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461B-5ADA-C566-FE1B-49713A0B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B7A2-D822-314F-4EC9-B4254641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8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7A0-7B7F-3894-8AA2-32D321BC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0073-28E7-0DC6-CF5C-A20453A0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6162-B729-FD9D-84CB-41CA954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AA79-0BB5-4FB8-1980-655345F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17DA-F810-6DB6-5B3B-E4CD95A4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3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E9642-6384-F7EF-1DB0-6F70EB795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0385-B582-8D4D-2B78-0ADDE1ED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33D2-7BA3-D9CA-C81E-A2DDB239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A1C0-6765-D105-E0B6-97DFF82B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6400-4DE8-E3BE-D40F-389F7423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1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271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3268-C55F-19AE-51DA-FBE0D0A8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21D-20DB-F7CF-F06C-73A13917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7197-9206-F49D-8807-3A9C848C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095E-49DC-CA3C-51B1-E9D60B1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FE5-94B5-8F50-0B79-9CA192F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5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667-41D5-9325-512C-2A4EF80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4169F-FA4F-85FA-1E4D-58D639EE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3565-7B1F-DF1B-6808-5D34CAEC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F19E-3B00-556B-7403-0F55E02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5CF9-9954-371B-4F34-37C28BA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31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75BA-1533-2C6A-E790-4BA71DF4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34F3-6CF7-19BF-04A6-FCB00261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9D528-01A2-D704-D580-24F4B0507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55EA-C8F0-1BD6-3162-7346B403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317D-E266-A9A7-4180-B305553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B7BE-0265-1036-3976-2280052D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0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F098-C894-73AD-A187-CD2F9AD9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1ED3-87E0-8338-6A22-559F5D48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95DE9-E8CC-3A68-04E5-87954192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430F-10EF-38E3-401F-4BB9013C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2A77-7734-C42E-9B27-EC05244AA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DC7C8-E48D-6762-6158-5E20F476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5DE81-B96F-5359-85CD-CA6A17B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D6BEC-6F62-DAAB-AF8D-6400E32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9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6894-30B9-8D8D-5F24-E6C63903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9B991-BD22-349B-1DF2-66AEDB86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F63E6-452D-8182-6152-DFC4BDA2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5D8-3FC9-2558-8BC4-C1B8DB8E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0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57F56-D94A-91CB-4DBF-547AF025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4EE-7667-C628-09E8-921D1566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EF47-608F-B2E0-174D-1900849A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7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DBD-41EF-D100-C2BA-5147ACED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113-0A3E-8E9D-0A8C-1084F5AA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BDF5-0783-3398-34AA-BC79E6FA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A4D08-8113-4F3C-05E5-7B33A685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D68B-DA73-3452-FE18-874C1AAE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E681-6EF7-FF37-82FC-325BADB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57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CBBA-DB84-8EE1-C0DB-A99441BC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40075-DBDA-30B3-D4C4-29BAB597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1D62D-66E7-78C7-70D8-BADBBED9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816F-1BF9-4FFB-2916-3C59915B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04BEB-FCA3-5777-6E0B-AC418212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FDF3-0370-B642-43A3-3E689833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1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5CB38-BCFA-6F05-2CA6-BAC9A609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A56A-C404-5D25-6586-2601B678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35F-EAC0-53B4-DE60-341F0E29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41D1-696D-D538-30DA-9123B328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48FF-FC60-2775-D746-BEF98403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7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6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hyperlink" Target="https://openclipart.org/detail/16517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hyperlink" Target="https://openclipart.org/detail/16516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arapis.org/what-is-data-preparednes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6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clipart.org/detail/165169" TargetMode="Externa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0;p25">
            <a:extLst>
              <a:ext uri="{FF2B5EF4-FFF2-40B4-BE49-F238E27FC236}">
                <a16:creationId xmlns:a16="http://schemas.microsoft.com/office/drawing/2014/main" id="{3307EA26-1EF5-F2AB-182A-0F9F24CE3E14}"/>
              </a:ext>
            </a:extLst>
          </p:cNvPr>
          <p:cNvGrpSpPr/>
          <p:nvPr/>
        </p:nvGrpSpPr>
        <p:grpSpPr>
          <a:xfrm>
            <a:off x="6806482" y="652918"/>
            <a:ext cx="5310788" cy="5826980"/>
            <a:chOff x="5697138" y="1039706"/>
            <a:chExt cx="2723202" cy="2987888"/>
          </a:xfrm>
        </p:grpSpPr>
        <p:grpSp>
          <p:nvGrpSpPr>
            <p:cNvPr id="5" name="Google Shape;101;p25">
              <a:extLst>
                <a:ext uri="{FF2B5EF4-FFF2-40B4-BE49-F238E27FC236}">
                  <a16:creationId xmlns:a16="http://schemas.microsoft.com/office/drawing/2014/main" id="{55FA8AC0-40FA-CD81-58C0-EF4D09DE276E}"/>
                </a:ext>
              </a:extLst>
            </p:cNvPr>
            <p:cNvGrpSpPr/>
            <p:nvPr/>
          </p:nvGrpSpPr>
          <p:grpSpPr>
            <a:xfrm>
              <a:off x="6251933" y="2389121"/>
              <a:ext cx="1613654" cy="548540"/>
              <a:chOff x="6251933" y="2349541"/>
              <a:chExt cx="1613654" cy="548540"/>
            </a:xfrm>
          </p:grpSpPr>
          <p:sp>
            <p:nvSpPr>
              <p:cNvPr id="18" name="Google Shape;102;p25">
                <a:extLst>
                  <a:ext uri="{FF2B5EF4-FFF2-40B4-BE49-F238E27FC236}">
                    <a16:creationId xmlns:a16="http://schemas.microsoft.com/office/drawing/2014/main" id="{F8C06A76-15DC-C9B7-EDA7-9551558F02C9}"/>
                  </a:ext>
                </a:extLst>
              </p:cNvPr>
              <p:cNvSpPr/>
              <p:nvPr/>
            </p:nvSpPr>
            <p:spPr>
              <a:xfrm>
                <a:off x="6260466" y="2354669"/>
                <a:ext cx="1597738" cy="543411"/>
              </a:xfrm>
              <a:custGeom>
                <a:avLst/>
                <a:gdLst/>
                <a:ahLst/>
                <a:cxnLst/>
                <a:rect l="l" t="t" r="r" b="b"/>
                <a:pathLst>
                  <a:path w="36138" h="12291" extrusionOk="0">
                    <a:moveTo>
                      <a:pt x="36137" y="1223"/>
                    </a:moveTo>
                    <a:cubicBezTo>
                      <a:pt x="36137" y="1223"/>
                      <a:pt x="36137" y="1210"/>
                      <a:pt x="36137" y="1210"/>
                    </a:cubicBezTo>
                    <a:cubicBezTo>
                      <a:pt x="36137" y="1197"/>
                      <a:pt x="36124" y="1184"/>
                      <a:pt x="36124" y="1184"/>
                    </a:cubicBezTo>
                    <a:cubicBezTo>
                      <a:pt x="36124" y="1172"/>
                      <a:pt x="36124" y="1172"/>
                      <a:pt x="36124" y="1172"/>
                    </a:cubicBezTo>
                    <a:cubicBezTo>
                      <a:pt x="36111" y="1159"/>
                      <a:pt x="36111" y="1146"/>
                      <a:pt x="36099" y="1146"/>
                    </a:cubicBezTo>
                    <a:lnTo>
                      <a:pt x="36086" y="1133"/>
                    </a:lnTo>
                    <a:cubicBezTo>
                      <a:pt x="36073" y="1120"/>
                      <a:pt x="36060" y="1107"/>
                      <a:pt x="36047" y="1094"/>
                    </a:cubicBezTo>
                    <a:lnTo>
                      <a:pt x="36047" y="1094"/>
                    </a:lnTo>
                    <a:lnTo>
                      <a:pt x="35983" y="1056"/>
                    </a:lnTo>
                    <a:lnTo>
                      <a:pt x="35957" y="1043"/>
                    </a:lnTo>
                    <a:lnTo>
                      <a:pt x="35906" y="1017"/>
                    </a:lnTo>
                    <a:lnTo>
                      <a:pt x="35867" y="1004"/>
                    </a:lnTo>
                    <a:lnTo>
                      <a:pt x="35803" y="978"/>
                    </a:lnTo>
                    <a:lnTo>
                      <a:pt x="35777" y="966"/>
                    </a:lnTo>
                    <a:cubicBezTo>
                      <a:pt x="35738" y="953"/>
                      <a:pt x="35700" y="940"/>
                      <a:pt x="35661" y="927"/>
                    </a:cubicBezTo>
                    <a:lnTo>
                      <a:pt x="35635" y="927"/>
                    </a:lnTo>
                    <a:lnTo>
                      <a:pt x="35532" y="888"/>
                    </a:lnTo>
                    <a:lnTo>
                      <a:pt x="35481" y="876"/>
                    </a:lnTo>
                    <a:lnTo>
                      <a:pt x="35391" y="863"/>
                    </a:lnTo>
                    <a:lnTo>
                      <a:pt x="35339" y="850"/>
                    </a:lnTo>
                    <a:lnTo>
                      <a:pt x="35223" y="824"/>
                    </a:lnTo>
                    <a:lnTo>
                      <a:pt x="35172" y="811"/>
                    </a:lnTo>
                    <a:lnTo>
                      <a:pt x="35018" y="773"/>
                    </a:lnTo>
                    <a:lnTo>
                      <a:pt x="34966" y="760"/>
                    </a:lnTo>
                    <a:lnTo>
                      <a:pt x="34837" y="734"/>
                    </a:lnTo>
                    <a:lnTo>
                      <a:pt x="34760" y="721"/>
                    </a:lnTo>
                    <a:lnTo>
                      <a:pt x="34631" y="708"/>
                    </a:lnTo>
                    <a:lnTo>
                      <a:pt x="34554" y="695"/>
                    </a:lnTo>
                    <a:lnTo>
                      <a:pt x="34400" y="670"/>
                    </a:lnTo>
                    <a:lnTo>
                      <a:pt x="34335" y="657"/>
                    </a:lnTo>
                    <a:lnTo>
                      <a:pt x="34117" y="618"/>
                    </a:lnTo>
                    <a:lnTo>
                      <a:pt x="34104" y="618"/>
                    </a:lnTo>
                    <a:lnTo>
                      <a:pt x="34014" y="605"/>
                    </a:lnTo>
                    <a:lnTo>
                      <a:pt x="33911" y="592"/>
                    </a:lnTo>
                    <a:lnTo>
                      <a:pt x="33795" y="580"/>
                    </a:lnTo>
                    <a:lnTo>
                      <a:pt x="33692" y="567"/>
                    </a:lnTo>
                    <a:lnTo>
                      <a:pt x="33563" y="554"/>
                    </a:lnTo>
                    <a:lnTo>
                      <a:pt x="33460" y="541"/>
                    </a:lnTo>
                    <a:lnTo>
                      <a:pt x="33332" y="528"/>
                    </a:lnTo>
                    <a:lnTo>
                      <a:pt x="33203" y="515"/>
                    </a:lnTo>
                    <a:lnTo>
                      <a:pt x="33151" y="515"/>
                    </a:lnTo>
                    <a:lnTo>
                      <a:pt x="33113" y="515"/>
                    </a:lnTo>
                    <a:lnTo>
                      <a:pt x="32791" y="477"/>
                    </a:lnTo>
                    <a:lnTo>
                      <a:pt x="32753" y="477"/>
                    </a:lnTo>
                    <a:lnTo>
                      <a:pt x="32379" y="438"/>
                    </a:lnTo>
                    <a:lnTo>
                      <a:pt x="32328" y="438"/>
                    </a:lnTo>
                    <a:lnTo>
                      <a:pt x="32289" y="438"/>
                    </a:lnTo>
                    <a:lnTo>
                      <a:pt x="31980" y="412"/>
                    </a:lnTo>
                    <a:lnTo>
                      <a:pt x="31942" y="412"/>
                    </a:lnTo>
                    <a:lnTo>
                      <a:pt x="31594" y="348"/>
                    </a:lnTo>
                    <a:lnTo>
                      <a:pt x="31543" y="348"/>
                    </a:lnTo>
                    <a:lnTo>
                      <a:pt x="31466" y="348"/>
                    </a:lnTo>
                    <a:lnTo>
                      <a:pt x="31260" y="335"/>
                    </a:lnTo>
                    <a:lnTo>
                      <a:pt x="31118" y="322"/>
                    </a:lnTo>
                    <a:lnTo>
                      <a:pt x="30899" y="309"/>
                    </a:lnTo>
                    <a:lnTo>
                      <a:pt x="30796" y="309"/>
                    </a:lnTo>
                    <a:lnTo>
                      <a:pt x="30784" y="309"/>
                    </a:lnTo>
                    <a:lnTo>
                      <a:pt x="30436" y="284"/>
                    </a:lnTo>
                    <a:lnTo>
                      <a:pt x="30385" y="284"/>
                    </a:lnTo>
                    <a:lnTo>
                      <a:pt x="30089" y="258"/>
                    </a:lnTo>
                    <a:lnTo>
                      <a:pt x="30063" y="258"/>
                    </a:lnTo>
                    <a:lnTo>
                      <a:pt x="29934" y="258"/>
                    </a:lnTo>
                    <a:lnTo>
                      <a:pt x="29754" y="245"/>
                    </a:lnTo>
                    <a:lnTo>
                      <a:pt x="29587" y="232"/>
                    </a:lnTo>
                    <a:lnTo>
                      <a:pt x="29419" y="232"/>
                    </a:lnTo>
                    <a:lnTo>
                      <a:pt x="29355" y="232"/>
                    </a:lnTo>
                    <a:lnTo>
                      <a:pt x="29239" y="219"/>
                    </a:lnTo>
                    <a:lnTo>
                      <a:pt x="29059" y="206"/>
                    </a:lnTo>
                    <a:lnTo>
                      <a:pt x="28905" y="193"/>
                    </a:lnTo>
                    <a:lnTo>
                      <a:pt x="28724" y="193"/>
                    </a:lnTo>
                    <a:lnTo>
                      <a:pt x="28647" y="193"/>
                    </a:lnTo>
                    <a:lnTo>
                      <a:pt x="28596" y="193"/>
                    </a:lnTo>
                    <a:lnTo>
                      <a:pt x="27965" y="155"/>
                    </a:lnTo>
                    <a:lnTo>
                      <a:pt x="27888" y="155"/>
                    </a:lnTo>
                    <a:cubicBezTo>
                      <a:pt x="27682" y="142"/>
                      <a:pt x="27463" y="142"/>
                      <a:pt x="27244" y="129"/>
                    </a:cubicBezTo>
                    <a:lnTo>
                      <a:pt x="27180" y="129"/>
                    </a:lnTo>
                    <a:lnTo>
                      <a:pt x="26524" y="103"/>
                    </a:lnTo>
                    <a:lnTo>
                      <a:pt x="26485" y="103"/>
                    </a:lnTo>
                    <a:lnTo>
                      <a:pt x="25842" y="78"/>
                    </a:lnTo>
                    <a:lnTo>
                      <a:pt x="25790" y="78"/>
                    </a:lnTo>
                    <a:lnTo>
                      <a:pt x="25173" y="52"/>
                    </a:lnTo>
                    <a:lnTo>
                      <a:pt x="25082" y="52"/>
                    </a:lnTo>
                    <a:lnTo>
                      <a:pt x="24490" y="39"/>
                    </a:lnTo>
                    <a:lnTo>
                      <a:pt x="24452" y="39"/>
                    </a:lnTo>
                    <a:lnTo>
                      <a:pt x="24362" y="39"/>
                    </a:lnTo>
                    <a:lnTo>
                      <a:pt x="23860" y="26"/>
                    </a:lnTo>
                    <a:lnTo>
                      <a:pt x="23783" y="26"/>
                    </a:lnTo>
                    <a:lnTo>
                      <a:pt x="23242" y="13"/>
                    </a:lnTo>
                    <a:lnTo>
                      <a:pt x="23152" y="13"/>
                    </a:lnTo>
                    <a:lnTo>
                      <a:pt x="22727" y="0"/>
                    </a:lnTo>
                    <a:lnTo>
                      <a:pt x="22534" y="0"/>
                    </a:lnTo>
                    <a:lnTo>
                      <a:pt x="22303" y="0"/>
                    </a:lnTo>
                    <a:lnTo>
                      <a:pt x="22097" y="0"/>
                    </a:lnTo>
                    <a:lnTo>
                      <a:pt x="21865" y="0"/>
                    </a:lnTo>
                    <a:lnTo>
                      <a:pt x="21646" y="0"/>
                    </a:lnTo>
                    <a:lnTo>
                      <a:pt x="21402" y="0"/>
                    </a:lnTo>
                    <a:lnTo>
                      <a:pt x="20552" y="0"/>
                    </a:lnTo>
                    <a:lnTo>
                      <a:pt x="20231" y="0"/>
                    </a:lnTo>
                    <a:lnTo>
                      <a:pt x="20179" y="0"/>
                    </a:lnTo>
                    <a:lnTo>
                      <a:pt x="19832" y="0"/>
                    </a:lnTo>
                    <a:lnTo>
                      <a:pt x="16396" y="0"/>
                    </a:lnTo>
                    <a:lnTo>
                      <a:pt x="16074" y="0"/>
                    </a:lnTo>
                    <a:lnTo>
                      <a:pt x="16061" y="0"/>
                    </a:lnTo>
                    <a:lnTo>
                      <a:pt x="15752" y="0"/>
                    </a:lnTo>
                    <a:lnTo>
                      <a:pt x="15340" y="0"/>
                    </a:lnTo>
                    <a:lnTo>
                      <a:pt x="14838" y="0"/>
                    </a:lnTo>
                    <a:lnTo>
                      <a:pt x="14736" y="0"/>
                    </a:lnTo>
                    <a:lnTo>
                      <a:pt x="14156" y="0"/>
                    </a:lnTo>
                    <a:lnTo>
                      <a:pt x="14092" y="0"/>
                    </a:lnTo>
                    <a:lnTo>
                      <a:pt x="13835" y="0"/>
                    </a:lnTo>
                    <a:lnTo>
                      <a:pt x="13783" y="0"/>
                    </a:lnTo>
                    <a:lnTo>
                      <a:pt x="13243" y="13"/>
                    </a:lnTo>
                    <a:lnTo>
                      <a:pt x="13101" y="13"/>
                    </a:lnTo>
                    <a:lnTo>
                      <a:pt x="12535" y="26"/>
                    </a:lnTo>
                    <a:lnTo>
                      <a:pt x="12509" y="26"/>
                    </a:lnTo>
                    <a:lnTo>
                      <a:pt x="12316" y="26"/>
                    </a:lnTo>
                    <a:lnTo>
                      <a:pt x="12110" y="26"/>
                    </a:lnTo>
                    <a:lnTo>
                      <a:pt x="12072" y="26"/>
                    </a:lnTo>
                    <a:lnTo>
                      <a:pt x="11866" y="26"/>
                    </a:lnTo>
                    <a:lnTo>
                      <a:pt x="11698" y="26"/>
                    </a:lnTo>
                    <a:lnTo>
                      <a:pt x="11634" y="26"/>
                    </a:lnTo>
                    <a:lnTo>
                      <a:pt x="11441" y="26"/>
                    </a:lnTo>
                    <a:lnTo>
                      <a:pt x="11261" y="26"/>
                    </a:lnTo>
                    <a:lnTo>
                      <a:pt x="11222" y="26"/>
                    </a:lnTo>
                    <a:lnTo>
                      <a:pt x="10900" y="39"/>
                    </a:lnTo>
                    <a:lnTo>
                      <a:pt x="10579" y="39"/>
                    </a:lnTo>
                    <a:lnTo>
                      <a:pt x="10527" y="39"/>
                    </a:lnTo>
                    <a:lnTo>
                      <a:pt x="10450" y="39"/>
                    </a:lnTo>
                    <a:lnTo>
                      <a:pt x="10270" y="39"/>
                    </a:lnTo>
                    <a:lnTo>
                      <a:pt x="10270" y="39"/>
                    </a:lnTo>
                    <a:lnTo>
                      <a:pt x="10193" y="39"/>
                    </a:lnTo>
                    <a:lnTo>
                      <a:pt x="10025" y="39"/>
                    </a:lnTo>
                    <a:lnTo>
                      <a:pt x="9948" y="39"/>
                    </a:lnTo>
                    <a:lnTo>
                      <a:pt x="9832" y="39"/>
                    </a:lnTo>
                    <a:lnTo>
                      <a:pt x="9665" y="39"/>
                    </a:lnTo>
                    <a:lnTo>
                      <a:pt x="9614" y="39"/>
                    </a:lnTo>
                    <a:lnTo>
                      <a:pt x="9420" y="39"/>
                    </a:lnTo>
                    <a:lnTo>
                      <a:pt x="9318" y="39"/>
                    </a:lnTo>
                    <a:lnTo>
                      <a:pt x="9279" y="39"/>
                    </a:lnTo>
                    <a:lnTo>
                      <a:pt x="8957" y="52"/>
                    </a:lnTo>
                    <a:lnTo>
                      <a:pt x="8584" y="78"/>
                    </a:lnTo>
                    <a:lnTo>
                      <a:pt x="8533" y="78"/>
                    </a:lnTo>
                    <a:lnTo>
                      <a:pt x="8198" y="90"/>
                    </a:lnTo>
                    <a:lnTo>
                      <a:pt x="8172" y="90"/>
                    </a:lnTo>
                    <a:lnTo>
                      <a:pt x="8069" y="90"/>
                    </a:lnTo>
                    <a:lnTo>
                      <a:pt x="7812" y="103"/>
                    </a:lnTo>
                    <a:lnTo>
                      <a:pt x="7773" y="103"/>
                    </a:lnTo>
                    <a:lnTo>
                      <a:pt x="7709" y="103"/>
                    </a:lnTo>
                    <a:lnTo>
                      <a:pt x="7323" y="129"/>
                    </a:lnTo>
                    <a:lnTo>
                      <a:pt x="7258" y="129"/>
                    </a:lnTo>
                    <a:lnTo>
                      <a:pt x="7233" y="129"/>
                    </a:lnTo>
                    <a:lnTo>
                      <a:pt x="6744" y="155"/>
                    </a:lnTo>
                    <a:lnTo>
                      <a:pt x="6705" y="155"/>
                    </a:lnTo>
                    <a:lnTo>
                      <a:pt x="6654" y="155"/>
                    </a:lnTo>
                    <a:lnTo>
                      <a:pt x="6062" y="193"/>
                    </a:lnTo>
                    <a:lnTo>
                      <a:pt x="6049" y="193"/>
                    </a:lnTo>
                    <a:lnTo>
                      <a:pt x="5959" y="193"/>
                    </a:lnTo>
                    <a:lnTo>
                      <a:pt x="5740" y="206"/>
                    </a:lnTo>
                    <a:lnTo>
                      <a:pt x="5611" y="219"/>
                    </a:lnTo>
                    <a:lnTo>
                      <a:pt x="5405" y="232"/>
                    </a:lnTo>
                    <a:lnTo>
                      <a:pt x="5341" y="232"/>
                    </a:lnTo>
                    <a:lnTo>
                      <a:pt x="5277" y="232"/>
                    </a:lnTo>
                    <a:lnTo>
                      <a:pt x="5032" y="245"/>
                    </a:lnTo>
                    <a:lnTo>
                      <a:pt x="4929" y="245"/>
                    </a:lnTo>
                    <a:cubicBezTo>
                      <a:pt x="4697" y="258"/>
                      <a:pt x="4479" y="284"/>
                      <a:pt x="4273" y="296"/>
                    </a:cubicBezTo>
                    <a:lnTo>
                      <a:pt x="4183" y="296"/>
                    </a:lnTo>
                    <a:lnTo>
                      <a:pt x="3951" y="322"/>
                    </a:lnTo>
                    <a:lnTo>
                      <a:pt x="3912" y="322"/>
                    </a:lnTo>
                    <a:lnTo>
                      <a:pt x="3848" y="322"/>
                    </a:lnTo>
                    <a:lnTo>
                      <a:pt x="3655" y="335"/>
                    </a:lnTo>
                    <a:lnTo>
                      <a:pt x="3552" y="348"/>
                    </a:lnTo>
                    <a:lnTo>
                      <a:pt x="3385" y="374"/>
                    </a:lnTo>
                    <a:lnTo>
                      <a:pt x="3295" y="374"/>
                    </a:lnTo>
                    <a:lnTo>
                      <a:pt x="3295" y="374"/>
                    </a:lnTo>
                    <a:lnTo>
                      <a:pt x="3269" y="374"/>
                    </a:lnTo>
                    <a:lnTo>
                      <a:pt x="3115" y="386"/>
                    </a:lnTo>
                    <a:lnTo>
                      <a:pt x="3012" y="399"/>
                    </a:lnTo>
                    <a:lnTo>
                      <a:pt x="2844" y="412"/>
                    </a:lnTo>
                    <a:lnTo>
                      <a:pt x="2754" y="425"/>
                    </a:lnTo>
                    <a:lnTo>
                      <a:pt x="2741" y="425"/>
                    </a:lnTo>
                    <a:lnTo>
                      <a:pt x="2703" y="425"/>
                    </a:lnTo>
                    <a:lnTo>
                      <a:pt x="2368" y="464"/>
                    </a:lnTo>
                    <a:lnTo>
                      <a:pt x="2291" y="477"/>
                    </a:lnTo>
                    <a:lnTo>
                      <a:pt x="2291" y="477"/>
                    </a:lnTo>
                    <a:lnTo>
                      <a:pt x="2162" y="489"/>
                    </a:lnTo>
                    <a:lnTo>
                      <a:pt x="2085" y="502"/>
                    </a:lnTo>
                    <a:lnTo>
                      <a:pt x="2021" y="515"/>
                    </a:lnTo>
                    <a:lnTo>
                      <a:pt x="1879" y="528"/>
                    </a:lnTo>
                    <a:lnTo>
                      <a:pt x="1699" y="567"/>
                    </a:lnTo>
                    <a:lnTo>
                      <a:pt x="1660" y="567"/>
                    </a:lnTo>
                    <a:lnTo>
                      <a:pt x="1519" y="580"/>
                    </a:lnTo>
                    <a:lnTo>
                      <a:pt x="1519" y="580"/>
                    </a:lnTo>
                    <a:lnTo>
                      <a:pt x="1493" y="580"/>
                    </a:lnTo>
                    <a:lnTo>
                      <a:pt x="1351" y="605"/>
                    </a:lnTo>
                    <a:lnTo>
                      <a:pt x="1300" y="618"/>
                    </a:lnTo>
                    <a:lnTo>
                      <a:pt x="1210" y="631"/>
                    </a:lnTo>
                    <a:lnTo>
                      <a:pt x="1197" y="631"/>
                    </a:lnTo>
                    <a:lnTo>
                      <a:pt x="1133" y="644"/>
                    </a:lnTo>
                    <a:lnTo>
                      <a:pt x="1043" y="657"/>
                    </a:lnTo>
                    <a:lnTo>
                      <a:pt x="991" y="670"/>
                    </a:lnTo>
                    <a:lnTo>
                      <a:pt x="940" y="682"/>
                    </a:lnTo>
                    <a:lnTo>
                      <a:pt x="901" y="682"/>
                    </a:lnTo>
                    <a:lnTo>
                      <a:pt x="850" y="695"/>
                    </a:lnTo>
                    <a:lnTo>
                      <a:pt x="772" y="721"/>
                    </a:lnTo>
                    <a:lnTo>
                      <a:pt x="721" y="734"/>
                    </a:lnTo>
                    <a:lnTo>
                      <a:pt x="695" y="734"/>
                    </a:lnTo>
                    <a:lnTo>
                      <a:pt x="656" y="747"/>
                    </a:lnTo>
                    <a:lnTo>
                      <a:pt x="605" y="760"/>
                    </a:lnTo>
                    <a:lnTo>
                      <a:pt x="541" y="773"/>
                    </a:lnTo>
                    <a:lnTo>
                      <a:pt x="502" y="785"/>
                    </a:lnTo>
                    <a:lnTo>
                      <a:pt x="489" y="785"/>
                    </a:lnTo>
                    <a:lnTo>
                      <a:pt x="489" y="785"/>
                    </a:lnTo>
                    <a:lnTo>
                      <a:pt x="425" y="811"/>
                    </a:lnTo>
                    <a:lnTo>
                      <a:pt x="399" y="811"/>
                    </a:lnTo>
                    <a:cubicBezTo>
                      <a:pt x="373" y="824"/>
                      <a:pt x="348" y="837"/>
                      <a:pt x="322" y="850"/>
                    </a:cubicBezTo>
                    <a:lnTo>
                      <a:pt x="322" y="850"/>
                    </a:lnTo>
                    <a:lnTo>
                      <a:pt x="245" y="876"/>
                    </a:lnTo>
                    <a:lnTo>
                      <a:pt x="219" y="888"/>
                    </a:lnTo>
                    <a:lnTo>
                      <a:pt x="180" y="901"/>
                    </a:lnTo>
                    <a:lnTo>
                      <a:pt x="180" y="901"/>
                    </a:lnTo>
                    <a:lnTo>
                      <a:pt x="155" y="914"/>
                    </a:lnTo>
                    <a:lnTo>
                      <a:pt x="116" y="940"/>
                    </a:lnTo>
                    <a:lnTo>
                      <a:pt x="103" y="953"/>
                    </a:lnTo>
                    <a:lnTo>
                      <a:pt x="77" y="966"/>
                    </a:lnTo>
                    <a:lnTo>
                      <a:pt x="77" y="966"/>
                    </a:lnTo>
                    <a:lnTo>
                      <a:pt x="65" y="978"/>
                    </a:lnTo>
                    <a:cubicBezTo>
                      <a:pt x="52" y="978"/>
                      <a:pt x="52" y="991"/>
                      <a:pt x="39" y="991"/>
                    </a:cubicBezTo>
                    <a:lnTo>
                      <a:pt x="26" y="1017"/>
                    </a:lnTo>
                    <a:lnTo>
                      <a:pt x="26" y="1017"/>
                    </a:lnTo>
                    <a:lnTo>
                      <a:pt x="26" y="1017"/>
                    </a:lnTo>
                    <a:cubicBezTo>
                      <a:pt x="13" y="1030"/>
                      <a:pt x="0" y="1056"/>
                      <a:pt x="0" y="1069"/>
                    </a:cubicBezTo>
                    <a:cubicBezTo>
                      <a:pt x="0" y="1069"/>
                      <a:pt x="0" y="1081"/>
                      <a:pt x="0" y="1081"/>
                    </a:cubicBezTo>
                    <a:cubicBezTo>
                      <a:pt x="0" y="1094"/>
                      <a:pt x="0" y="1094"/>
                      <a:pt x="0" y="1094"/>
                    </a:cubicBezTo>
                    <a:lnTo>
                      <a:pt x="0" y="1107"/>
                    </a:lnTo>
                    <a:cubicBezTo>
                      <a:pt x="0" y="1120"/>
                      <a:pt x="0" y="1133"/>
                      <a:pt x="13" y="1146"/>
                    </a:cubicBezTo>
                    <a:lnTo>
                      <a:pt x="5676" y="11892"/>
                    </a:lnTo>
                    <a:lnTo>
                      <a:pt x="5676" y="11892"/>
                    </a:lnTo>
                    <a:lnTo>
                      <a:pt x="5688" y="11904"/>
                    </a:lnTo>
                    <a:lnTo>
                      <a:pt x="5688" y="11904"/>
                    </a:lnTo>
                    <a:lnTo>
                      <a:pt x="5688" y="11904"/>
                    </a:lnTo>
                    <a:lnTo>
                      <a:pt x="5688" y="11904"/>
                    </a:lnTo>
                    <a:lnTo>
                      <a:pt x="5701" y="11917"/>
                    </a:lnTo>
                    <a:lnTo>
                      <a:pt x="5701" y="11917"/>
                    </a:lnTo>
                    <a:lnTo>
                      <a:pt x="5701" y="11930"/>
                    </a:lnTo>
                    <a:lnTo>
                      <a:pt x="5714" y="11943"/>
                    </a:lnTo>
                    <a:lnTo>
                      <a:pt x="5727" y="11943"/>
                    </a:lnTo>
                    <a:lnTo>
                      <a:pt x="5740" y="11943"/>
                    </a:lnTo>
                    <a:lnTo>
                      <a:pt x="5753" y="11943"/>
                    </a:lnTo>
                    <a:lnTo>
                      <a:pt x="5778" y="11956"/>
                    </a:lnTo>
                    <a:lnTo>
                      <a:pt x="5791" y="11969"/>
                    </a:lnTo>
                    <a:lnTo>
                      <a:pt x="5804" y="11969"/>
                    </a:lnTo>
                    <a:lnTo>
                      <a:pt x="5830" y="11969"/>
                    </a:lnTo>
                    <a:lnTo>
                      <a:pt x="5843" y="11982"/>
                    </a:lnTo>
                    <a:lnTo>
                      <a:pt x="5843" y="11982"/>
                    </a:lnTo>
                    <a:lnTo>
                      <a:pt x="5881" y="11995"/>
                    </a:lnTo>
                    <a:lnTo>
                      <a:pt x="5907" y="12007"/>
                    </a:lnTo>
                    <a:lnTo>
                      <a:pt x="5907" y="12007"/>
                    </a:lnTo>
                    <a:lnTo>
                      <a:pt x="5920" y="12007"/>
                    </a:lnTo>
                    <a:lnTo>
                      <a:pt x="5946" y="12007"/>
                    </a:lnTo>
                    <a:lnTo>
                      <a:pt x="5972" y="12007"/>
                    </a:lnTo>
                    <a:lnTo>
                      <a:pt x="5972" y="12007"/>
                    </a:lnTo>
                    <a:lnTo>
                      <a:pt x="5997" y="12020"/>
                    </a:lnTo>
                    <a:lnTo>
                      <a:pt x="6036" y="12033"/>
                    </a:lnTo>
                    <a:lnTo>
                      <a:pt x="6036" y="12033"/>
                    </a:lnTo>
                    <a:lnTo>
                      <a:pt x="6062" y="12033"/>
                    </a:lnTo>
                    <a:lnTo>
                      <a:pt x="6074" y="12033"/>
                    </a:lnTo>
                    <a:lnTo>
                      <a:pt x="6113" y="12046"/>
                    </a:lnTo>
                    <a:lnTo>
                      <a:pt x="6126" y="12046"/>
                    </a:lnTo>
                    <a:lnTo>
                      <a:pt x="6165" y="12059"/>
                    </a:lnTo>
                    <a:lnTo>
                      <a:pt x="6203" y="12059"/>
                    </a:lnTo>
                    <a:lnTo>
                      <a:pt x="6216" y="12059"/>
                    </a:lnTo>
                    <a:lnTo>
                      <a:pt x="6255" y="12072"/>
                    </a:lnTo>
                    <a:lnTo>
                      <a:pt x="6293" y="12072"/>
                    </a:lnTo>
                    <a:lnTo>
                      <a:pt x="6319" y="12072"/>
                    </a:lnTo>
                    <a:lnTo>
                      <a:pt x="6358" y="12085"/>
                    </a:lnTo>
                    <a:lnTo>
                      <a:pt x="6396" y="12085"/>
                    </a:lnTo>
                    <a:lnTo>
                      <a:pt x="6435" y="12085"/>
                    </a:lnTo>
                    <a:lnTo>
                      <a:pt x="6473" y="12085"/>
                    </a:lnTo>
                    <a:lnTo>
                      <a:pt x="6499" y="12085"/>
                    </a:lnTo>
                    <a:lnTo>
                      <a:pt x="6551" y="12098"/>
                    </a:lnTo>
                    <a:lnTo>
                      <a:pt x="6589" y="12110"/>
                    </a:lnTo>
                    <a:lnTo>
                      <a:pt x="6615" y="12110"/>
                    </a:lnTo>
                    <a:lnTo>
                      <a:pt x="6666" y="12110"/>
                    </a:lnTo>
                    <a:lnTo>
                      <a:pt x="6718" y="12110"/>
                    </a:lnTo>
                    <a:lnTo>
                      <a:pt x="6744" y="12110"/>
                    </a:lnTo>
                    <a:lnTo>
                      <a:pt x="6795" y="12123"/>
                    </a:lnTo>
                    <a:lnTo>
                      <a:pt x="6847" y="12136"/>
                    </a:lnTo>
                    <a:lnTo>
                      <a:pt x="6872" y="12136"/>
                    </a:lnTo>
                    <a:lnTo>
                      <a:pt x="6924" y="12136"/>
                    </a:lnTo>
                    <a:lnTo>
                      <a:pt x="6975" y="12136"/>
                    </a:lnTo>
                    <a:lnTo>
                      <a:pt x="7014" y="12136"/>
                    </a:lnTo>
                    <a:lnTo>
                      <a:pt x="7065" y="12136"/>
                    </a:lnTo>
                    <a:lnTo>
                      <a:pt x="7130" y="12149"/>
                    </a:lnTo>
                    <a:lnTo>
                      <a:pt x="7155" y="12149"/>
                    </a:lnTo>
                    <a:lnTo>
                      <a:pt x="7207" y="12149"/>
                    </a:lnTo>
                    <a:lnTo>
                      <a:pt x="7284" y="12162"/>
                    </a:lnTo>
                    <a:lnTo>
                      <a:pt x="7349" y="12175"/>
                    </a:lnTo>
                    <a:lnTo>
                      <a:pt x="7426" y="12175"/>
                    </a:lnTo>
                    <a:lnTo>
                      <a:pt x="7477" y="12175"/>
                    </a:lnTo>
                    <a:lnTo>
                      <a:pt x="7516" y="12175"/>
                    </a:lnTo>
                    <a:lnTo>
                      <a:pt x="7593" y="12188"/>
                    </a:lnTo>
                    <a:lnTo>
                      <a:pt x="7645" y="12188"/>
                    </a:lnTo>
                    <a:lnTo>
                      <a:pt x="7683" y="12188"/>
                    </a:lnTo>
                    <a:lnTo>
                      <a:pt x="7747" y="12188"/>
                    </a:lnTo>
                    <a:lnTo>
                      <a:pt x="7812" y="12200"/>
                    </a:lnTo>
                    <a:lnTo>
                      <a:pt x="7850" y="12200"/>
                    </a:lnTo>
                    <a:lnTo>
                      <a:pt x="7915" y="12200"/>
                    </a:lnTo>
                    <a:lnTo>
                      <a:pt x="7992" y="12200"/>
                    </a:lnTo>
                    <a:lnTo>
                      <a:pt x="8031" y="12200"/>
                    </a:lnTo>
                    <a:lnTo>
                      <a:pt x="8095" y="12200"/>
                    </a:lnTo>
                    <a:lnTo>
                      <a:pt x="8172" y="12200"/>
                    </a:lnTo>
                    <a:lnTo>
                      <a:pt x="8211" y="12200"/>
                    </a:lnTo>
                    <a:lnTo>
                      <a:pt x="8288" y="12200"/>
                    </a:lnTo>
                    <a:lnTo>
                      <a:pt x="8352" y="12200"/>
                    </a:lnTo>
                    <a:lnTo>
                      <a:pt x="8404" y="12200"/>
                    </a:lnTo>
                    <a:lnTo>
                      <a:pt x="8481" y="12200"/>
                    </a:lnTo>
                    <a:lnTo>
                      <a:pt x="8533" y="12200"/>
                    </a:lnTo>
                    <a:lnTo>
                      <a:pt x="8610" y="12200"/>
                    </a:lnTo>
                    <a:lnTo>
                      <a:pt x="8674" y="12200"/>
                    </a:lnTo>
                    <a:lnTo>
                      <a:pt x="8726" y="12200"/>
                    </a:lnTo>
                    <a:lnTo>
                      <a:pt x="8816" y="12200"/>
                    </a:lnTo>
                    <a:lnTo>
                      <a:pt x="8893" y="12200"/>
                    </a:lnTo>
                    <a:lnTo>
                      <a:pt x="8919" y="12200"/>
                    </a:lnTo>
                    <a:lnTo>
                      <a:pt x="9022" y="12200"/>
                    </a:lnTo>
                    <a:lnTo>
                      <a:pt x="9099" y="12200"/>
                    </a:lnTo>
                    <a:lnTo>
                      <a:pt x="9124" y="12200"/>
                    </a:lnTo>
                    <a:lnTo>
                      <a:pt x="9253" y="12213"/>
                    </a:lnTo>
                    <a:lnTo>
                      <a:pt x="9330" y="12213"/>
                    </a:lnTo>
                    <a:lnTo>
                      <a:pt x="9485" y="12226"/>
                    </a:lnTo>
                    <a:lnTo>
                      <a:pt x="9536" y="12226"/>
                    </a:lnTo>
                    <a:lnTo>
                      <a:pt x="9562" y="12226"/>
                    </a:lnTo>
                    <a:lnTo>
                      <a:pt x="9716" y="12239"/>
                    </a:lnTo>
                    <a:lnTo>
                      <a:pt x="9755" y="12239"/>
                    </a:lnTo>
                    <a:lnTo>
                      <a:pt x="9781" y="12239"/>
                    </a:lnTo>
                    <a:lnTo>
                      <a:pt x="9845" y="12239"/>
                    </a:lnTo>
                    <a:lnTo>
                      <a:pt x="10025" y="12252"/>
                    </a:lnTo>
                    <a:lnTo>
                      <a:pt x="10090" y="12252"/>
                    </a:lnTo>
                    <a:lnTo>
                      <a:pt x="10206" y="12252"/>
                    </a:lnTo>
                    <a:lnTo>
                      <a:pt x="10257" y="12252"/>
                    </a:lnTo>
                    <a:lnTo>
                      <a:pt x="10296" y="12252"/>
                    </a:lnTo>
                    <a:lnTo>
                      <a:pt x="10308" y="12252"/>
                    </a:lnTo>
                    <a:lnTo>
                      <a:pt x="10437" y="12252"/>
                    </a:lnTo>
                    <a:lnTo>
                      <a:pt x="10489" y="12252"/>
                    </a:lnTo>
                    <a:lnTo>
                      <a:pt x="10669" y="12265"/>
                    </a:lnTo>
                    <a:lnTo>
                      <a:pt x="10733" y="12265"/>
                    </a:lnTo>
                    <a:lnTo>
                      <a:pt x="10900" y="12278"/>
                    </a:lnTo>
                    <a:lnTo>
                      <a:pt x="10991" y="12278"/>
                    </a:lnTo>
                    <a:lnTo>
                      <a:pt x="11145" y="12278"/>
                    </a:lnTo>
                    <a:lnTo>
                      <a:pt x="11248" y="12278"/>
                    </a:lnTo>
                    <a:lnTo>
                      <a:pt x="11389" y="12291"/>
                    </a:lnTo>
                    <a:lnTo>
                      <a:pt x="11505" y="12291"/>
                    </a:lnTo>
                    <a:lnTo>
                      <a:pt x="11647" y="12291"/>
                    </a:lnTo>
                    <a:lnTo>
                      <a:pt x="11750" y="12291"/>
                    </a:lnTo>
                    <a:lnTo>
                      <a:pt x="11904" y="12291"/>
                    </a:lnTo>
                    <a:lnTo>
                      <a:pt x="12007" y="12291"/>
                    </a:lnTo>
                    <a:lnTo>
                      <a:pt x="12175" y="12291"/>
                    </a:lnTo>
                    <a:lnTo>
                      <a:pt x="12265" y="12291"/>
                    </a:lnTo>
                    <a:lnTo>
                      <a:pt x="12432" y="12291"/>
                    </a:lnTo>
                    <a:lnTo>
                      <a:pt x="12548" y="12291"/>
                    </a:lnTo>
                    <a:lnTo>
                      <a:pt x="12702" y="12291"/>
                    </a:lnTo>
                    <a:lnTo>
                      <a:pt x="12818" y="12291"/>
                    </a:lnTo>
                    <a:lnTo>
                      <a:pt x="12947" y="12291"/>
                    </a:lnTo>
                    <a:lnTo>
                      <a:pt x="12972" y="12291"/>
                    </a:lnTo>
                    <a:lnTo>
                      <a:pt x="13088" y="12291"/>
                    </a:lnTo>
                    <a:lnTo>
                      <a:pt x="13256" y="12291"/>
                    </a:lnTo>
                    <a:lnTo>
                      <a:pt x="13371" y="12291"/>
                    </a:lnTo>
                    <a:lnTo>
                      <a:pt x="13526" y="12291"/>
                    </a:lnTo>
                    <a:lnTo>
                      <a:pt x="13654" y="12291"/>
                    </a:lnTo>
                    <a:lnTo>
                      <a:pt x="13809" y="12291"/>
                    </a:lnTo>
                    <a:lnTo>
                      <a:pt x="13899" y="12291"/>
                    </a:lnTo>
                    <a:lnTo>
                      <a:pt x="13938" y="12291"/>
                    </a:lnTo>
                    <a:lnTo>
                      <a:pt x="14105" y="12291"/>
                    </a:lnTo>
                    <a:lnTo>
                      <a:pt x="14234" y="12291"/>
                    </a:lnTo>
                    <a:lnTo>
                      <a:pt x="14362" y="12291"/>
                    </a:lnTo>
                    <a:lnTo>
                      <a:pt x="14414" y="12291"/>
                    </a:lnTo>
                    <a:lnTo>
                      <a:pt x="14517" y="12291"/>
                    </a:lnTo>
                    <a:lnTo>
                      <a:pt x="14671" y="12291"/>
                    </a:lnTo>
                    <a:lnTo>
                      <a:pt x="14800" y="12291"/>
                    </a:lnTo>
                    <a:lnTo>
                      <a:pt x="14967" y="12291"/>
                    </a:lnTo>
                    <a:lnTo>
                      <a:pt x="15096" y="12291"/>
                    </a:lnTo>
                    <a:lnTo>
                      <a:pt x="15263" y="12291"/>
                    </a:lnTo>
                    <a:lnTo>
                      <a:pt x="15392" y="12291"/>
                    </a:lnTo>
                    <a:lnTo>
                      <a:pt x="15572" y="12291"/>
                    </a:lnTo>
                    <a:lnTo>
                      <a:pt x="20745" y="12291"/>
                    </a:lnTo>
                    <a:lnTo>
                      <a:pt x="20951" y="12291"/>
                    </a:lnTo>
                    <a:lnTo>
                      <a:pt x="21080" y="12291"/>
                    </a:lnTo>
                    <a:lnTo>
                      <a:pt x="21235" y="12291"/>
                    </a:lnTo>
                    <a:lnTo>
                      <a:pt x="21350" y="12291"/>
                    </a:lnTo>
                    <a:lnTo>
                      <a:pt x="21530" y="12291"/>
                    </a:lnTo>
                    <a:lnTo>
                      <a:pt x="21646" y="12291"/>
                    </a:lnTo>
                    <a:lnTo>
                      <a:pt x="21826" y="12291"/>
                    </a:lnTo>
                    <a:lnTo>
                      <a:pt x="21929" y="12291"/>
                    </a:lnTo>
                    <a:lnTo>
                      <a:pt x="22110" y="12291"/>
                    </a:lnTo>
                    <a:lnTo>
                      <a:pt x="22213" y="12291"/>
                    </a:lnTo>
                    <a:lnTo>
                      <a:pt x="22393" y="12291"/>
                    </a:lnTo>
                    <a:lnTo>
                      <a:pt x="22509" y="12291"/>
                    </a:lnTo>
                    <a:lnTo>
                      <a:pt x="22676" y="12291"/>
                    </a:lnTo>
                    <a:lnTo>
                      <a:pt x="22779" y="12291"/>
                    </a:lnTo>
                    <a:lnTo>
                      <a:pt x="22805" y="12291"/>
                    </a:lnTo>
                    <a:lnTo>
                      <a:pt x="22959" y="12291"/>
                    </a:lnTo>
                    <a:lnTo>
                      <a:pt x="23062" y="12291"/>
                    </a:lnTo>
                    <a:lnTo>
                      <a:pt x="23229" y="12291"/>
                    </a:lnTo>
                    <a:lnTo>
                      <a:pt x="23332" y="12291"/>
                    </a:lnTo>
                    <a:lnTo>
                      <a:pt x="23409" y="12291"/>
                    </a:lnTo>
                    <a:lnTo>
                      <a:pt x="23422" y="12291"/>
                    </a:lnTo>
                    <a:lnTo>
                      <a:pt x="23500" y="12291"/>
                    </a:lnTo>
                    <a:lnTo>
                      <a:pt x="23602" y="12291"/>
                    </a:lnTo>
                    <a:lnTo>
                      <a:pt x="23770" y="12291"/>
                    </a:lnTo>
                    <a:lnTo>
                      <a:pt x="23873" y="12291"/>
                    </a:lnTo>
                    <a:lnTo>
                      <a:pt x="24027" y="12278"/>
                    </a:lnTo>
                    <a:lnTo>
                      <a:pt x="24130" y="12278"/>
                    </a:lnTo>
                    <a:lnTo>
                      <a:pt x="24285" y="12278"/>
                    </a:lnTo>
                    <a:lnTo>
                      <a:pt x="24387" y="12278"/>
                    </a:lnTo>
                    <a:lnTo>
                      <a:pt x="24542" y="12278"/>
                    </a:lnTo>
                    <a:lnTo>
                      <a:pt x="24632" y="12278"/>
                    </a:lnTo>
                    <a:lnTo>
                      <a:pt x="24799" y="12278"/>
                    </a:lnTo>
                    <a:lnTo>
                      <a:pt x="24889" y="12278"/>
                    </a:lnTo>
                    <a:lnTo>
                      <a:pt x="25044" y="12278"/>
                    </a:lnTo>
                    <a:lnTo>
                      <a:pt x="25134" y="12278"/>
                    </a:lnTo>
                    <a:lnTo>
                      <a:pt x="25275" y="12278"/>
                    </a:lnTo>
                    <a:lnTo>
                      <a:pt x="25378" y="12278"/>
                    </a:lnTo>
                    <a:lnTo>
                      <a:pt x="25520" y="12265"/>
                    </a:lnTo>
                    <a:lnTo>
                      <a:pt x="25546" y="12265"/>
                    </a:lnTo>
                    <a:lnTo>
                      <a:pt x="25610" y="12265"/>
                    </a:lnTo>
                    <a:lnTo>
                      <a:pt x="25764" y="12252"/>
                    </a:lnTo>
                    <a:lnTo>
                      <a:pt x="25842" y="12252"/>
                    </a:lnTo>
                    <a:lnTo>
                      <a:pt x="25970" y="12252"/>
                    </a:lnTo>
                    <a:lnTo>
                      <a:pt x="25996" y="12252"/>
                    </a:lnTo>
                    <a:lnTo>
                      <a:pt x="26073" y="12252"/>
                    </a:lnTo>
                    <a:lnTo>
                      <a:pt x="26215" y="12252"/>
                    </a:lnTo>
                    <a:lnTo>
                      <a:pt x="26292" y="12252"/>
                    </a:lnTo>
                    <a:lnTo>
                      <a:pt x="26408" y="12239"/>
                    </a:lnTo>
                    <a:lnTo>
                      <a:pt x="26447" y="12239"/>
                    </a:lnTo>
                    <a:lnTo>
                      <a:pt x="26524" y="12239"/>
                    </a:lnTo>
                    <a:lnTo>
                      <a:pt x="26652" y="12226"/>
                    </a:lnTo>
                    <a:lnTo>
                      <a:pt x="26678" y="12226"/>
                    </a:lnTo>
                    <a:lnTo>
                      <a:pt x="26730" y="12226"/>
                    </a:lnTo>
                    <a:lnTo>
                      <a:pt x="26871" y="12226"/>
                    </a:lnTo>
                    <a:lnTo>
                      <a:pt x="26923" y="12226"/>
                    </a:lnTo>
                    <a:lnTo>
                      <a:pt x="26961" y="12226"/>
                    </a:lnTo>
                    <a:lnTo>
                      <a:pt x="27077" y="12226"/>
                    </a:lnTo>
                    <a:lnTo>
                      <a:pt x="27142" y="12226"/>
                    </a:lnTo>
                    <a:lnTo>
                      <a:pt x="27193" y="12226"/>
                    </a:lnTo>
                    <a:lnTo>
                      <a:pt x="27270" y="12226"/>
                    </a:lnTo>
                    <a:lnTo>
                      <a:pt x="27347" y="12226"/>
                    </a:lnTo>
                    <a:lnTo>
                      <a:pt x="27412" y="12226"/>
                    </a:lnTo>
                    <a:lnTo>
                      <a:pt x="27425" y="12226"/>
                    </a:lnTo>
                    <a:lnTo>
                      <a:pt x="27476" y="12226"/>
                    </a:lnTo>
                    <a:lnTo>
                      <a:pt x="27540" y="12226"/>
                    </a:lnTo>
                    <a:lnTo>
                      <a:pt x="27656" y="12213"/>
                    </a:lnTo>
                    <a:lnTo>
                      <a:pt x="27734" y="12213"/>
                    </a:lnTo>
                    <a:lnTo>
                      <a:pt x="27785" y="12213"/>
                    </a:lnTo>
                    <a:lnTo>
                      <a:pt x="27785" y="12213"/>
                    </a:lnTo>
                    <a:lnTo>
                      <a:pt x="27836" y="12213"/>
                    </a:lnTo>
                    <a:lnTo>
                      <a:pt x="27914" y="12213"/>
                    </a:lnTo>
                    <a:lnTo>
                      <a:pt x="28029" y="12200"/>
                    </a:lnTo>
                    <a:lnTo>
                      <a:pt x="28081" y="12200"/>
                    </a:lnTo>
                    <a:lnTo>
                      <a:pt x="28132" y="12200"/>
                    </a:lnTo>
                    <a:lnTo>
                      <a:pt x="28132" y="12200"/>
                    </a:lnTo>
                    <a:lnTo>
                      <a:pt x="28197" y="12200"/>
                    </a:lnTo>
                    <a:lnTo>
                      <a:pt x="28248" y="12200"/>
                    </a:lnTo>
                    <a:lnTo>
                      <a:pt x="28364" y="12188"/>
                    </a:lnTo>
                    <a:lnTo>
                      <a:pt x="28416" y="12188"/>
                    </a:lnTo>
                    <a:lnTo>
                      <a:pt x="28441" y="12188"/>
                    </a:lnTo>
                    <a:lnTo>
                      <a:pt x="28531" y="12175"/>
                    </a:lnTo>
                    <a:lnTo>
                      <a:pt x="28583" y="12175"/>
                    </a:lnTo>
                    <a:lnTo>
                      <a:pt x="28686" y="12162"/>
                    </a:lnTo>
                    <a:lnTo>
                      <a:pt x="28712" y="12162"/>
                    </a:lnTo>
                    <a:lnTo>
                      <a:pt x="28737" y="12162"/>
                    </a:lnTo>
                    <a:lnTo>
                      <a:pt x="28737" y="12162"/>
                    </a:lnTo>
                    <a:lnTo>
                      <a:pt x="28827" y="12149"/>
                    </a:lnTo>
                    <a:lnTo>
                      <a:pt x="28892" y="12149"/>
                    </a:lnTo>
                    <a:lnTo>
                      <a:pt x="28943" y="12149"/>
                    </a:lnTo>
                    <a:lnTo>
                      <a:pt x="28982" y="12149"/>
                    </a:lnTo>
                    <a:lnTo>
                      <a:pt x="29033" y="12149"/>
                    </a:lnTo>
                    <a:lnTo>
                      <a:pt x="29123" y="12136"/>
                    </a:lnTo>
                    <a:lnTo>
                      <a:pt x="29162" y="12136"/>
                    </a:lnTo>
                    <a:lnTo>
                      <a:pt x="29188" y="12136"/>
                    </a:lnTo>
                    <a:lnTo>
                      <a:pt x="29252" y="12136"/>
                    </a:lnTo>
                    <a:lnTo>
                      <a:pt x="29304" y="12123"/>
                    </a:lnTo>
                    <a:lnTo>
                      <a:pt x="29381" y="12110"/>
                    </a:lnTo>
                    <a:lnTo>
                      <a:pt x="29381" y="12110"/>
                    </a:lnTo>
                    <a:lnTo>
                      <a:pt x="29407" y="12110"/>
                    </a:lnTo>
                    <a:lnTo>
                      <a:pt x="29419" y="12110"/>
                    </a:lnTo>
                    <a:lnTo>
                      <a:pt x="29497" y="12098"/>
                    </a:lnTo>
                    <a:lnTo>
                      <a:pt x="29535" y="12098"/>
                    </a:lnTo>
                    <a:lnTo>
                      <a:pt x="29574" y="12098"/>
                    </a:lnTo>
                    <a:lnTo>
                      <a:pt x="29574" y="12098"/>
                    </a:lnTo>
                    <a:lnTo>
                      <a:pt x="29587" y="12098"/>
                    </a:lnTo>
                    <a:lnTo>
                      <a:pt x="29600" y="12098"/>
                    </a:lnTo>
                    <a:lnTo>
                      <a:pt x="29651" y="12098"/>
                    </a:lnTo>
                    <a:lnTo>
                      <a:pt x="29715" y="12085"/>
                    </a:lnTo>
                    <a:lnTo>
                      <a:pt x="29741" y="12072"/>
                    </a:lnTo>
                    <a:lnTo>
                      <a:pt x="29754" y="12072"/>
                    </a:lnTo>
                    <a:lnTo>
                      <a:pt x="29818" y="12059"/>
                    </a:lnTo>
                    <a:lnTo>
                      <a:pt x="29844" y="12059"/>
                    </a:lnTo>
                    <a:lnTo>
                      <a:pt x="29896" y="12046"/>
                    </a:lnTo>
                    <a:lnTo>
                      <a:pt x="29908" y="12046"/>
                    </a:lnTo>
                    <a:lnTo>
                      <a:pt x="29921" y="12046"/>
                    </a:lnTo>
                    <a:lnTo>
                      <a:pt x="29934" y="12046"/>
                    </a:lnTo>
                    <a:lnTo>
                      <a:pt x="29998" y="12033"/>
                    </a:lnTo>
                    <a:lnTo>
                      <a:pt x="30024" y="12033"/>
                    </a:lnTo>
                    <a:lnTo>
                      <a:pt x="30050" y="12020"/>
                    </a:lnTo>
                    <a:lnTo>
                      <a:pt x="30063" y="12020"/>
                    </a:lnTo>
                    <a:lnTo>
                      <a:pt x="30076" y="12020"/>
                    </a:lnTo>
                    <a:lnTo>
                      <a:pt x="30101" y="12020"/>
                    </a:lnTo>
                    <a:lnTo>
                      <a:pt x="30140" y="12007"/>
                    </a:lnTo>
                    <a:lnTo>
                      <a:pt x="30166" y="11995"/>
                    </a:lnTo>
                    <a:lnTo>
                      <a:pt x="30179" y="11995"/>
                    </a:lnTo>
                    <a:lnTo>
                      <a:pt x="30204" y="11982"/>
                    </a:lnTo>
                    <a:lnTo>
                      <a:pt x="30230" y="11982"/>
                    </a:lnTo>
                    <a:lnTo>
                      <a:pt x="30269" y="11969"/>
                    </a:lnTo>
                    <a:lnTo>
                      <a:pt x="30282" y="11969"/>
                    </a:lnTo>
                    <a:lnTo>
                      <a:pt x="30282" y="11969"/>
                    </a:lnTo>
                    <a:lnTo>
                      <a:pt x="30320" y="11943"/>
                    </a:lnTo>
                    <a:lnTo>
                      <a:pt x="30333" y="11943"/>
                    </a:lnTo>
                    <a:lnTo>
                      <a:pt x="30359" y="11930"/>
                    </a:lnTo>
                    <a:lnTo>
                      <a:pt x="30359" y="11930"/>
                    </a:lnTo>
                    <a:lnTo>
                      <a:pt x="30359" y="11930"/>
                    </a:lnTo>
                    <a:lnTo>
                      <a:pt x="30359" y="11930"/>
                    </a:lnTo>
                    <a:lnTo>
                      <a:pt x="30359" y="11930"/>
                    </a:lnTo>
                    <a:lnTo>
                      <a:pt x="30372" y="11917"/>
                    </a:lnTo>
                    <a:lnTo>
                      <a:pt x="30385" y="11904"/>
                    </a:lnTo>
                    <a:cubicBezTo>
                      <a:pt x="30385" y="11904"/>
                      <a:pt x="30385" y="11904"/>
                      <a:pt x="30385" y="11904"/>
                    </a:cubicBezTo>
                    <a:lnTo>
                      <a:pt x="30385" y="11904"/>
                    </a:lnTo>
                    <a:lnTo>
                      <a:pt x="30385" y="11904"/>
                    </a:lnTo>
                    <a:lnTo>
                      <a:pt x="30385" y="11892"/>
                    </a:lnTo>
                    <a:lnTo>
                      <a:pt x="30397" y="11879"/>
                    </a:lnTo>
                    <a:lnTo>
                      <a:pt x="30397" y="11866"/>
                    </a:lnTo>
                    <a:lnTo>
                      <a:pt x="30397" y="11866"/>
                    </a:lnTo>
                    <a:lnTo>
                      <a:pt x="34142" y="4762"/>
                    </a:lnTo>
                    <a:lnTo>
                      <a:pt x="34245" y="4582"/>
                    </a:lnTo>
                    <a:lnTo>
                      <a:pt x="34490" y="4119"/>
                    </a:lnTo>
                    <a:lnTo>
                      <a:pt x="35120" y="2922"/>
                    </a:lnTo>
                    <a:lnTo>
                      <a:pt x="35301" y="2587"/>
                    </a:lnTo>
                    <a:lnTo>
                      <a:pt x="35867" y="1493"/>
                    </a:lnTo>
                    <a:lnTo>
                      <a:pt x="36060" y="1133"/>
                    </a:lnTo>
                    <a:cubicBezTo>
                      <a:pt x="36073" y="1120"/>
                      <a:pt x="36073" y="1107"/>
                      <a:pt x="36073" y="1094"/>
                    </a:cubicBezTo>
                    <a:cubicBezTo>
                      <a:pt x="36060" y="1146"/>
                      <a:pt x="36086" y="1197"/>
                      <a:pt x="36137" y="1223"/>
                    </a:cubicBezTo>
                    <a:close/>
                  </a:path>
                </a:pathLst>
              </a:custGeom>
              <a:solidFill>
                <a:srgbClr val="F692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3;p25">
                <a:extLst>
                  <a:ext uri="{FF2B5EF4-FFF2-40B4-BE49-F238E27FC236}">
                    <a16:creationId xmlns:a16="http://schemas.microsoft.com/office/drawing/2014/main" id="{8CF74699-1B01-B7FD-50A7-D11AEDA3BB5C}"/>
                  </a:ext>
                </a:extLst>
              </p:cNvPr>
              <p:cNvSpPr/>
              <p:nvPr/>
            </p:nvSpPr>
            <p:spPr>
              <a:xfrm>
                <a:off x="6251933" y="2349541"/>
                <a:ext cx="1613654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2704" extrusionOk="0">
                    <a:moveTo>
                      <a:pt x="36330" y="1378"/>
                    </a:moveTo>
                    <a:cubicBezTo>
                      <a:pt x="36150" y="2124"/>
                      <a:pt x="27914" y="2703"/>
                      <a:pt x="17940" y="2690"/>
                    </a:cubicBezTo>
                    <a:cubicBezTo>
                      <a:pt x="7953" y="2677"/>
                      <a:pt x="0" y="2073"/>
                      <a:pt x="167" y="1326"/>
                    </a:cubicBezTo>
                    <a:cubicBezTo>
                      <a:pt x="348" y="593"/>
                      <a:pt x="8584" y="1"/>
                      <a:pt x="18571" y="13"/>
                    </a:cubicBezTo>
                    <a:cubicBezTo>
                      <a:pt x="28544" y="26"/>
                      <a:pt x="36497" y="631"/>
                      <a:pt x="36330" y="1378"/>
                    </a:cubicBezTo>
                    <a:close/>
                  </a:path>
                </a:pathLst>
              </a:custGeom>
              <a:solidFill>
                <a:srgbClr val="E384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04;p25">
              <a:extLst>
                <a:ext uri="{FF2B5EF4-FFF2-40B4-BE49-F238E27FC236}">
                  <a16:creationId xmlns:a16="http://schemas.microsoft.com/office/drawing/2014/main" id="{C70AAA0C-A555-0C46-44A9-AF21AC9E0851}"/>
                </a:ext>
              </a:extLst>
            </p:cNvPr>
            <p:cNvGrpSpPr/>
            <p:nvPr/>
          </p:nvGrpSpPr>
          <p:grpSpPr>
            <a:xfrm>
              <a:off x="5697138" y="1039706"/>
              <a:ext cx="2723202" cy="636744"/>
              <a:chOff x="5697138" y="1039706"/>
              <a:chExt cx="2723202" cy="636744"/>
            </a:xfrm>
          </p:grpSpPr>
          <p:sp>
            <p:nvSpPr>
              <p:cNvPr id="16" name="Google Shape;105;p25">
                <a:extLst>
                  <a:ext uri="{FF2B5EF4-FFF2-40B4-BE49-F238E27FC236}">
                    <a16:creationId xmlns:a16="http://schemas.microsoft.com/office/drawing/2014/main" id="{616CCE3A-E47F-6377-DAF9-AC14EDD6D6E3}"/>
                  </a:ext>
                </a:extLst>
              </p:cNvPr>
              <p:cNvSpPr/>
              <p:nvPr/>
            </p:nvSpPr>
            <p:spPr>
              <a:xfrm>
                <a:off x="5710225" y="1050539"/>
                <a:ext cx="2697559" cy="625911"/>
              </a:xfrm>
              <a:custGeom>
                <a:avLst/>
                <a:gdLst/>
                <a:ahLst/>
                <a:cxnLst/>
                <a:rect l="l" t="t" r="r" b="b"/>
                <a:pathLst>
                  <a:path w="61014" h="14157" extrusionOk="0">
                    <a:moveTo>
                      <a:pt x="61001" y="2021"/>
                    </a:moveTo>
                    <a:lnTo>
                      <a:pt x="61001" y="2021"/>
                    </a:lnTo>
                    <a:cubicBezTo>
                      <a:pt x="61001" y="1995"/>
                      <a:pt x="61001" y="1982"/>
                      <a:pt x="60988" y="1969"/>
                    </a:cubicBezTo>
                    <a:lnTo>
                      <a:pt x="60988" y="1969"/>
                    </a:lnTo>
                    <a:cubicBezTo>
                      <a:pt x="60988" y="1943"/>
                      <a:pt x="60975" y="1930"/>
                      <a:pt x="60962" y="1918"/>
                    </a:cubicBezTo>
                    <a:cubicBezTo>
                      <a:pt x="60962" y="1918"/>
                      <a:pt x="60962" y="1905"/>
                      <a:pt x="60962" y="1905"/>
                    </a:cubicBezTo>
                    <a:lnTo>
                      <a:pt x="60911" y="1853"/>
                    </a:lnTo>
                    <a:lnTo>
                      <a:pt x="60898" y="1853"/>
                    </a:lnTo>
                    <a:cubicBezTo>
                      <a:pt x="60885" y="1828"/>
                      <a:pt x="60859" y="1815"/>
                      <a:pt x="60847" y="1802"/>
                    </a:cubicBezTo>
                    <a:lnTo>
                      <a:pt x="60847" y="1802"/>
                    </a:lnTo>
                    <a:cubicBezTo>
                      <a:pt x="60821" y="1776"/>
                      <a:pt x="60782" y="1763"/>
                      <a:pt x="60757" y="1750"/>
                    </a:cubicBezTo>
                    <a:lnTo>
                      <a:pt x="60744" y="1737"/>
                    </a:lnTo>
                    <a:cubicBezTo>
                      <a:pt x="60705" y="1725"/>
                      <a:pt x="60679" y="1712"/>
                      <a:pt x="60641" y="1686"/>
                    </a:cubicBezTo>
                    <a:lnTo>
                      <a:pt x="60628" y="1686"/>
                    </a:lnTo>
                    <a:lnTo>
                      <a:pt x="60525" y="1647"/>
                    </a:lnTo>
                    <a:lnTo>
                      <a:pt x="60499" y="1634"/>
                    </a:lnTo>
                    <a:cubicBezTo>
                      <a:pt x="60461" y="1622"/>
                      <a:pt x="60422" y="1609"/>
                      <a:pt x="60370" y="1583"/>
                    </a:cubicBezTo>
                    <a:lnTo>
                      <a:pt x="60345" y="1583"/>
                    </a:lnTo>
                    <a:lnTo>
                      <a:pt x="60203" y="1532"/>
                    </a:lnTo>
                    <a:lnTo>
                      <a:pt x="60190" y="1532"/>
                    </a:lnTo>
                    <a:lnTo>
                      <a:pt x="60023" y="1493"/>
                    </a:lnTo>
                    <a:lnTo>
                      <a:pt x="59984" y="1480"/>
                    </a:lnTo>
                    <a:lnTo>
                      <a:pt x="59817" y="1429"/>
                    </a:lnTo>
                    <a:lnTo>
                      <a:pt x="59791" y="1429"/>
                    </a:lnTo>
                    <a:lnTo>
                      <a:pt x="59611" y="1390"/>
                    </a:lnTo>
                    <a:lnTo>
                      <a:pt x="59573" y="1377"/>
                    </a:lnTo>
                    <a:lnTo>
                      <a:pt x="59367" y="1326"/>
                    </a:lnTo>
                    <a:lnTo>
                      <a:pt x="59328" y="1326"/>
                    </a:lnTo>
                    <a:lnTo>
                      <a:pt x="59122" y="1274"/>
                    </a:lnTo>
                    <a:lnTo>
                      <a:pt x="59096" y="1274"/>
                    </a:lnTo>
                    <a:lnTo>
                      <a:pt x="58852" y="1236"/>
                    </a:lnTo>
                    <a:lnTo>
                      <a:pt x="58800" y="1223"/>
                    </a:lnTo>
                    <a:lnTo>
                      <a:pt x="58543" y="1184"/>
                    </a:lnTo>
                    <a:lnTo>
                      <a:pt x="58543" y="1184"/>
                    </a:lnTo>
                    <a:lnTo>
                      <a:pt x="58286" y="1133"/>
                    </a:lnTo>
                    <a:lnTo>
                      <a:pt x="58221" y="1120"/>
                    </a:lnTo>
                    <a:lnTo>
                      <a:pt x="57951" y="1081"/>
                    </a:lnTo>
                    <a:lnTo>
                      <a:pt x="57900" y="1081"/>
                    </a:lnTo>
                    <a:lnTo>
                      <a:pt x="57642" y="1042"/>
                    </a:lnTo>
                    <a:lnTo>
                      <a:pt x="57578" y="1042"/>
                    </a:lnTo>
                    <a:lnTo>
                      <a:pt x="57552" y="1042"/>
                    </a:lnTo>
                    <a:lnTo>
                      <a:pt x="57423" y="1017"/>
                    </a:lnTo>
                    <a:lnTo>
                      <a:pt x="57217" y="991"/>
                    </a:lnTo>
                    <a:lnTo>
                      <a:pt x="57050" y="965"/>
                    </a:lnTo>
                    <a:lnTo>
                      <a:pt x="56844" y="940"/>
                    </a:lnTo>
                    <a:lnTo>
                      <a:pt x="56664" y="927"/>
                    </a:lnTo>
                    <a:lnTo>
                      <a:pt x="56458" y="901"/>
                    </a:lnTo>
                    <a:lnTo>
                      <a:pt x="56278" y="875"/>
                    </a:lnTo>
                    <a:lnTo>
                      <a:pt x="56046" y="849"/>
                    </a:lnTo>
                    <a:lnTo>
                      <a:pt x="55995" y="849"/>
                    </a:lnTo>
                    <a:lnTo>
                      <a:pt x="55789" y="824"/>
                    </a:lnTo>
                    <a:lnTo>
                      <a:pt x="55686" y="811"/>
                    </a:lnTo>
                    <a:lnTo>
                      <a:pt x="55300" y="772"/>
                    </a:lnTo>
                    <a:lnTo>
                      <a:pt x="55223" y="772"/>
                    </a:lnTo>
                    <a:lnTo>
                      <a:pt x="54901" y="734"/>
                    </a:lnTo>
                    <a:lnTo>
                      <a:pt x="54759" y="721"/>
                    </a:lnTo>
                    <a:lnTo>
                      <a:pt x="54605" y="708"/>
                    </a:lnTo>
                    <a:lnTo>
                      <a:pt x="54541" y="708"/>
                    </a:lnTo>
                    <a:lnTo>
                      <a:pt x="54013" y="656"/>
                    </a:lnTo>
                    <a:lnTo>
                      <a:pt x="53962" y="656"/>
                    </a:lnTo>
                    <a:lnTo>
                      <a:pt x="53357" y="605"/>
                    </a:lnTo>
                    <a:lnTo>
                      <a:pt x="53305" y="605"/>
                    </a:lnTo>
                    <a:lnTo>
                      <a:pt x="53189" y="605"/>
                    </a:lnTo>
                    <a:lnTo>
                      <a:pt x="52790" y="566"/>
                    </a:lnTo>
                    <a:lnTo>
                      <a:pt x="52597" y="553"/>
                    </a:lnTo>
                    <a:lnTo>
                      <a:pt x="52147" y="515"/>
                    </a:lnTo>
                    <a:lnTo>
                      <a:pt x="52031" y="515"/>
                    </a:lnTo>
                    <a:lnTo>
                      <a:pt x="52005" y="515"/>
                    </a:lnTo>
                    <a:lnTo>
                      <a:pt x="51426" y="476"/>
                    </a:lnTo>
                    <a:lnTo>
                      <a:pt x="51349" y="476"/>
                    </a:lnTo>
                    <a:lnTo>
                      <a:pt x="50834" y="438"/>
                    </a:lnTo>
                    <a:lnTo>
                      <a:pt x="50796" y="438"/>
                    </a:lnTo>
                    <a:lnTo>
                      <a:pt x="50616" y="425"/>
                    </a:lnTo>
                    <a:lnTo>
                      <a:pt x="50268" y="412"/>
                    </a:lnTo>
                    <a:lnTo>
                      <a:pt x="50024" y="399"/>
                    </a:lnTo>
                    <a:lnTo>
                      <a:pt x="49676" y="373"/>
                    </a:lnTo>
                    <a:lnTo>
                      <a:pt x="49599" y="373"/>
                    </a:lnTo>
                    <a:lnTo>
                      <a:pt x="49432" y="360"/>
                    </a:lnTo>
                    <a:lnTo>
                      <a:pt x="49097" y="348"/>
                    </a:lnTo>
                    <a:lnTo>
                      <a:pt x="48840" y="335"/>
                    </a:lnTo>
                    <a:lnTo>
                      <a:pt x="48479" y="309"/>
                    </a:lnTo>
                    <a:lnTo>
                      <a:pt x="48389" y="309"/>
                    </a:lnTo>
                    <a:lnTo>
                      <a:pt x="48235" y="309"/>
                    </a:lnTo>
                    <a:lnTo>
                      <a:pt x="47887" y="296"/>
                    </a:lnTo>
                    <a:lnTo>
                      <a:pt x="47604" y="283"/>
                    </a:lnTo>
                    <a:lnTo>
                      <a:pt x="47295" y="257"/>
                    </a:lnTo>
                    <a:lnTo>
                      <a:pt x="47179" y="257"/>
                    </a:lnTo>
                    <a:lnTo>
                      <a:pt x="46973" y="257"/>
                    </a:lnTo>
                    <a:lnTo>
                      <a:pt x="46690" y="245"/>
                    </a:lnTo>
                    <a:lnTo>
                      <a:pt x="46394" y="232"/>
                    </a:lnTo>
                    <a:lnTo>
                      <a:pt x="46073" y="206"/>
                    </a:lnTo>
                    <a:lnTo>
                      <a:pt x="45995" y="206"/>
                    </a:lnTo>
                    <a:lnTo>
                      <a:pt x="45764" y="206"/>
                    </a:lnTo>
                    <a:lnTo>
                      <a:pt x="45455" y="193"/>
                    </a:lnTo>
                    <a:lnTo>
                      <a:pt x="45133" y="180"/>
                    </a:lnTo>
                    <a:lnTo>
                      <a:pt x="44824" y="167"/>
                    </a:lnTo>
                    <a:lnTo>
                      <a:pt x="44799" y="167"/>
                    </a:lnTo>
                    <a:lnTo>
                      <a:pt x="44425" y="155"/>
                    </a:lnTo>
                    <a:lnTo>
                      <a:pt x="44091" y="142"/>
                    </a:lnTo>
                    <a:lnTo>
                      <a:pt x="43615" y="116"/>
                    </a:lnTo>
                    <a:lnTo>
                      <a:pt x="43589" y="116"/>
                    </a:lnTo>
                    <a:lnTo>
                      <a:pt x="42559" y="90"/>
                    </a:lnTo>
                    <a:lnTo>
                      <a:pt x="42443" y="90"/>
                    </a:lnTo>
                    <a:lnTo>
                      <a:pt x="42353" y="90"/>
                    </a:lnTo>
                    <a:lnTo>
                      <a:pt x="41362" y="52"/>
                    </a:lnTo>
                    <a:lnTo>
                      <a:pt x="41298" y="52"/>
                    </a:lnTo>
                    <a:lnTo>
                      <a:pt x="41195" y="52"/>
                    </a:lnTo>
                    <a:lnTo>
                      <a:pt x="40320" y="39"/>
                    </a:lnTo>
                    <a:lnTo>
                      <a:pt x="40217" y="39"/>
                    </a:lnTo>
                    <a:lnTo>
                      <a:pt x="40179" y="39"/>
                    </a:lnTo>
                    <a:lnTo>
                      <a:pt x="39265" y="13"/>
                    </a:lnTo>
                    <a:lnTo>
                      <a:pt x="39226" y="13"/>
                    </a:lnTo>
                    <a:lnTo>
                      <a:pt x="39123" y="13"/>
                    </a:lnTo>
                    <a:lnTo>
                      <a:pt x="38377" y="0"/>
                    </a:lnTo>
                    <a:lnTo>
                      <a:pt x="38248" y="0"/>
                    </a:lnTo>
                    <a:lnTo>
                      <a:pt x="38094" y="0"/>
                    </a:lnTo>
                    <a:lnTo>
                      <a:pt x="37643" y="0"/>
                    </a:lnTo>
                    <a:lnTo>
                      <a:pt x="37463" y="0"/>
                    </a:lnTo>
                    <a:lnTo>
                      <a:pt x="37334" y="0"/>
                    </a:lnTo>
                    <a:lnTo>
                      <a:pt x="36871" y="0"/>
                    </a:lnTo>
                    <a:lnTo>
                      <a:pt x="36665" y="0"/>
                    </a:lnTo>
                    <a:lnTo>
                      <a:pt x="36549" y="0"/>
                    </a:lnTo>
                    <a:lnTo>
                      <a:pt x="36086" y="0"/>
                    </a:lnTo>
                    <a:lnTo>
                      <a:pt x="35893" y="0"/>
                    </a:lnTo>
                    <a:lnTo>
                      <a:pt x="35790" y="0"/>
                    </a:lnTo>
                    <a:lnTo>
                      <a:pt x="35481" y="0"/>
                    </a:lnTo>
                    <a:lnTo>
                      <a:pt x="35288" y="0"/>
                    </a:lnTo>
                    <a:lnTo>
                      <a:pt x="35082" y="0"/>
                    </a:lnTo>
                    <a:lnTo>
                      <a:pt x="34773" y="0"/>
                    </a:lnTo>
                    <a:lnTo>
                      <a:pt x="34709" y="0"/>
                    </a:lnTo>
                    <a:lnTo>
                      <a:pt x="34362" y="0"/>
                    </a:lnTo>
                    <a:lnTo>
                      <a:pt x="34104" y="0"/>
                    </a:lnTo>
                    <a:lnTo>
                      <a:pt x="33499" y="0"/>
                    </a:lnTo>
                    <a:lnTo>
                      <a:pt x="27708" y="0"/>
                    </a:lnTo>
                    <a:lnTo>
                      <a:pt x="27155" y="0"/>
                    </a:lnTo>
                    <a:lnTo>
                      <a:pt x="27078" y="0"/>
                    </a:lnTo>
                    <a:lnTo>
                      <a:pt x="26614" y="0"/>
                    </a:lnTo>
                    <a:lnTo>
                      <a:pt x="26498" y="0"/>
                    </a:lnTo>
                    <a:lnTo>
                      <a:pt x="26254" y="0"/>
                    </a:lnTo>
                    <a:lnTo>
                      <a:pt x="25945" y="0"/>
                    </a:lnTo>
                    <a:lnTo>
                      <a:pt x="24993" y="13"/>
                    </a:lnTo>
                    <a:lnTo>
                      <a:pt x="24916" y="13"/>
                    </a:lnTo>
                    <a:lnTo>
                      <a:pt x="23912" y="26"/>
                    </a:lnTo>
                    <a:lnTo>
                      <a:pt x="23809" y="26"/>
                    </a:lnTo>
                    <a:lnTo>
                      <a:pt x="23474" y="26"/>
                    </a:lnTo>
                    <a:lnTo>
                      <a:pt x="22367" y="39"/>
                    </a:lnTo>
                    <a:lnTo>
                      <a:pt x="22161" y="39"/>
                    </a:lnTo>
                    <a:lnTo>
                      <a:pt x="21158" y="64"/>
                    </a:lnTo>
                    <a:lnTo>
                      <a:pt x="21145" y="64"/>
                    </a:lnTo>
                    <a:lnTo>
                      <a:pt x="20978" y="64"/>
                    </a:lnTo>
                    <a:lnTo>
                      <a:pt x="20450" y="77"/>
                    </a:lnTo>
                    <a:lnTo>
                      <a:pt x="20398" y="77"/>
                    </a:lnTo>
                    <a:lnTo>
                      <a:pt x="20167" y="77"/>
                    </a:lnTo>
                    <a:lnTo>
                      <a:pt x="19716" y="90"/>
                    </a:lnTo>
                    <a:lnTo>
                      <a:pt x="19652" y="90"/>
                    </a:lnTo>
                    <a:lnTo>
                      <a:pt x="19433" y="90"/>
                    </a:lnTo>
                    <a:lnTo>
                      <a:pt x="19034" y="103"/>
                    </a:lnTo>
                    <a:lnTo>
                      <a:pt x="18970" y="103"/>
                    </a:lnTo>
                    <a:lnTo>
                      <a:pt x="18507" y="116"/>
                    </a:lnTo>
                    <a:lnTo>
                      <a:pt x="18391" y="116"/>
                    </a:lnTo>
                    <a:lnTo>
                      <a:pt x="17889" y="129"/>
                    </a:lnTo>
                    <a:lnTo>
                      <a:pt x="17812" y="129"/>
                    </a:lnTo>
                    <a:lnTo>
                      <a:pt x="17606" y="129"/>
                    </a:lnTo>
                    <a:lnTo>
                      <a:pt x="17348" y="142"/>
                    </a:lnTo>
                    <a:lnTo>
                      <a:pt x="17207" y="142"/>
                    </a:lnTo>
                    <a:lnTo>
                      <a:pt x="16962" y="155"/>
                    </a:lnTo>
                    <a:lnTo>
                      <a:pt x="16808" y="155"/>
                    </a:lnTo>
                    <a:lnTo>
                      <a:pt x="16589" y="155"/>
                    </a:lnTo>
                    <a:lnTo>
                      <a:pt x="16332" y="167"/>
                    </a:lnTo>
                    <a:lnTo>
                      <a:pt x="16242" y="167"/>
                    </a:lnTo>
                    <a:lnTo>
                      <a:pt x="15933" y="180"/>
                    </a:lnTo>
                    <a:lnTo>
                      <a:pt x="15727" y="193"/>
                    </a:lnTo>
                    <a:lnTo>
                      <a:pt x="15675" y="193"/>
                    </a:lnTo>
                    <a:lnTo>
                      <a:pt x="15199" y="206"/>
                    </a:lnTo>
                    <a:cubicBezTo>
                      <a:pt x="14736" y="232"/>
                      <a:pt x="14273" y="257"/>
                      <a:pt x="13835" y="270"/>
                    </a:cubicBezTo>
                    <a:lnTo>
                      <a:pt x="13809" y="270"/>
                    </a:lnTo>
                    <a:lnTo>
                      <a:pt x="13693" y="270"/>
                    </a:lnTo>
                    <a:lnTo>
                      <a:pt x="13179" y="296"/>
                    </a:lnTo>
                    <a:lnTo>
                      <a:pt x="13127" y="296"/>
                    </a:lnTo>
                    <a:lnTo>
                      <a:pt x="13024" y="296"/>
                    </a:lnTo>
                    <a:lnTo>
                      <a:pt x="12381" y="335"/>
                    </a:lnTo>
                    <a:lnTo>
                      <a:pt x="12265" y="335"/>
                    </a:lnTo>
                    <a:lnTo>
                      <a:pt x="12149" y="335"/>
                    </a:lnTo>
                    <a:lnTo>
                      <a:pt x="11969" y="348"/>
                    </a:lnTo>
                    <a:lnTo>
                      <a:pt x="11609" y="360"/>
                    </a:lnTo>
                    <a:lnTo>
                      <a:pt x="11441" y="373"/>
                    </a:lnTo>
                    <a:lnTo>
                      <a:pt x="11351" y="373"/>
                    </a:lnTo>
                    <a:lnTo>
                      <a:pt x="11351" y="373"/>
                    </a:lnTo>
                    <a:lnTo>
                      <a:pt x="11120" y="386"/>
                    </a:lnTo>
                    <a:lnTo>
                      <a:pt x="10875" y="399"/>
                    </a:lnTo>
                    <a:lnTo>
                      <a:pt x="10579" y="425"/>
                    </a:lnTo>
                    <a:lnTo>
                      <a:pt x="10309" y="438"/>
                    </a:lnTo>
                    <a:lnTo>
                      <a:pt x="10245" y="438"/>
                    </a:lnTo>
                    <a:lnTo>
                      <a:pt x="10077" y="451"/>
                    </a:lnTo>
                    <a:lnTo>
                      <a:pt x="9743" y="476"/>
                    </a:lnTo>
                    <a:lnTo>
                      <a:pt x="9511" y="489"/>
                    </a:lnTo>
                    <a:lnTo>
                      <a:pt x="9163" y="515"/>
                    </a:lnTo>
                    <a:lnTo>
                      <a:pt x="9061" y="515"/>
                    </a:lnTo>
                    <a:lnTo>
                      <a:pt x="8958" y="515"/>
                    </a:lnTo>
                    <a:lnTo>
                      <a:pt x="8546" y="541"/>
                    </a:lnTo>
                    <a:lnTo>
                      <a:pt x="8366" y="553"/>
                    </a:lnTo>
                    <a:lnTo>
                      <a:pt x="7838" y="605"/>
                    </a:lnTo>
                    <a:lnTo>
                      <a:pt x="7799" y="605"/>
                    </a:lnTo>
                    <a:lnTo>
                      <a:pt x="7799" y="605"/>
                    </a:lnTo>
                    <a:lnTo>
                      <a:pt x="7259" y="644"/>
                    </a:lnTo>
                    <a:lnTo>
                      <a:pt x="7104" y="656"/>
                    </a:lnTo>
                    <a:lnTo>
                      <a:pt x="6731" y="695"/>
                    </a:lnTo>
                    <a:lnTo>
                      <a:pt x="6654" y="695"/>
                    </a:lnTo>
                    <a:lnTo>
                      <a:pt x="6551" y="708"/>
                    </a:lnTo>
                    <a:cubicBezTo>
                      <a:pt x="6448" y="721"/>
                      <a:pt x="6345" y="721"/>
                      <a:pt x="6242" y="734"/>
                    </a:cubicBezTo>
                    <a:lnTo>
                      <a:pt x="6049" y="759"/>
                    </a:lnTo>
                    <a:lnTo>
                      <a:pt x="5753" y="785"/>
                    </a:lnTo>
                    <a:lnTo>
                      <a:pt x="5624" y="798"/>
                    </a:lnTo>
                    <a:lnTo>
                      <a:pt x="5573" y="798"/>
                    </a:lnTo>
                    <a:lnTo>
                      <a:pt x="5303" y="824"/>
                    </a:lnTo>
                    <a:lnTo>
                      <a:pt x="5135" y="849"/>
                    </a:lnTo>
                    <a:lnTo>
                      <a:pt x="4814" y="875"/>
                    </a:lnTo>
                    <a:lnTo>
                      <a:pt x="4711" y="888"/>
                    </a:lnTo>
                    <a:lnTo>
                      <a:pt x="4711" y="888"/>
                    </a:lnTo>
                    <a:lnTo>
                      <a:pt x="4415" y="927"/>
                    </a:lnTo>
                    <a:lnTo>
                      <a:pt x="4299" y="940"/>
                    </a:lnTo>
                    <a:lnTo>
                      <a:pt x="3939" y="991"/>
                    </a:lnTo>
                    <a:lnTo>
                      <a:pt x="3939" y="991"/>
                    </a:lnTo>
                    <a:lnTo>
                      <a:pt x="3720" y="1017"/>
                    </a:lnTo>
                    <a:lnTo>
                      <a:pt x="3591" y="1030"/>
                    </a:lnTo>
                    <a:lnTo>
                      <a:pt x="3424" y="1055"/>
                    </a:lnTo>
                    <a:lnTo>
                      <a:pt x="3244" y="1081"/>
                    </a:lnTo>
                    <a:lnTo>
                      <a:pt x="3244" y="1081"/>
                    </a:lnTo>
                    <a:cubicBezTo>
                      <a:pt x="3141" y="1094"/>
                      <a:pt x="3038" y="1107"/>
                      <a:pt x="2922" y="1133"/>
                    </a:cubicBezTo>
                    <a:lnTo>
                      <a:pt x="2832" y="1145"/>
                    </a:lnTo>
                    <a:lnTo>
                      <a:pt x="2626" y="1171"/>
                    </a:lnTo>
                    <a:lnTo>
                      <a:pt x="2613" y="1171"/>
                    </a:lnTo>
                    <a:lnTo>
                      <a:pt x="2549" y="1184"/>
                    </a:lnTo>
                    <a:lnTo>
                      <a:pt x="2330" y="1223"/>
                    </a:lnTo>
                    <a:lnTo>
                      <a:pt x="2240" y="1248"/>
                    </a:lnTo>
                    <a:lnTo>
                      <a:pt x="2098" y="1274"/>
                    </a:lnTo>
                    <a:lnTo>
                      <a:pt x="2060" y="1274"/>
                    </a:lnTo>
                    <a:lnTo>
                      <a:pt x="1970" y="1287"/>
                    </a:lnTo>
                    <a:lnTo>
                      <a:pt x="1802" y="1313"/>
                    </a:lnTo>
                    <a:lnTo>
                      <a:pt x="1712" y="1338"/>
                    </a:lnTo>
                    <a:lnTo>
                      <a:pt x="1622" y="1364"/>
                    </a:lnTo>
                    <a:lnTo>
                      <a:pt x="1571" y="1364"/>
                    </a:lnTo>
                    <a:lnTo>
                      <a:pt x="1481" y="1390"/>
                    </a:lnTo>
                    <a:lnTo>
                      <a:pt x="1352" y="1416"/>
                    </a:lnTo>
                    <a:lnTo>
                      <a:pt x="1262" y="1441"/>
                    </a:lnTo>
                    <a:lnTo>
                      <a:pt x="1210" y="1454"/>
                    </a:lnTo>
                    <a:lnTo>
                      <a:pt x="1146" y="1467"/>
                    </a:lnTo>
                    <a:lnTo>
                      <a:pt x="1069" y="1493"/>
                    </a:lnTo>
                    <a:lnTo>
                      <a:pt x="953" y="1519"/>
                    </a:lnTo>
                    <a:lnTo>
                      <a:pt x="889" y="1544"/>
                    </a:lnTo>
                    <a:lnTo>
                      <a:pt x="863" y="1544"/>
                    </a:lnTo>
                    <a:lnTo>
                      <a:pt x="773" y="1570"/>
                    </a:lnTo>
                    <a:lnTo>
                      <a:pt x="721" y="1596"/>
                    </a:lnTo>
                    <a:lnTo>
                      <a:pt x="567" y="1647"/>
                    </a:lnTo>
                    <a:lnTo>
                      <a:pt x="567" y="1647"/>
                    </a:lnTo>
                    <a:lnTo>
                      <a:pt x="438" y="1699"/>
                    </a:lnTo>
                    <a:lnTo>
                      <a:pt x="399" y="1712"/>
                    </a:lnTo>
                    <a:lnTo>
                      <a:pt x="335" y="1750"/>
                    </a:lnTo>
                    <a:lnTo>
                      <a:pt x="322" y="1750"/>
                    </a:lnTo>
                    <a:lnTo>
                      <a:pt x="284" y="1763"/>
                    </a:lnTo>
                    <a:lnTo>
                      <a:pt x="232" y="1802"/>
                    </a:lnTo>
                    <a:lnTo>
                      <a:pt x="194" y="1815"/>
                    </a:lnTo>
                    <a:cubicBezTo>
                      <a:pt x="181" y="1828"/>
                      <a:pt x="168" y="1840"/>
                      <a:pt x="155" y="1840"/>
                    </a:cubicBezTo>
                    <a:lnTo>
                      <a:pt x="142" y="1853"/>
                    </a:lnTo>
                    <a:lnTo>
                      <a:pt x="116" y="1879"/>
                    </a:lnTo>
                    <a:cubicBezTo>
                      <a:pt x="103" y="1892"/>
                      <a:pt x="91" y="1905"/>
                      <a:pt x="78" y="1905"/>
                    </a:cubicBezTo>
                    <a:lnTo>
                      <a:pt x="52" y="1930"/>
                    </a:lnTo>
                    <a:lnTo>
                      <a:pt x="39" y="1956"/>
                    </a:lnTo>
                    <a:cubicBezTo>
                      <a:pt x="39" y="1956"/>
                      <a:pt x="39" y="1969"/>
                      <a:pt x="26" y="1969"/>
                    </a:cubicBezTo>
                    <a:cubicBezTo>
                      <a:pt x="26" y="1969"/>
                      <a:pt x="26" y="1982"/>
                      <a:pt x="26" y="1982"/>
                    </a:cubicBezTo>
                    <a:cubicBezTo>
                      <a:pt x="13" y="2008"/>
                      <a:pt x="1" y="2021"/>
                      <a:pt x="1" y="2033"/>
                    </a:cubicBezTo>
                    <a:cubicBezTo>
                      <a:pt x="1" y="2046"/>
                      <a:pt x="1" y="2059"/>
                      <a:pt x="1" y="2059"/>
                    </a:cubicBezTo>
                    <a:cubicBezTo>
                      <a:pt x="1" y="2072"/>
                      <a:pt x="1" y="2085"/>
                      <a:pt x="1" y="2085"/>
                    </a:cubicBezTo>
                    <a:cubicBezTo>
                      <a:pt x="1" y="2098"/>
                      <a:pt x="1" y="2098"/>
                      <a:pt x="1" y="2111"/>
                    </a:cubicBezTo>
                    <a:cubicBezTo>
                      <a:pt x="1" y="2124"/>
                      <a:pt x="13" y="2149"/>
                      <a:pt x="26" y="2162"/>
                    </a:cubicBezTo>
                    <a:lnTo>
                      <a:pt x="528" y="3127"/>
                    </a:lnTo>
                    <a:lnTo>
                      <a:pt x="760" y="3552"/>
                    </a:lnTo>
                    <a:lnTo>
                      <a:pt x="1133" y="4286"/>
                    </a:lnTo>
                    <a:lnTo>
                      <a:pt x="1635" y="5225"/>
                    </a:lnTo>
                    <a:lnTo>
                      <a:pt x="2201" y="6293"/>
                    </a:lnTo>
                    <a:lnTo>
                      <a:pt x="2729" y="7297"/>
                    </a:lnTo>
                    <a:lnTo>
                      <a:pt x="3256" y="8314"/>
                    </a:lnTo>
                    <a:lnTo>
                      <a:pt x="4711" y="11042"/>
                    </a:lnTo>
                    <a:cubicBezTo>
                      <a:pt x="4788" y="11183"/>
                      <a:pt x="4852" y="11325"/>
                      <a:pt x="4929" y="11467"/>
                    </a:cubicBezTo>
                    <a:lnTo>
                      <a:pt x="5444" y="12432"/>
                    </a:lnTo>
                    <a:cubicBezTo>
                      <a:pt x="5444" y="12445"/>
                      <a:pt x="5457" y="12470"/>
                      <a:pt x="5470" y="12483"/>
                    </a:cubicBezTo>
                    <a:lnTo>
                      <a:pt x="5496" y="12496"/>
                    </a:lnTo>
                    <a:cubicBezTo>
                      <a:pt x="5509" y="12509"/>
                      <a:pt x="5521" y="12522"/>
                      <a:pt x="5534" y="12522"/>
                    </a:cubicBezTo>
                    <a:lnTo>
                      <a:pt x="5560" y="12548"/>
                    </a:lnTo>
                    <a:lnTo>
                      <a:pt x="5599" y="12573"/>
                    </a:lnTo>
                    <a:lnTo>
                      <a:pt x="5624" y="12599"/>
                    </a:lnTo>
                    <a:lnTo>
                      <a:pt x="5689" y="12625"/>
                    </a:lnTo>
                    <a:lnTo>
                      <a:pt x="5727" y="12651"/>
                    </a:lnTo>
                    <a:lnTo>
                      <a:pt x="5792" y="12676"/>
                    </a:lnTo>
                    <a:cubicBezTo>
                      <a:pt x="5805" y="12676"/>
                      <a:pt x="5817" y="12689"/>
                      <a:pt x="5830" y="12689"/>
                    </a:cubicBezTo>
                    <a:lnTo>
                      <a:pt x="5908" y="12728"/>
                    </a:lnTo>
                    <a:lnTo>
                      <a:pt x="5959" y="12741"/>
                    </a:lnTo>
                    <a:lnTo>
                      <a:pt x="6075" y="12779"/>
                    </a:lnTo>
                    <a:lnTo>
                      <a:pt x="6101" y="12779"/>
                    </a:lnTo>
                    <a:lnTo>
                      <a:pt x="6255" y="12831"/>
                    </a:lnTo>
                    <a:lnTo>
                      <a:pt x="6306" y="12844"/>
                    </a:lnTo>
                    <a:lnTo>
                      <a:pt x="6422" y="12869"/>
                    </a:lnTo>
                    <a:lnTo>
                      <a:pt x="6500" y="12882"/>
                    </a:lnTo>
                    <a:lnTo>
                      <a:pt x="6615" y="12921"/>
                    </a:lnTo>
                    <a:lnTo>
                      <a:pt x="6693" y="12934"/>
                    </a:lnTo>
                    <a:lnTo>
                      <a:pt x="6821" y="12959"/>
                    </a:lnTo>
                    <a:lnTo>
                      <a:pt x="6911" y="12985"/>
                    </a:lnTo>
                    <a:lnTo>
                      <a:pt x="7040" y="13011"/>
                    </a:lnTo>
                    <a:lnTo>
                      <a:pt x="7130" y="13024"/>
                    </a:lnTo>
                    <a:lnTo>
                      <a:pt x="7297" y="13050"/>
                    </a:lnTo>
                    <a:lnTo>
                      <a:pt x="7375" y="13062"/>
                    </a:lnTo>
                    <a:lnTo>
                      <a:pt x="7568" y="13101"/>
                    </a:lnTo>
                    <a:lnTo>
                      <a:pt x="7632" y="13114"/>
                    </a:lnTo>
                    <a:lnTo>
                      <a:pt x="7889" y="13152"/>
                    </a:lnTo>
                    <a:lnTo>
                      <a:pt x="7954" y="13165"/>
                    </a:lnTo>
                    <a:lnTo>
                      <a:pt x="8173" y="13191"/>
                    </a:lnTo>
                    <a:lnTo>
                      <a:pt x="8275" y="13217"/>
                    </a:lnTo>
                    <a:lnTo>
                      <a:pt x="8469" y="13243"/>
                    </a:lnTo>
                    <a:lnTo>
                      <a:pt x="8584" y="13255"/>
                    </a:lnTo>
                    <a:lnTo>
                      <a:pt x="8777" y="13281"/>
                    </a:lnTo>
                    <a:lnTo>
                      <a:pt x="8906" y="13294"/>
                    </a:lnTo>
                    <a:lnTo>
                      <a:pt x="9112" y="13320"/>
                    </a:lnTo>
                    <a:lnTo>
                      <a:pt x="9241" y="13333"/>
                    </a:lnTo>
                    <a:lnTo>
                      <a:pt x="9447" y="13358"/>
                    </a:lnTo>
                    <a:lnTo>
                      <a:pt x="9575" y="13371"/>
                    </a:lnTo>
                    <a:lnTo>
                      <a:pt x="9833" y="13397"/>
                    </a:lnTo>
                    <a:lnTo>
                      <a:pt x="9923" y="13410"/>
                    </a:lnTo>
                    <a:lnTo>
                      <a:pt x="10296" y="13448"/>
                    </a:lnTo>
                    <a:lnTo>
                      <a:pt x="10347" y="13448"/>
                    </a:lnTo>
                    <a:lnTo>
                      <a:pt x="10669" y="13487"/>
                    </a:lnTo>
                    <a:lnTo>
                      <a:pt x="10798" y="13500"/>
                    </a:lnTo>
                    <a:lnTo>
                      <a:pt x="11055" y="13513"/>
                    </a:lnTo>
                    <a:lnTo>
                      <a:pt x="11210" y="13539"/>
                    </a:lnTo>
                    <a:lnTo>
                      <a:pt x="11467" y="13551"/>
                    </a:lnTo>
                    <a:lnTo>
                      <a:pt x="11622" y="13564"/>
                    </a:lnTo>
                    <a:lnTo>
                      <a:pt x="11879" y="13590"/>
                    </a:lnTo>
                    <a:lnTo>
                      <a:pt x="12046" y="13603"/>
                    </a:lnTo>
                    <a:lnTo>
                      <a:pt x="12316" y="13629"/>
                    </a:lnTo>
                    <a:lnTo>
                      <a:pt x="12471" y="13641"/>
                    </a:lnTo>
                    <a:lnTo>
                      <a:pt x="12793" y="13654"/>
                    </a:lnTo>
                    <a:lnTo>
                      <a:pt x="12908" y="13667"/>
                    </a:lnTo>
                    <a:lnTo>
                      <a:pt x="13835" y="13732"/>
                    </a:lnTo>
                    <a:lnTo>
                      <a:pt x="13964" y="13732"/>
                    </a:lnTo>
                    <a:lnTo>
                      <a:pt x="14298" y="13757"/>
                    </a:lnTo>
                    <a:lnTo>
                      <a:pt x="14479" y="13770"/>
                    </a:lnTo>
                    <a:lnTo>
                      <a:pt x="14800" y="13783"/>
                    </a:lnTo>
                    <a:lnTo>
                      <a:pt x="14877" y="13783"/>
                    </a:lnTo>
                    <a:lnTo>
                      <a:pt x="14968" y="13783"/>
                    </a:lnTo>
                    <a:lnTo>
                      <a:pt x="15354" y="13809"/>
                    </a:lnTo>
                    <a:lnTo>
                      <a:pt x="15508" y="13822"/>
                    </a:lnTo>
                    <a:lnTo>
                      <a:pt x="15971" y="13835"/>
                    </a:lnTo>
                    <a:lnTo>
                      <a:pt x="16049" y="13835"/>
                    </a:lnTo>
                    <a:lnTo>
                      <a:pt x="16602" y="13873"/>
                    </a:lnTo>
                    <a:lnTo>
                      <a:pt x="16744" y="13873"/>
                    </a:lnTo>
                    <a:lnTo>
                      <a:pt x="17168" y="13886"/>
                    </a:lnTo>
                    <a:lnTo>
                      <a:pt x="17245" y="13886"/>
                    </a:lnTo>
                    <a:lnTo>
                      <a:pt x="17400" y="13899"/>
                    </a:lnTo>
                    <a:lnTo>
                      <a:pt x="17644" y="13912"/>
                    </a:lnTo>
                    <a:lnTo>
                      <a:pt x="17902" y="13925"/>
                    </a:lnTo>
                    <a:lnTo>
                      <a:pt x="18146" y="13925"/>
                    </a:lnTo>
                    <a:lnTo>
                      <a:pt x="18417" y="13937"/>
                    </a:lnTo>
                    <a:lnTo>
                      <a:pt x="18648" y="13950"/>
                    </a:lnTo>
                    <a:lnTo>
                      <a:pt x="18931" y="13963"/>
                    </a:lnTo>
                    <a:lnTo>
                      <a:pt x="19163" y="13976"/>
                    </a:lnTo>
                    <a:lnTo>
                      <a:pt x="19279" y="13976"/>
                    </a:lnTo>
                    <a:lnTo>
                      <a:pt x="19369" y="13976"/>
                    </a:lnTo>
                    <a:cubicBezTo>
                      <a:pt x="19639" y="13976"/>
                      <a:pt x="19909" y="13989"/>
                      <a:pt x="20192" y="14002"/>
                    </a:cubicBezTo>
                    <a:lnTo>
                      <a:pt x="20295" y="14002"/>
                    </a:lnTo>
                    <a:lnTo>
                      <a:pt x="21171" y="14028"/>
                    </a:lnTo>
                    <a:lnTo>
                      <a:pt x="21209" y="14028"/>
                    </a:lnTo>
                    <a:lnTo>
                      <a:pt x="21994" y="14079"/>
                    </a:lnTo>
                    <a:lnTo>
                      <a:pt x="22174" y="14079"/>
                    </a:lnTo>
                    <a:lnTo>
                      <a:pt x="22985" y="14105"/>
                    </a:lnTo>
                    <a:lnTo>
                      <a:pt x="23049" y="14105"/>
                    </a:lnTo>
                    <a:lnTo>
                      <a:pt x="23165" y="14105"/>
                    </a:lnTo>
                    <a:lnTo>
                      <a:pt x="23963" y="14118"/>
                    </a:lnTo>
                    <a:lnTo>
                      <a:pt x="24015" y="14118"/>
                    </a:lnTo>
                    <a:lnTo>
                      <a:pt x="24851" y="14131"/>
                    </a:lnTo>
                    <a:lnTo>
                      <a:pt x="24954" y="14131"/>
                    </a:lnTo>
                    <a:lnTo>
                      <a:pt x="25044" y="14131"/>
                    </a:lnTo>
                    <a:lnTo>
                      <a:pt x="25881" y="14143"/>
                    </a:lnTo>
                    <a:lnTo>
                      <a:pt x="26048" y="14143"/>
                    </a:lnTo>
                    <a:lnTo>
                      <a:pt x="26897" y="14156"/>
                    </a:lnTo>
                    <a:lnTo>
                      <a:pt x="26949" y="14156"/>
                    </a:lnTo>
                    <a:lnTo>
                      <a:pt x="27901" y="14156"/>
                    </a:lnTo>
                    <a:lnTo>
                      <a:pt x="28068" y="14156"/>
                    </a:lnTo>
                    <a:lnTo>
                      <a:pt x="28982" y="14156"/>
                    </a:lnTo>
                    <a:lnTo>
                      <a:pt x="29201" y="14156"/>
                    </a:lnTo>
                    <a:lnTo>
                      <a:pt x="30063" y="14156"/>
                    </a:lnTo>
                    <a:lnTo>
                      <a:pt x="31517" y="14156"/>
                    </a:lnTo>
                    <a:lnTo>
                      <a:pt x="32792" y="14156"/>
                    </a:lnTo>
                    <a:lnTo>
                      <a:pt x="32946" y="14156"/>
                    </a:lnTo>
                    <a:cubicBezTo>
                      <a:pt x="33358" y="14156"/>
                      <a:pt x="33770" y="14156"/>
                      <a:pt x="34181" y="14156"/>
                    </a:cubicBezTo>
                    <a:lnTo>
                      <a:pt x="34310" y="14156"/>
                    </a:lnTo>
                    <a:cubicBezTo>
                      <a:pt x="34658" y="14156"/>
                      <a:pt x="34992" y="14156"/>
                      <a:pt x="35327" y="14143"/>
                    </a:cubicBezTo>
                    <a:lnTo>
                      <a:pt x="35481" y="14143"/>
                    </a:lnTo>
                    <a:lnTo>
                      <a:pt x="36485" y="14118"/>
                    </a:lnTo>
                    <a:lnTo>
                      <a:pt x="36639" y="14118"/>
                    </a:lnTo>
                    <a:lnTo>
                      <a:pt x="37618" y="14105"/>
                    </a:lnTo>
                    <a:lnTo>
                      <a:pt x="37759" y="14105"/>
                    </a:lnTo>
                    <a:cubicBezTo>
                      <a:pt x="38081" y="14092"/>
                      <a:pt x="38403" y="14092"/>
                      <a:pt x="38724" y="14079"/>
                    </a:cubicBezTo>
                    <a:lnTo>
                      <a:pt x="38776" y="14079"/>
                    </a:lnTo>
                    <a:lnTo>
                      <a:pt x="38943" y="14079"/>
                    </a:lnTo>
                    <a:lnTo>
                      <a:pt x="39316" y="14066"/>
                    </a:lnTo>
                    <a:lnTo>
                      <a:pt x="39561" y="14066"/>
                    </a:lnTo>
                    <a:lnTo>
                      <a:pt x="39921" y="14053"/>
                    </a:lnTo>
                    <a:lnTo>
                      <a:pt x="40166" y="14053"/>
                    </a:lnTo>
                    <a:lnTo>
                      <a:pt x="40526" y="14040"/>
                    </a:lnTo>
                    <a:lnTo>
                      <a:pt x="40758" y="14028"/>
                    </a:lnTo>
                    <a:lnTo>
                      <a:pt x="41131" y="14015"/>
                    </a:lnTo>
                    <a:lnTo>
                      <a:pt x="41350" y="14015"/>
                    </a:lnTo>
                    <a:lnTo>
                      <a:pt x="41800" y="14002"/>
                    </a:lnTo>
                    <a:lnTo>
                      <a:pt x="41929" y="14002"/>
                    </a:lnTo>
                    <a:lnTo>
                      <a:pt x="42495" y="13976"/>
                    </a:lnTo>
                    <a:lnTo>
                      <a:pt x="42637" y="13976"/>
                    </a:lnTo>
                    <a:lnTo>
                      <a:pt x="43048" y="13963"/>
                    </a:lnTo>
                    <a:lnTo>
                      <a:pt x="43254" y="13950"/>
                    </a:lnTo>
                    <a:lnTo>
                      <a:pt x="43602" y="13937"/>
                    </a:lnTo>
                    <a:lnTo>
                      <a:pt x="43679" y="13937"/>
                    </a:lnTo>
                    <a:lnTo>
                      <a:pt x="43846" y="13937"/>
                    </a:lnTo>
                    <a:lnTo>
                      <a:pt x="44104" y="13925"/>
                    </a:lnTo>
                    <a:lnTo>
                      <a:pt x="44335" y="13912"/>
                    </a:lnTo>
                    <a:lnTo>
                      <a:pt x="44593" y="13899"/>
                    </a:lnTo>
                    <a:lnTo>
                      <a:pt x="44824" y="13886"/>
                    </a:lnTo>
                    <a:lnTo>
                      <a:pt x="45082" y="13873"/>
                    </a:lnTo>
                    <a:lnTo>
                      <a:pt x="45300" y="13860"/>
                    </a:lnTo>
                    <a:lnTo>
                      <a:pt x="45545" y="13847"/>
                    </a:lnTo>
                    <a:lnTo>
                      <a:pt x="45777" y="13835"/>
                    </a:lnTo>
                    <a:lnTo>
                      <a:pt x="46008" y="13822"/>
                    </a:lnTo>
                    <a:lnTo>
                      <a:pt x="46240" y="13809"/>
                    </a:lnTo>
                    <a:lnTo>
                      <a:pt x="46472" y="13796"/>
                    </a:lnTo>
                    <a:lnTo>
                      <a:pt x="46690" y="13783"/>
                    </a:lnTo>
                    <a:lnTo>
                      <a:pt x="46922" y="13770"/>
                    </a:lnTo>
                    <a:lnTo>
                      <a:pt x="47128" y="13757"/>
                    </a:lnTo>
                    <a:lnTo>
                      <a:pt x="47360" y="13744"/>
                    </a:lnTo>
                    <a:lnTo>
                      <a:pt x="47398" y="13744"/>
                    </a:lnTo>
                    <a:lnTo>
                      <a:pt x="47488" y="13744"/>
                    </a:lnTo>
                    <a:lnTo>
                      <a:pt x="47861" y="13719"/>
                    </a:lnTo>
                    <a:lnTo>
                      <a:pt x="48016" y="13706"/>
                    </a:lnTo>
                    <a:lnTo>
                      <a:pt x="48338" y="13680"/>
                    </a:lnTo>
                    <a:lnTo>
                      <a:pt x="48505" y="13667"/>
                    </a:lnTo>
                    <a:lnTo>
                      <a:pt x="48840" y="13641"/>
                    </a:lnTo>
                    <a:lnTo>
                      <a:pt x="48968" y="13629"/>
                    </a:lnTo>
                    <a:lnTo>
                      <a:pt x="49419" y="13590"/>
                    </a:lnTo>
                    <a:lnTo>
                      <a:pt x="49419" y="13590"/>
                    </a:lnTo>
                    <a:lnTo>
                      <a:pt x="49573" y="13577"/>
                    </a:lnTo>
                    <a:lnTo>
                      <a:pt x="49779" y="13564"/>
                    </a:lnTo>
                    <a:cubicBezTo>
                      <a:pt x="50165" y="13526"/>
                      <a:pt x="50525" y="13487"/>
                      <a:pt x="50873" y="13461"/>
                    </a:cubicBezTo>
                    <a:lnTo>
                      <a:pt x="51195" y="13423"/>
                    </a:lnTo>
                    <a:lnTo>
                      <a:pt x="51285" y="13410"/>
                    </a:lnTo>
                    <a:lnTo>
                      <a:pt x="51503" y="13384"/>
                    </a:lnTo>
                    <a:lnTo>
                      <a:pt x="51619" y="13371"/>
                    </a:lnTo>
                    <a:lnTo>
                      <a:pt x="51812" y="13345"/>
                    </a:lnTo>
                    <a:lnTo>
                      <a:pt x="51928" y="13333"/>
                    </a:lnTo>
                    <a:lnTo>
                      <a:pt x="52031" y="13320"/>
                    </a:lnTo>
                    <a:lnTo>
                      <a:pt x="52121" y="13307"/>
                    </a:lnTo>
                    <a:lnTo>
                      <a:pt x="52211" y="13307"/>
                    </a:lnTo>
                    <a:lnTo>
                      <a:pt x="52404" y="13281"/>
                    </a:lnTo>
                    <a:lnTo>
                      <a:pt x="52494" y="13268"/>
                    </a:lnTo>
                    <a:lnTo>
                      <a:pt x="52700" y="13230"/>
                    </a:lnTo>
                    <a:lnTo>
                      <a:pt x="52752" y="13230"/>
                    </a:lnTo>
                    <a:lnTo>
                      <a:pt x="52996" y="13191"/>
                    </a:lnTo>
                    <a:lnTo>
                      <a:pt x="53009" y="13191"/>
                    </a:lnTo>
                    <a:lnTo>
                      <a:pt x="53061" y="13191"/>
                    </a:lnTo>
                    <a:lnTo>
                      <a:pt x="53241" y="13165"/>
                    </a:lnTo>
                    <a:lnTo>
                      <a:pt x="53331" y="13152"/>
                    </a:lnTo>
                    <a:lnTo>
                      <a:pt x="53472" y="13127"/>
                    </a:lnTo>
                    <a:lnTo>
                      <a:pt x="53563" y="13114"/>
                    </a:lnTo>
                    <a:lnTo>
                      <a:pt x="53704" y="13088"/>
                    </a:lnTo>
                    <a:lnTo>
                      <a:pt x="53781" y="13075"/>
                    </a:lnTo>
                    <a:lnTo>
                      <a:pt x="53794" y="13075"/>
                    </a:lnTo>
                    <a:lnTo>
                      <a:pt x="53974" y="13037"/>
                    </a:lnTo>
                    <a:lnTo>
                      <a:pt x="53974" y="13037"/>
                    </a:lnTo>
                    <a:lnTo>
                      <a:pt x="54167" y="12998"/>
                    </a:lnTo>
                    <a:lnTo>
                      <a:pt x="54219" y="12985"/>
                    </a:lnTo>
                    <a:lnTo>
                      <a:pt x="54348" y="12959"/>
                    </a:lnTo>
                    <a:lnTo>
                      <a:pt x="54412" y="12947"/>
                    </a:lnTo>
                    <a:lnTo>
                      <a:pt x="54463" y="12934"/>
                    </a:lnTo>
                    <a:lnTo>
                      <a:pt x="54515" y="12921"/>
                    </a:lnTo>
                    <a:lnTo>
                      <a:pt x="54579" y="12908"/>
                    </a:lnTo>
                    <a:lnTo>
                      <a:pt x="54682" y="12882"/>
                    </a:lnTo>
                    <a:lnTo>
                      <a:pt x="54734" y="12869"/>
                    </a:lnTo>
                    <a:lnTo>
                      <a:pt x="54837" y="12831"/>
                    </a:lnTo>
                    <a:lnTo>
                      <a:pt x="54875" y="12818"/>
                    </a:lnTo>
                    <a:lnTo>
                      <a:pt x="54991" y="12779"/>
                    </a:lnTo>
                    <a:lnTo>
                      <a:pt x="54991" y="12779"/>
                    </a:lnTo>
                    <a:lnTo>
                      <a:pt x="55043" y="12766"/>
                    </a:lnTo>
                    <a:lnTo>
                      <a:pt x="55120" y="12741"/>
                    </a:lnTo>
                    <a:lnTo>
                      <a:pt x="55158" y="12715"/>
                    </a:lnTo>
                    <a:lnTo>
                      <a:pt x="55223" y="12689"/>
                    </a:lnTo>
                    <a:lnTo>
                      <a:pt x="55261" y="12676"/>
                    </a:lnTo>
                    <a:lnTo>
                      <a:pt x="55313" y="12651"/>
                    </a:lnTo>
                    <a:lnTo>
                      <a:pt x="55351" y="12625"/>
                    </a:lnTo>
                    <a:lnTo>
                      <a:pt x="55390" y="12612"/>
                    </a:lnTo>
                    <a:lnTo>
                      <a:pt x="55390" y="12599"/>
                    </a:lnTo>
                    <a:lnTo>
                      <a:pt x="55416" y="12586"/>
                    </a:lnTo>
                    <a:lnTo>
                      <a:pt x="55454" y="12560"/>
                    </a:lnTo>
                    <a:lnTo>
                      <a:pt x="55480" y="12548"/>
                    </a:lnTo>
                    <a:cubicBezTo>
                      <a:pt x="55493" y="12535"/>
                      <a:pt x="55506" y="12522"/>
                      <a:pt x="55506" y="12509"/>
                    </a:cubicBezTo>
                    <a:cubicBezTo>
                      <a:pt x="55519" y="12509"/>
                      <a:pt x="55519" y="12509"/>
                      <a:pt x="55519" y="12496"/>
                    </a:cubicBezTo>
                    <a:cubicBezTo>
                      <a:pt x="55532" y="12483"/>
                      <a:pt x="55544" y="12470"/>
                      <a:pt x="55557" y="12458"/>
                    </a:cubicBezTo>
                    <a:lnTo>
                      <a:pt x="60962" y="2188"/>
                    </a:lnTo>
                    <a:cubicBezTo>
                      <a:pt x="60975" y="2175"/>
                      <a:pt x="60988" y="2162"/>
                      <a:pt x="60988" y="2136"/>
                    </a:cubicBezTo>
                    <a:cubicBezTo>
                      <a:pt x="61014" y="2111"/>
                      <a:pt x="61014" y="2059"/>
                      <a:pt x="61001" y="2021"/>
                    </a:cubicBezTo>
                    <a:close/>
                  </a:path>
                </a:pathLst>
              </a:custGeom>
              <a:solidFill>
                <a:srgbClr val="72CA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6;p25">
                <a:extLst>
                  <a:ext uri="{FF2B5EF4-FFF2-40B4-BE49-F238E27FC236}">
                    <a16:creationId xmlns:a16="http://schemas.microsoft.com/office/drawing/2014/main" id="{F07D4A72-1C7A-68F2-7147-8DCAA6CCCA3F}"/>
                  </a:ext>
                </a:extLst>
              </p:cNvPr>
              <p:cNvSpPr/>
              <p:nvPr/>
            </p:nvSpPr>
            <p:spPr>
              <a:xfrm>
                <a:off x="5697138" y="1039706"/>
                <a:ext cx="2723202" cy="202049"/>
              </a:xfrm>
              <a:custGeom>
                <a:avLst/>
                <a:gdLst/>
                <a:ahLst/>
                <a:cxnLst/>
                <a:rect l="l" t="t" r="r" b="b"/>
                <a:pathLst>
                  <a:path w="61594" h="4570" extrusionOk="0">
                    <a:moveTo>
                      <a:pt x="61297" y="2317"/>
                    </a:moveTo>
                    <a:cubicBezTo>
                      <a:pt x="61001" y="3565"/>
                      <a:pt x="47115" y="4569"/>
                      <a:pt x="30269" y="4543"/>
                    </a:cubicBezTo>
                    <a:cubicBezTo>
                      <a:pt x="13423" y="4518"/>
                      <a:pt x="1" y="3488"/>
                      <a:pt x="297" y="2240"/>
                    </a:cubicBezTo>
                    <a:cubicBezTo>
                      <a:pt x="593" y="991"/>
                      <a:pt x="14479" y="1"/>
                      <a:pt x="31324" y="13"/>
                    </a:cubicBezTo>
                    <a:cubicBezTo>
                      <a:pt x="48170" y="39"/>
                      <a:pt x="61593" y="1069"/>
                      <a:pt x="61297" y="2317"/>
                    </a:cubicBezTo>
                    <a:close/>
                  </a:path>
                </a:pathLst>
              </a:custGeom>
              <a:solidFill>
                <a:srgbClr val="62B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07;p25">
              <a:extLst>
                <a:ext uri="{FF2B5EF4-FFF2-40B4-BE49-F238E27FC236}">
                  <a16:creationId xmlns:a16="http://schemas.microsoft.com/office/drawing/2014/main" id="{01530309-6C18-016A-36BC-87BD9F676770}"/>
                </a:ext>
              </a:extLst>
            </p:cNvPr>
            <p:cNvGrpSpPr/>
            <p:nvPr/>
          </p:nvGrpSpPr>
          <p:grpSpPr>
            <a:xfrm>
              <a:off x="5968567" y="1725798"/>
              <a:ext cx="2179791" cy="613974"/>
              <a:chOff x="5968567" y="1719135"/>
              <a:chExt cx="2179791" cy="613974"/>
            </a:xfrm>
          </p:grpSpPr>
          <p:sp>
            <p:nvSpPr>
              <p:cNvPr id="14" name="Google Shape;108;p25">
                <a:extLst>
                  <a:ext uri="{FF2B5EF4-FFF2-40B4-BE49-F238E27FC236}">
                    <a16:creationId xmlns:a16="http://schemas.microsoft.com/office/drawing/2014/main" id="{91B0A347-BEC1-8910-A00C-7A3576C02ED4}"/>
                  </a:ext>
                </a:extLst>
              </p:cNvPr>
              <p:cNvSpPr/>
              <p:nvPr/>
            </p:nvSpPr>
            <p:spPr>
              <a:xfrm>
                <a:off x="5981079" y="1728818"/>
                <a:ext cx="2157596" cy="604291"/>
              </a:xfrm>
              <a:custGeom>
                <a:avLst/>
                <a:gdLst/>
                <a:ahLst/>
                <a:cxnLst/>
                <a:rect l="l" t="t" r="r" b="b"/>
                <a:pathLst>
                  <a:path w="48801" h="13668" extrusionOk="0">
                    <a:moveTo>
                      <a:pt x="48788" y="1596"/>
                    </a:moveTo>
                    <a:lnTo>
                      <a:pt x="48788" y="1583"/>
                    </a:lnTo>
                    <a:cubicBezTo>
                      <a:pt x="48788" y="1570"/>
                      <a:pt x="48788" y="1558"/>
                      <a:pt x="48775" y="1545"/>
                    </a:cubicBezTo>
                    <a:cubicBezTo>
                      <a:pt x="48775" y="1532"/>
                      <a:pt x="48775" y="1532"/>
                      <a:pt x="48762" y="1519"/>
                    </a:cubicBezTo>
                    <a:cubicBezTo>
                      <a:pt x="48762" y="1506"/>
                      <a:pt x="48749" y="1493"/>
                      <a:pt x="48736" y="1480"/>
                    </a:cubicBezTo>
                    <a:lnTo>
                      <a:pt x="48724" y="1467"/>
                    </a:lnTo>
                    <a:cubicBezTo>
                      <a:pt x="48698" y="1455"/>
                      <a:pt x="48672" y="1429"/>
                      <a:pt x="48659" y="1416"/>
                    </a:cubicBezTo>
                    <a:lnTo>
                      <a:pt x="48646" y="1416"/>
                    </a:lnTo>
                    <a:cubicBezTo>
                      <a:pt x="48621" y="1403"/>
                      <a:pt x="48595" y="1390"/>
                      <a:pt x="48569" y="1365"/>
                    </a:cubicBezTo>
                    <a:lnTo>
                      <a:pt x="48530" y="1352"/>
                    </a:lnTo>
                    <a:lnTo>
                      <a:pt x="48453" y="1313"/>
                    </a:lnTo>
                    <a:lnTo>
                      <a:pt x="48415" y="1300"/>
                    </a:lnTo>
                    <a:lnTo>
                      <a:pt x="48325" y="1262"/>
                    </a:lnTo>
                    <a:lnTo>
                      <a:pt x="48286" y="1249"/>
                    </a:lnTo>
                    <a:lnTo>
                      <a:pt x="48132" y="1197"/>
                    </a:lnTo>
                    <a:lnTo>
                      <a:pt x="48106" y="1197"/>
                    </a:lnTo>
                    <a:lnTo>
                      <a:pt x="47951" y="1159"/>
                    </a:lnTo>
                    <a:lnTo>
                      <a:pt x="47900" y="1146"/>
                    </a:lnTo>
                    <a:lnTo>
                      <a:pt x="47758" y="1107"/>
                    </a:lnTo>
                    <a:lnTo>
                      <a:pt x="47694" y="1094"/>
                    </a:lnTo>
                    <a:lnTo>
                      <a:pt x="47527" y="1056"/>
                    </a:lnTo>
                    <a:lnTo>
                      <a:pt x="47475" y="1043"/>
                    </a:lnTo>
                    <a:cubicBezTo>
                      <a:pt x="47398" y="1030"/>
                      <a:pt x="47321" y="1004"/>
                      <a:pt x="47244" y="991"/>
                    </a:cubicBezTo>
                    <a:lnTo>
                      <a:pt x="47179" y="978"/>
                    </a:lnTo>
                    <a:lnTo>
                      <a:pt x="46986" y="940"/>
                    </a:lnTo>
                    <a:lnTo>
                      <a:pt x="46896" y="927"/>
                    </a:lnTo>
                    <a:lnTo>
                      <a:pt x="46716" y="901"/>
                    </a:lnTo>
                    <a:lnTo>
                      <a:pt x="46626" y="875"/>
                    </a:lnTo>
                    <a:lnTo>
                      <a:pt x="46407" y="850"/>
                    </a:lnTo>
                    <a:lnTo>
                      <a:pt x="46330" y="837"/>
                    </a:lnTo>
                    <a:lnTo>
                      <a:pt x="46034" y="785"/>
                    </a:lnTo>
                    <a:lnTo>
                      <a:pt x="46008" y="785"/>
                    </a:lnTo>
                    <a:lnTo>
                      <a:pt x="45892" y="773"/>
                    </a:lnTo>
                    <a:lnTo>
                      <a:pt x="45751" y="760"/>
                    </a:lnTo>
                    <a:lnTo>
                      <a:pt x="45596" y="734"/>
                    </a:lnTo>
                    <a:lnTo>
                      <a:pt x="45442" y="721"/>
                    </a:lnTo>
                    <a:lnTo>
                      <a:pt x="45287" y="695"/>
                    </a:lnTo>
                    <a:lnTo>
                      <a:pt x="45133" y="682"/>
                    </a:lnTo>
                    <a:lnTo>
                      <a:pt x="44979" y="657"/>
                    </a:lnTo>
                    <a:lnTo>
                      <a:pt x="44811" y="644"/>
                    </a:lnTo>
                    <a:lnTo>
                      <a:pt x="44760" y="644"/>
                    </a:lnTo>
                    <a:lnTo>
                      <a:pt x="44760" y="644"/>
                    </a:lnTo>
                    <a:lnTo>
                      <a:pt x="44580" y="618"/>
                    </a:lnTo>
                    <a:lnTo>
                      <a:pt x="44515" y="618"/>
                    </a:lnTo>
                    <a:lnTo>
                      <a:pt x="44194" y="592"/>
                    </a:lnTo>
                    <a:lnTo>
                      <a:pt x="44129" y="592"/>
                    </a:lnTo>
                    <a:lnTo>
                      <a:pt x="43872" y="567"/>
                    </a:lnTo>
                    <a:lnTo>
                      <a:pt x="43769" y="554"/>
                    </a:lnTo>
                    <a:lnTo>
                      <a:pt x="43640" y="541"/>
                    </a:lnTo>
                    <a:lnTo>
                      <a:pt x="43576" y="541"/>
                    </a:lnTo>
                    <a:lnTo>
                      <a:pt x="43164" y="502"/>
                    </a:lnTo>
                    <a:lnTo>
                      <a:pt x="43125" y="502"/>
                    </a:lnTo>
                    <a:lnTo>
                      <a:pt x="42636" y="464"/>
                    </a:lnTo>
                    <a:lnTo>
                      <a:pt x="42585" y="464"/>
                    </a:lnTo>
                    <a:lnTo>
                      <a:pt x="42495" y="451"/>
                    </a:lnTo>
                    <a:lnTo>
                      <a:pt x="42173" y="425"/>
                    </a:lnTo>
                    <a:lnTo>
                      <a:pt x="42019" y="412"/>
                    </a:lnTo>
                    <a:lnTo>
                      <a:pt x="41671" y="386"/>
                    </a:lnTo>
                    <a:lnTo>
                      <a:pt x="41568" y="386"/>
                    </a:lnTo>
                    <a:lnTo>
                      <a:pt x="41542" y="386"/>
                    </a:lnTo>
                    <a:lnTo>
                      <a:pt x="41092" y="361"/>
                    </a:lnTo>
                    <a:lnTo>
                      <a:pt x="40989" y="361"/>
                    </a:lnTo>
                    <a:lnTo>
                      <a:pt x="40616" y="335"/>
                    </a:lnTo>
                    <a:lnTo>
                      <a:pt x="40577" y="335"/>
                    </a:lnTo>
                    <a:lnTo>
                      <a:pt x="40397" y="322"/>
                    </a:lnTo>
                    <a:lnTo>
                      <a:pt x="40165" y="296"/>
                    </a:lnTo>
                    <a:lnTo>
                      <a:pt x="39947" y="283"/>
                    </a:lnTo>
                    <a:lnTo>
                      <a:pt x="39689" y="271"/>
                    </a:lnTo>
                    <a:lnTo>
                      <a:pt x="39625" y="271"/>
                    </a:lnTo>
                    <a:lnTo>
                      <a:pt x="39458" y="271"/>
                    </a:lnTo>
                    <a:lnTo>
                      <a:pt x="39226" y="258"/>
                    </a:lnTo>
                    <a:lnTo>
                      <a:pt x="38981" y="245"/>
                    </a:lnTo>
                    <a:lnTo>
                      <a:pt x="38750" y="232"/>
                    </a:lnTo>
                    <a:lnTo>
                      <a:pt x="38660" y="232"/>
                    </a:lnTo>
                    <a:lnTo>
                      <a:pt x="38492" y="232"/>
                    </a:lnTo>
                    <a:lnTo>
                      <a:pt x="38261" y="219"/>
                    </a:lnTo>
                    <a:lnTo>
                      <a:pt x="38003" y="206"/>
                    </a:lnTo>
                    <a:lnTo>
                      <a:pt x="37797" y="193"/>
                    </a:lnTo>
                    <a:lnTo>
                      <a:pt x="37682" y="193"/>
                    </a:lnTo>
                    <a:lnTo>
                      <a:pt x="37489" y="193"/>
                    </a:lnTo>
                    <a:lnTo>
                      <a:pt x="37308" y="181"/>
                    </a:lnTo>
                    <a:lnTo>
                      <a:pt x="37025" y="168"/>
                    </a:lnTo>
                    <a:lnTo>
                      <a:pt x="36807" y="155"/>
                    </a:lnTo>
                    <a:lnTo>
                      <a:pt x="36742" y="155"/>
                    </a:lnTo>
                    <a:lnTo>
                      <a:pt x="36665" y="155"/>
                    </a:lnTo>
                    <a:lnTo>
                      <a:pt x="35803" y="116"/>
                    </a:lnTo>
                    <a:lnTo>
                      <a:pt x="35713" y="116"/>
                    </a:lnTo>
                    <a:lnTo>
                      <a:pt x="34902" y="90"/>
                    </a:lnTo>
                    <a:lnTo>
                      <a:pt x="34838" y="90"/>
                    </a:lnTo>
                    <a:lnTo>
                      <a:pt x="34812" y="90"/>
                    </a:lnTo>
                    <a:lnTo>
                      <a:pt x="34001" y="65"/>
                    </a:lnTo>
                    <a:lnTo>
                      <a:pt x="33898" y="65"/>
                    </a:lnTo>
                    <a:lnTo>
                      <a:pt x="33821" y="65"/>
                    </a:lnTo>
                    <a:lnTo>
                      <a:pt x="33049" y="39"/>
                    </a:lnTo>
                    <a:lnTo>
                      <a:pt x="32997" y="39"/>
                    </a:lnTo>
                    <a:lnTo>
                      <a:pt x="32894" y="39"/>
                    </a:lnTo>
                    <a:lnTo>
                      <a:pt x="32251" y="26"/>
                    </a:lnTo>
                    <a:lnTo>
                      <a:pt x="32135" y="26"/>
                    </a:lnTo>
                    <a:lnTo>
                      <a:pt x="32122" y="26"/>
                    </a:lnTo>
                    <a:lnTo>
                      <a:pt x="31414" y="13"/>
                    </a:lnTo>
                    <a:lnTo>
                      <a:pt x="31260" y="13"/>
                    </a:lnTo>
                    <a:lnTo>
                      <a:pt x="30706" y="0"/>
                    </a:lnTo>
                    <a:lnTo>
                      <a:pt x="30591" y="0"/>
                    </a:lnTo>
                    <a:lnTo>
                      <a:pt x="30449" y="0"/>
                    </a:lnTo>
                    <a:lnTo>
                      <a:pt x="30153" y="0"/>
                    </a:lnTo>
                    <a:lnTo>
                      <a:pt x="29960" y="0"/>
                    </a:lnTo>
                    <a:lnTo>
                      <a:pt x="29831" y="0"/>
                    </a:lnTo>
                    <a:lnTo>
                      <a:pt x="29510" y="0"/>
                    </a:lnTo>
                    <a:lnTo>
                      <a:pt x="29317" y="0"/>
                    </a:lnTo>
                    <a:lnTo>
                      <a:pt x="29227" y="0"/>
                    </a:lnTo>
                    <a:lnTo>
                      <a:pt x="28918" y="0"/>
                    </a:lnTo>
                    <a:lnTo>
                      <a:pt x="28699" y="0"/>
                    </a:lnTo>
                    <a:lnTo>
                      <a:pt x="28416" y="0"/>
                    </a:lnTo>
                    <a:lnTo>
                      <a:pt x="28223" y="0"/>
                    </a:lnTo>
                    <a:lnTo>
                      <a:pt x="27747" y="0"/>
                    </a:lnTo>
                    <a:lnTo>
                      <a:pt x="27258" y="0"/>
                    </a:lnTo>
                    <a:lnTo>
                      <a:pt x="26781" y="0"/>
                    </a:lnTo>
                    <a:lnTo>
                      <a:pt x="22148" y="0"/>
                    </a:lnTo>
                    <a:lnTo>
                      <a:pt x="21711" y="0"/>
                    </a:lnTo>
                    <a:lnTo>
                      <a:pt x="21273" y="0"/>
                    </a:lnTo>
                    <a:lnTo>
                      <a:pt x="20707" y="0"/>
                    </a:lnTo>
                    <a:lnTo>
                      <a:pt x="20038" y="0"/>
                    </a:lnTo>
                    <a:lnTo>
                      <a:pt x="19883" y="0"/>
                    </a:lnTo>
                    <a:lnTo>
                      <a:pt x="19111" y="13"/>
                    </a:lnTo>
                    <a:lnTo>
                      <a:pt x="19021" y="13"/>
                    </a:lnTo>
                    <a:lnTo>
                      <a:pt x="18674" y="13"/>
                    </a:lnTo>
                    <a:lnTo>
                      <a:pt x="18622" y="13"/>
                    </a:lnTo>
                    <a:cubicBezTo>
                      <a:pt x="18378" y="13"/>
                      <a:pt x="18133" y="26"/>
                      <a:pt x="17889" y="26"/>
                    </a:cubicBezTo>
                    <a:lnTo>
                      <a:pt x="17683" y="26"/>
                    </a:lnTo>
                    <a:lnTo>
                      <a:pt x="16923" y="52"/>
                    </a:lnTo>
                    <a:lnTo>
                      <a:pt x="16885" y="52"/>
                    </a:lnTo>
                    <a:lnTo>
                      <a:pt x="16602" y="52"/>
                    </a:lnTo>
                    <a:lnTo>
                      <a:pt x="16331" y="52"/>
                    </a:lnTo>
                    <a:lnTo>
                      <a:pt x="16293" y="52"/>
                    </a:lnTo>
                    <a:lnTo>
                      <a:pt x="16087" y="52"/>
                    </a:lnTo>
                    <a:lnTo>
                      <a:pt x="15752" y="65"/>
                    </a:lnTo>
                    <a:lnTo>
                      <a:pt x="15701" y="65"/>
                    </a:lnTo>
                    <a:lnTo>
                      <a:pt x="15431" y="65"/>
                    </a:lnTo>
                    <a:lnTo>
                      <a:pt x="15238" y="65"/>
                    </a:lnTo>
                    <a:lnTo>
                      <a:pt x="15147" y="65"/>
                    </a:lnTo>
                    <a:lnTo>
                      <a:pt x="14710" y="78"/>
                    </a:lnTo>
                    <a:lnTo>
                      <a:pt x="14285" y="90"/>
                    </a:lnTo>
                    <a:lnTo>
                      <a:pt x="14208" y="90"/>
                    </a:lnTo>
                    <a:lnTo>
                      <a:pt x="14105" y="90"/>
                    </a:lnTo>
                    <a:lnTo>
                      <a:pt x="13848" y="103"/>
                    </a:lnTo>
                    <a:lnTo>
                      <a:pt x="13693" y="103"/>
                    </a:lnTo>
                    <a:lnTo>
                      <a:pt x="13565" y="103"/>
                    </a:lnTo>
                    <a:lnTo>
                      <a:pt x="13410" y="103"/>
                    </a:lnTo>
                    <a:lnTo>
                      <a:pt x="13191" y="103"/>
                    </a:lnTo>
                    <a:lnTo>
                      <a:pt x="13063" y="103"/>
                    </a:lnTo>
                    <a:lnTo>
                      <a:pt x="12960" y="103"/>
                    </a:lnTo>
                    <a:lnTo>
                      <a:pt x="12625" y="116"/>
                    </a:lnTo>
                    <a:lnTo>
                      <a:pt x="12574" y="116"/>
                    </a:lnTo>
                    <a:lnTo>
                      <a:pt x="12509" y="116"/>
                    </a:lnTo>
                    <a:lnTo>
                      <a:pt x="12072" y="129"/>
                    </a:lnTo>
                    <a:lnTo>
                      <a:pt x="11608" y="155"/>
                    </a:lnTo>
                    <a:lnTo>
                      <a:pt x="11544" y="155"/>
                    </a:lnTo>
                    <a:lnTo>
                      <a:pt x="11029" y="168"/>
                    </a:lnTo>
                    <a:lnTo>
                      <a:pt x="11004" y="168"/>
                    </a:lnTo>
                    <a:lnTo>
                      <a:pt x="10888" y="168"/>
                    </a:lnTo>
                    <a:lnTo>
                      <a:pt x="10515" y="193"/>
                    </a:lnTo>
                    <a:lnTo>
                      <a:pt x="10463" y="193"/>
                    </a:lnTo>
                    <a:lnTo>
                      <a:pt x="10373" y="193"/>
                    </a:lnTo>
                    <a:lnTo>
                      <a:pt x="9884" y="219"/>
                    </a:lnTo>
                    <a:lnTo>
                      <a:pt x="9781" y="219"/>
                    </a:lnTo>
                    <a:lnTo>
                      <a:pt x="9730" y="219"/>
                    </a:lnTo>
                    <a:lnTo>
                      <a:pt x="9099" y="258"/>
                    </a:lnTo>
                    <a:lnTo>
                      <a:pt x="9047" y="258"/>
                    </a:lnTo>
                    <a:lnTo>
                      <a:pt x="8842" y="271"/>
                    </a:lnTo>
                    <a:lnTo>
                      <a:pt x="8674" y="283"/>
                    </a:lnTo>
                    <a:lnTo>
                      <a:pt x="8430" y="296"/>
                    </a:lnTo>
                    <a:lnTo>
                      <a:pt x="8211" y="309"/>
                    </a:lnTo>
                    <a:lnTo>
                      <a:pt x="8159" y="309"/>
                    </a:lnTo>
                    <a:lnTo>
                      <a:pt x="8044" y="309"/>
                    </a:lnTo>
                    <a:lnTo>
                      <a:pt x="7748" y="335"/>
                    </a:lnTo>
                    <a:lnTo>
                      <a:pt x="7567" y="348"/>
                    </a:lnTo>
                    <a:lnTo>
                      <a:pt x="7310" y="361"/>
                    </a:lnTo>
                    <a:lnTo>
                      <a:pt x="7207" y="374"/>
                    </a:lnTo>
                    <a:lnTo>
                      <a:pt x="7117" y="374"/>
                    </a:lnTo>
                    <a:lnTo>
                      <a:pt x="6808" y="399"/>
                    </a:lnTo>
                    <a:lnTo>
                      <a:pt x="6654" y="412"/>
                    </a:lnTo>
                    <a:lnTo>
                      <a:pt x="6281" y="438"/>
                    </a:lnTo>
                    <a:lnTo>
                      <a:pt x="6203" y="438"/>
                    </a:lnTo>
                    <a:lnTo>
                      <a:pt x="6203" y="438"/>
                    </a:lnTo>
                    <a:lnTo>
                      <a:pt x="5766" y="477"/>
                    </a:lnTo>
                    <a:lnTo>
                      <a:pt x="5637" y="489"/>
                    </a:lnTo>
                    <a:lnTo>
                      <a:pt x="5341" y="515"/>
                    </a:lnTo>
                    <a:lnTo>
                      <a:pt x="5277" y="515"/>
                    </a:lnTo>
                    <a:lnTo>
                      <a:pt x="5200" y="528"/>
                    </a:lnTo>
                    <a:lnTo>
                      <a:pt x="4955" y="541"/>
                    </a:lnTo>
                    <a:lnTo>
                      <a:pt x="4788" y="554"/>
                    </a:lnTo>
                    <a:lnTo>
                      <a:pt x="4543" y="579"/>
                    </a:lnTo>
                    <a:lnTo>
                      <a:pt x="4453" y="592"/>
                    </a:lnTo>
                    <a:lnTo>
                      <a:pt x="4414" y="592"/>
                    </a:lnTo>
                    <a:lnTo>
                      <a:pt x="4183" y="618"/>
                    </a:lnTo>
                    <a:lnTo>
                      <a:pt x="4054" y="631"/>
                    </a:lnTo>
                    <a:lnTo>
                      <a:pt x="3810" y="631"/>
                    </a:lnTo>
                    <a:lnTo>
                      <a:pt x="3732" y="631"/>
                    </a:lnTo>
                    <a:lnTo>
                      <a:pt x="3732" y="631"/>
                    </a:lnTo>
                    <a:lnTo>
                      <a:pt x="3527" y="657"/>
                    </a:lnTo>
                    <a:lnTo>
                      <a:pt x="3372" y="670"/>
                    </a:lnTo>
                    <a:lnTo>
                      <a:pt x="3115" y="708"/>
                    </a:lnTo>
                    <a:lnTo>
                      <a:pt x="3115" y="708"/>
                    </a:lnTo>
                    <a:lnTo>
                      <a:pt x="3012" y="721"/>
                    </a:lnTo>
                    <a:lnTo>
                      <a:pt x="2832" y="747"/>
                    </a:lnTo>
                    <a:lnTo>
                      <a:pt x="2677" y="773"/>
                    </a:lnTo>
                    <a:lnTo>
                      <a:pt x="2574" y="785"/>
                    </a:lnTo>
                    <a:lnTo>
                      <a:pt x="2574" y="785"/>
                    </a:lnTo>
                    <a:lnTo>
                      <a:pt x="2317" y="824"/>
                    </a:lnTo>
                    <a:lnTo>
                      <a:pt x="2227" y="837"/>
                    </a:lnTo>
                    <a:lnTo>
                      <a:pt x="2072" y="863"/>
                    </a:lnTo>
                    <a:lnTo>
                      <a:pt x="2072" y="863"/>
                    </a:lnTo>
                    <a:lnTo>
                      <a:pt x="2008" y="875"/>
                    </a:lnTo>
                    <a:lnTo>
                      <a:pt x="1841" y="901"/>
                    </a:lnTo>
                    <a:lnTo>
                      <a:pt x="1763" y="914"/>
                    </a:lnTo>
                    <a:lnTo>
                      <a:pt x="1660" y="940"/>
                    </a:lnTo>
                    <a:lnTo>
                      <a:pt x="1660" y="940"/>
                    </a:lnTo>
                    <a:lnTo>
                      <a:pt x="1635" y="940"/>
                    </a:lnTo>
                    <a:lnTo>
                      <a:pt x="1545" y="953"/>
                    </a:lnTo>
                    <a:lnTo>
                      <a:pt x="1429" y="978"/>
                    </a:lnTo>
                    <a:lnTo>
                      <a:pt x="1352" y="991"/>
                    </a:lnTo>
                    <a:lnTo>
                      <a:pt x="1274" y="1017"/>
                    </a:lnTo>
                    <a:lnTo>
                      <a:pt x="1236" y="1017"/>
                    </a:lnTo>
                    <a:lnTo>
                      <a:pt x="1159" y="1043"/>
                    </a:lnTo>
                    <a:lnTo>
                      <a:pt x="1068" y="1056"/>
                    </a:lnTo>
                    <a:lnTo>
                      <a:pt x="991" y="1081"/>
                    </a:lnTo>
                    <a:lnTo>
                      <a:pt x="953" y="1081"/>
                    </a:lnTo>
                    <a:lnTo>
                      <a:pt x="901" y="1107"/>
                    </a:lnTo>
                    <a:lnTo>
                      <a:pt x="837" y="1120"/>
                    </a:lnTo>
                    <a:lnTo>
                      <a:pt x="747" y="1146"/>
                    </a:lnTo>
                    <a:lnTo>
                      <a:pt x="695" y="1159"/>
                    </a:lnTo>
                    <a:lnTo>
                      <a:pt x="670" y="1159"/>
                    </a:lnTo>
                    <a:lnTo>
                      <a:pt x="605" y="1184"/>
                    </a:lnTo>
                    <a:lnTo>
                      <a:pt x="554" y="1197"/>
                    </a:lnTo>
                    <a:cubicBezTo>
                      <a:pt x="515" y="1210"/>
                      <a:pt x="489" y="1223"/>
                      <a:pt x="451" y="1236"/>
                    </a:cubicBezTo>
                    <a:lnTo>
                      <a:pt x="438" y="1236"/>
                    </a:lnTo>
                    <a:lnTo>
                      <a:pt x="335" y="1274"/>
                    </a:lnTo>
                    <a:lnTo>
                      <a:pt x="296" y="1287"/>
                    </a:lnTo>
                    <a:lnTo>
                      <a:pt x="245" y="1313"/>
                    </a:lnTo>
                    <a:lnTo>
                      <a:pt x="245" y="1313"/>
                    </a:lnTo>
                    <a:lnTo>
                      <a:pt x="219" y="1326"/>
                    </a:lnTo>
                    <a:lnTo>
                      <a:pt x="168" y="1352"/>
                    </a:lnTo>
                    <a:lnTo>
                      <a:pt x="142" y="1377"/>
                    </a:lnTo>
                    <a:lnTo>
                      <a:pt x="116" y="1390"/>
                    </a:lnTo>
                    <a:lnTo>
                      <a:pt x="103" y="1403"/>
                    </a:lnTo>
                    <a:lnTo>
                      <a:pt x="78" y="1416"/>
                    </a:lnTo>
                    <a:lnTo>
                      <a:pt x="52" y="1442"/>
                    </a:lnTo>
                    <a:lnTo>
                      <a:pt x="39" y="1467"/>
                    </a:lnTo>
                    <a:lnTo>
                      <a:pt x="26" y="1480"/>
                    </a:lnTo>
                    <a:lnTo>
                      <a:pt x="26" y="1493"/>
                    </a:lnTo>
                    <a:lnTo>
                      <a:pt x="26" y="1506"/>
                    </a:lnTo>
                    <a:cubicBezTo>
                      <a:pt x="13" y="1519"/>
                      <a:pt x="13" y="1532"/>
                      <a:pt x="0" y="1545"/>
                    </a:cubicBezTo>
                    <a:cubicBezTo>
                      <a:pt x="0" y="1558"/>
                      <a:pt x="0" y="1558"/>
                      <a:pt x="0" y="1570"/>
                    </a:cubicBezTo>
                    <a:cubicBezTo>
                      <a:pt x="0" y="1570"/>
                      <a:pt x="0" y="1583"/>
                      <a:pt x="0" y="1596"/>
                    </a:cubicBezTo>
                    <a:lnTo>
                      <a:pt x="0" y="1609"/>
                    </a:lnTo>
                    <a:cubicBezTo>
                      <a:pt x="13" y="1622"/>
                      <a:pt x="13" y="1635"/>
                      <a:pt x="26" y="1648"/>
                    </a:cubicBezTo>
                    <a:cubicBezTo>
                      <a:pt x="1905" y="5238"/>
                      <a:pt x="3797" y="8816"/>
                      <a:pt x="5689" y="12393"/>
                    </a:cubicBezTo>
                    <a:cubicBezTo>
                      <a:pt x="5701" y="12406"/>
                      <a:pt x="5701" y="12419"/>
                      <a:pt x="5714" y="12432"/>
                    </a:cubicBezTo>
                    <a:lnTo>
                      <a:pt x="5727" y="12445"/>
                    </a:lnTo>
                    <a:cubicBezTo>
                      <a:pt x="5740" y="12458"/>
                      <a:pt x="5740" y="12458"/>
                      <a:pt x="5753" y="12471"/>
                    </a:cubicBezTo>
                    <a:lnTo>
                      <a:pt x="5766" y="12484"/>
                    </a:lnTo>
                    <a:lnTo>
                      <a:pt x="5804" y="12509"/>
                    </a:lnTo>
                    <a:lnTo>
                      <a:pt x="5830" y="12522"/>
                    </a:lnTo>
                    <a:lnTo>
                      <a:pt x="5869" y="12535"/>
                    </a:lnTo>
                    <a:lnTo>
                      <a:pt x="5894" y="12561"/>
                    </a:lnTo>
                    <a:lnTo>
                      <a:pt x="5946" y="12574"/>
                    </a:lnTo>
                    <a:lnTo>
                      <a:pt x="5985" y="12587"/>
                    </a:lnTo>
                    <a:lnTo>
                      <a:pt x="6036" y="12612"/>
                    </a:lnTo>
                    <a:cubicBezTo>
                      <a:pt x="6049" y="12612"/>
                      <a:pt x="6062" y="12625"/>
                      <a:pt x="6075" y="12625"/>
                    </a:cubicBezTo>
                    <a:lnTo>
                      <a:pt x="6165" y="12651"/>
                    </a:lnTo>
                    <a:lnTo>
                      <a:pt x="6178" y="12651"/>
                    </a:lnTo>
                    <a:lnTo>
                      <a:pt x="6293" y="12689"/>
                    </a:lnTo>
                    <a:lnTo>
                      <a:pt x="6332" y="12702"/>
                    </a:lnTo>
                    <a:lnTo>
                      <a:pt x="6422" y="12728"/>
                    </a:lnTo>
                    <a:lnTo>
                      <a:pt x="6474" y="12741"/>
                    </a:lnTo>
                    <a:lnTo>
                      <a:pt x="6564" y="12754"/>
                    </a:lnTo>
                    <a:lnTo>
                      <a:pt x="6628" y="12767"/>
                    </a:lnTo>
                    <a:lnTo>
                      <a:pt x="6718" y="12792"/>
                    </a:lnTo>
                    <a:lnTo>
                      <a:pt x="6782" y="12805"/>
                    </a:lnTo>
                    <a:lnTo>
                      <a:pt x="6885" y="12818"/>
                    </a:lnTo>
                    <a:lnTo>
                      <a:pt x="6950" y="12844"/>
                    </a:lnTo>
                    <a:lnTo>
                      <a:pt x="7053" y="12857"/>
                    </a:lnTo>
                    <a:lnTo>
                      <a:pt x="7130" y="12870"/>
                    </a:lnTo>
                    <a:lnTo>
                      <a:pt x="7259" y="12895"/>
                    </a:lnTo>
                    <a:lnTo>
                      <a:pt x="7323" y="12908"/>
                    </a:lnTo>
                    <a:lnTo>
                      <a:pt x="7516" y="12934"/>
                    </a:lnTo>
                    <a:lnTo>
                      <a:pt x="7580" y="12947"/>
                    </a:lnTo>
                    <a:lnTo>
                      <a:pt x="7722" y="12960"/>
                    </a:lnTo>
                    <a:lnTo>
                      <a:pt x="7812" y="12973"/>
                    </a:lnTo>
                    <a:lnTo>
                      <a:pt x="7941" y="12998"/>
                    </a:lnTo>
                    <a:lnTo>
                      <a:pt x="8044" y="13011"/>
                    </a:lnTo>
                    <a:lnTo>
                      <a:pt x="8172" y="13024"/>
                    </a:lnTo>
                    <a:lnTo>
                      <a:pt x="8275" y="13037"/>
                    </a:lnTo>
                    <a:lnTo>
                      <a:pt x="8417" y="13063"/>
                    </a:lnTo>
                    <a:lnTo>
                      <a:pt x="8520" y="13076"/>
                    </a:lnTo>
                    <a:lnTo>
                      <a:pt x="8661" y="13088"/>
                    </a:lnTo>
                    <a:lnTo>
                      <a:pt x="8777" y="13101"/>
                    </a:lnTo>
                    <a:lnTo>
                      <a:pt x="8932" y="13114"/>
                    </a:lnTo>
                    <a:lnTo>
                      <a:pt x="9035" y="13127"/>
                    </a:lnTo>
                    <a:lnTo>
                      <a:pt x="9305" y="13153"/>
                    </a:lnTo>
                    <a:lnTo>
                      <a:pt x="9395" y="13166"/>
                    </a:lnTo>
                    <a:lnTo>
                      <a:pt x="9588" y="13178"/>
                    </a:lnTo>
                    <a:lnTo>
                      <a:pt x="9717" y="13191"/>
                    </a:lnTo>
                    <a:lnTo>
                      <a:pt x="9871" y="13204"/>
                    </a:lnTo>
                    <a:lnTo>
                      <a:pt x="10013" y="13217"/>
                    </a:lnTo>
                    <a:lnTo>
                      <a:pt x="10167" y="13243"/>
                    </a:lnTo>
                    <a:lnTo>
                      <a:pt x="10322" y="13243"/>
                    </a:lnTo>
                    <a:lnTo>
                      <a:pt x="10476" y="13269"/>
                    </a:lnTo>
                    <a:lnTo>
                      <a:pt x="10618" y="13269"/>
                    </a:lnTo>
                    <a:lnTo>
                      <a:pt x="10798" y="13294"/>
                    </a:lnTo>
                    <a:lnTo>
                      <a:pt x="10939" y="13294"/>
                    </a:lnTo>
                    <a:lnTo>
                      <a:pt x="11132" y="13307"/>
                    </a:lnTo>
                    <a:lnTo>
                      <a:pt x="11274" y="13320"/>
                    </a:lnTo>
                    <a:lnTo>
                      <a:pt x="11518" y="13346"/>
                    </a:lnTo>
                    <a:lnTo>
                      <a:pt x="11711" y="13359"/>
                    </a:lnTo>
                    <a:lnTo>
                      <a:pt x="11943" y="13372"/>
                    </a:lnTo>
                    <a:lnTo>
                      <a:pt x="12097" y="13384"/>
                    </a:lnTo>
                    <a:lnTo>
                      <a:pt x="12291" y="13397"/>
                    </a:lnTo>
                    <a:lnTo>
                      <a:pt x="12458" y="13410"/>
                    </a:lnTo>
                    <a:lnTo>
                      <a:pt x="12638" y="13410"/>
                    </a:lnTo>
                    <a:lnTo>
                      <a:pt x="12715" y="13410"/>
                    </a:lnTo>
                    <a:lnTo>
                      <a:pt x="12805" y="13410"/>
                    </a:lnTo>
                    <a:lnTo>
                      <a:pt x="13050" y="13436"/>
                    </a:lnTo>
                    <a:lnTo>
                      <a:pt x="13204" y="13436"/>
                    </a:lnTo>
                    <a:lnTo>
                      <a:pt x="13500" y="13449"/>
                    </a:lnTo>
                    <a:lnTo>
                      <a:pt x="13603" y="13449"/>
                    </a:lnTo>
                    <a:lnTo>
                      <a:pt x="14002" y="13474"/>
                    </a:lnTo>
                    <a:lnTo>
                      <a:pt x="14131" y="13474"/>
                    </a:lnTo>
                    <a:lnTo>
                      <a:pt x="14414" y="13487"/>
                    </a:lnTo>
                    <a:lnTo>
                      <a:pt x="14478" y="13487"/>
                    </a:lnTo>
                    <a:lnTo>
                      <a:pt x="14543" y="13487"/>
                    </a:lnTo>
                    <a:lnTo>
                      <a:pt x="15186" y="13513"/>
                    </a:lnTo>
                    <a:lnTo>
                      <a:pt x="15302" y="13513"/>
                    </a:lnTo>
                    <a:lnTo>
                      <a:pt x="15958" y="13539"/>
                    </a:lnTo>
                    <a:lnTo>
                      <a:pt x="16035" y="13539"/>
                    </a:lnTo>
                    <a:lnTo>
                      <a:pt x="16640" y="13565"/>
                    </a:lnTo>
                    <a:lnTo>
                      <a:pt x="16743" y="13565"/>
                    </a:lnTo>
                    <a:lnTo>
                      <a:pt x="17348" y="13590"/>
                    </a:lnTo>
                    <a:lnTo>
                      <a:pt x="17412" y="13590"/>
                    </a:lnTo>
                    <a:lnTo>
                      <a:pt x="18017" y="13603"/>
                    </a:lnTo>
                    <a:lnTo>
                      <a:pt x="18159" y="13603"/>
                    </a:lnTo>
                    <a:lnTo>
                      <a:pt x="18751" y="13616"/>
                    </a:lnTo>
                    <a:lnTo>
                      <a:pt x="18892" y="13616"/>
                    </a:lnTo>
                    <a:lnTo>
                      <a:pt x="19497" y="13629"/>
                    </a:lnTo>
                    <a:lnTo>
                      <a:pt x="19523" y="13629"/>
                    </a:lnTo>
                    <a:lnTo>
                      <a:pt x="20154" y="13642"/>
                    </a:lnTo>
                    <a:lnTo>
                      <a:pt x="20295" y="13642"/>
                    </a:lnTo>
                    <a:lnTo>
                      <a:pt x="20939" y="13655"/>
                    </a:lnTo>
                    <a:lnTo>
                      <a:pt x="21055" y="13655"/>
                    </a:lnTo>
                    <a:lnTo>
                      <a:pt x="21698" y="13668"/>
                    </a:lnTo>
                    <a:lnTo>
                      <a:pt x="21737" y="13668"/>
                    </a:lnTo>
                    <a:lnTo>
                      <a:pt x="22457" y="13668"/>
                    </a:lnTo>
                    <a:lnTo>
                      <a:pt x="22560" y="13668"/>
                    </a:lnTo>
                    <a:lnTo>
                      <a:pt x="23281" y="13668"/>
                    </a:lnTo>
                    <a:lnTo>
                      <a:pt x="25134" y="13668"/>
                    </a:lnTo>
                    <a:lnTo>
                      <a:pt x="26112" y="13668"/>
                    </a:lnTo>
                    <a:lnTo>
                      <a:pt x="26202" y="13668"/>
                    </a:lnTo>
                    <a:lnTo>
                      <a:pt x="27142" y="13668"/>
                    </a:lnTo>
                    <a:lnTo>
                      <a:pt x="27232" y="13668"/>
                    </a:lnTo>
                    <a:lnTo>
                      <a:pt x="27991" y="13655"/>
                    </a:lnTo>
                    <a:lnTo>
                      <a:pt x="28107" y="13655"/>
                    </a:lnTo>
                    <a:lnTo>
                      <a:pt x="28853" y="13642"/>
                    </a:lnTo>
                    <a:lnTo>
                      <a:pt x="28969" y="13642"/>
                    </a:lnTo>
                    <a:cubicBezTo>
                      <a:pt x="29214" y="13642"/>
                      <a:pt x="29458" y="13642"/>
                      <a:pt x="29703" y="13629"/>
                    </a:cubicBezTo>
                    <a:lnTo>
                      <a:pt x="29806" y="13629"/>
                    </a:lnTo>
                    <a:lnTo>
                      <a:pt x="30539" y="13603"/>
                    </a:lnTo>
                    <a:lnTo>
                      <a:pt x="30578" y="13603"/>
                    </a:lnTo>
                    <a:lnTo>
                      <a:pt x="30706" y="13603"/>
                    </a:lnTo>
                    <a:lnTo>
                      <a:pt x="30964" y="13603"/>
                    </a:lnTo>
                    <a:lnTo>
                      <a:pt x="31170" y="13603"/>
                    </a:lnTo>
                    <a:lnTo>
                      <a:pt x="31414" y="13603"/>
                    </a:lnTo>
                    <a:lnTo>
                      <a:pt x="31620" y="13603"/>
                    </a:lnTo>
                    <a:lnTo>
                      <a:pt x="31852" y="13603"/>
                    </a:lnTo>
                    <a:lnTo>
                      <a:pt x="32071" y="13603"/>
                    </a:lnTo>
                    <a:lnTo>
                      <a:pt x="32289" y="13603"/>
                    </a:lnTo>
                    <a:lnTo>
                      <a:pt x="32495" y="13603"/>
                    </a:lnTo>
                    <a:lnTo>
                      <a:pt x="32740" y="13590"/>
                    </a:lnTo>
                    <a:lnTo>
                      <a:pt x="32959" y="13577"/>
                    </a:lnTo>
                    <a:lnTo>
                      <a:pt x="33332" y="13565"/>
                    </a:lnTo>
                    <a:lnTo>
                      <a:pt x="33551" y="13565"/>
                    </a:lnTo>
                    <a:lnTo>
                      <a:pt x="33744" y="13565"/>
                    </a:lnTo>
                    <a:lnTo>
                      <a:pt x="33975" y="13552"/>
                    </a:lnTo>
                    <a:lnTo>
                      <a:pt x="34155" y="13539"/>
                    </a:lnTo>
                    <a:lnTo>
                      <a:pt x="34233" y="13539"/>
                    </a:lnTo>
                    <a:lnTo>
                      <a:pt x="34297" y="13539"/>
                    </a:lnTo>
                    <a:lnTo>
                      <a:pt x="34915" y="13513"/>
                    </a:lnTo>
                    <a:lnTo>
                      <a:pt x="35031" y="13513"/>
                    </a:lnTo>
                    <a:lnTo>
                      <a:pt x="35635" y="13474"/>
                    </a:lnTo>
                    <a:lnTo>
                      <a:pt x="35726" y="13474"/>
                    </a:lnTo>
                    <a:lnTo>
                      <a:pt x="36317" y="13449"/>
                    </a:lnTo>
                    <a:lnTo>
                      <a:pt x="36395" y="13449"/>
                    </a:lnTo>
                    <a:lnTo>
                      <a:pt x="36987" y="13410"/>
                    </a:lnTo>
                    <a:lnTo>
                      <a:pt x="37000" y="13410"/>
                    </a:lnTo>
                    <a:lnTo>
                      <a:pt x="37115" y="13397"/>
                    </a:lnTo>
                    <a:lnTo>
                      <a:pt x="37334" y="13384"/>
                    </a:lnTo>
                    <a:lnTo>
                      <a:pt x="37501" y="13372"/>
                    </a:lnTo>
                    <a:lnTo>
                      <a:pt x="37707" y="13359"/>
                    </a:lnTo>
                    <a:lnTo>
                      <a:pt x="37849" y="13346"/>
                    </a:lnTo>
                    <a:lnTo>
                      <a:pt x="38068" y="13333"/>
                    </a:lnTo>
                    <a:lnTo>
                      <a:pt x="38184" y="13333"/>
                    </a:lnTo>
                    <a:lnTo>
                      <a:pt x="38518" y="13294"/>
                    </a:lnTo>
                    <a:lnTo>
                      <a:pt x="38518" y="13294"/>
                    </a:lnTo>
                    <a:lnTo>
                      <a:pt x="38763" y="13281"/>
                    </a:lnTo>
                    <a:lnTo>
                      <a:pt x="38801" y="13281"/>
                    </a:lnTo>
                    <a:cubicBezTo>
                      <a:pt x="39084" y="13256"/>
                      <a:pt x="39355" y="13230"/>
                      <a:pt x="39599" y="13204"/>
                    </a:cubicBezTo>
                    <a:lnTo>
                      <a:pt x="39599" y="13204"/>
                    </a:lnTo>
                    <a:lnTo>
                      <a:pt x="40011" y="13153"/>
                    </a:lnTo>
                    <a:lnTo>
                      <a:pt x="40062" y="13153"/>
                    </a:lnTo>
                    <a:lnTo>
                      <a:pt x="40436" y="13114"/>
                    </a:lnTo>
                    <a:lnTo>
                      <a:pt x="40474" y="13114"/>
                    </a:lnTo>
                    <a:lnTo>
                      <a:pt x="40500" y="13114"/>
                    </a:lnTo>
                    <a:lnTo>
                      <a:pt x="40822" y="13076"/>
                    </a:lnTo>
                    <a:lnTo>
                      <a:pt x="40886" y="13063"/>
                    </a:lnTo>
                    <a:lnTo>
                      <a:pt x="41169" y="13024"/>
                    </a:lnTo>
                    <a:lnTo>
                      <a:pt x="41195" y="13024"/>
                    </a:lnTo>
                    <a:lnTo>
                      <a:pt x="41195" y="13024"/>
                    </a:lnTo>
                    <a:lnTo>
                      <a:pt x="41465" y="12973"/>
                    </a:lnTo>
                    <a:lnTo>
                      <a:pt x="41530" y="12973"/>
                    </a:lnTo>
                    <a:lnTo>
                      <a:pt x="41774" y="12921"/>
                    </a:lnTo>
                    <a:lnTo>
                      <a:pt x="41787" y="12921"/>
                    </a:lnTo>
                    <a:lnTo>
                      <a:pt x="41813" y="12921"/>
                    </a:lnTo>
                    <a:lnTo>
                      <a:pt x="42031" y="12882"/>
                    </a:lnTo>
                    <a:lnTo>
                      <a:pt x="42057" y="12882"/>
                    </a:lnTo>
                    <a:lnTo>
                      <a:pt x="42263" y="12844"/>
                    </a:lnTo>
                    <a:lnTo>
                      <a:pt x="42289" y="12844"/>
                    </a:lnTo>
                    <a:lnTo>
                      <a:pt x="42327" y="12831"/>
                    </a:lnTo>
                    <a:lnTo>
                      <a:pt x="42379" y="12818"/>
                    </a:lnTo>
                    <a:lnTo>
                      <a:pt x="42443" y="12792"/>
                    </a:lnTo>
                    <a:lnTo>
                      <a:pt x="42495" y="12780"/>
                    </a:lnTo>
                    <a:lnTo>
                      <a:pt x="42572" y="12767"/>
                    </a:lnTo>
                    <a:lnTo>
                      <a:pt x="42598" y="12754"/>
                    </a:lnTo>
                    <a:lnTo>
                      <a:pt x="42688" y="12728"/>
                    </a:lnTo>
                    <a:lnTo>
                      <a:pt x="42688" y="12728"/>
                    </a:lnTo>
                    <a:lnTo>
                      <a:pt x="42726" y="12715"/>
                    </a:lnTo>
                    <a:lnTo>
                      <a:pt x="42778" y="12689"/>
                    </a:lnTo>
                    <a:lnTo>
                      <a:pt x="42816" y="12677"/>
                    </a:lnTo>
                    <a:lnTo>
                      <a:pt x="42855" y="12664"/>
                    </a:lnTo>
                    <a:lnTo>
                      <a:pt x="42894" y="12638"/>
                    </a:lnTo>
                    <a:lnTo>
                      <a:pt x="42932" y="12625"/>
                    </a:lnTo>
                    <a:lnTo>
                      <a:pt x="42958" y="12612"/>
                    </a:lnTo>
                    <a:lnTo>
                      <a:pt x="42984" y="12599"/>
                    </a:lnTo>
                    <a:lnTo>
                      <a:pt x="42984" y="12599"/>
                    </a:lnTo>
                    <a:lnTo>
                      <a:pt x="43010" y="12587"/>
                    </a:lnTo>
                    <a:lnTo>
                      <a:pt x="43035" y="12561"/>
                    </a:lnTo>
                    <a:lnTo>
                      <a:pt x="43048" y="12548"/>
                    </a:lnTo>
                    <a:lnTo>
                      <a:pt x="43074" y="12535"/>
                    </a:lnTo>
                    <a:lnTo>
                      <a:pt x="43087" y="12522"/>
                    </a:lnTo>
                    <a:cubicBezTo>
                      <a:pt x="43087" y="12509"/>
                      <a:pt x="43100" y="12496"/>
                      <a:pt x="43100" y="12484"/>
                    </a:cubicBezTo>
                    <a:cubicBezTo>
                      <a:pt x="44991" y="8906"/>
                      <a:pt x="46883" y="5328"/>
                      <a:pt x="48775" y="1751"/>
                    </a:cubicBezTo>
                    <a:cubicBezTo>
                      <a:pt x="48775" y="1738"/>
                      <a:pt x="48775" y="1712"/>
                      <a:pt x="48788" y="1699"/>
                    </a:cubicBezTo>
                    <a:cubicBezTo>
                      <a:pt x="48801" y="1673"/>
                      <a:pt x="48801" y="1635"/>
                      <a:pt x="48788" y="1596"/>
                    </a:cubicBezTo>
                    <a:close/>
                  </a:path>
                </a:pathLst>
              </a:custGeom>
              <a:solidFill>
                <a:srgbClr val="2E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9;p25">
                <a:extLst>
                  <a:ext uri="{FF2B5EF4-FFF2-40B4-BE49-F238E27FC236}">
                    <a16:creationId xmlns:a16="http://schemas.microsoft.com/office/drawing/2014/main" id="{9762E3DF-2BD9-BF06-77D8-D029D7696665}"/>
                  </a:ext>
                </a:extLst>
              </p:cNvPr>
              <p:cNvSpPr/>
              <p:nvPr/>
            </p:nvSpPr>
            <p:spPr>
              <a:xfrm>
                <a:off x="5968567" y="1719135"/>
                <a:ext cx="2179791" cy="161640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3656" extrusionOk="0">
                    <a:moveTo>
                      <a:pt x="49071" y="1867"/>
                    </a:moveTo>
                    <a:cubicBezTo>
                      <a:pt x="48839" y="2858"/>
                      <a:pt x="37720" y="3655"/>
                      <a:pt x="24233" y="3643"/>
                    </a:cubicBezTo>
                    <a:cubicBezTo>
                      <a:pt x="10746" y="3617"/>
                      <a:pt x="0" y="2793"/>
                      <a:pt x="245" y="1802"/>
                    </a:cubicBezTo>
                    <a:cubicBezTo>
                      <a:pt x="476" y="798"/>
                      <a:pt x="11595" y="1"/>
                      <a:pt x="25082" y="13"/>
                    </a:cubicBezTo>
                    <a:cubicBezTo>
                      <a:pt x="38570" y="39"/>
                      <a:pt x="49303" y="863"/>
                      <a:pt x="49071" y="1867"/>
                    </a:cubicBezTo>
                    <a:close/>
                  </a:path>
                </a:pathLst>
              </a:custGeom>
              <a:solidFill>
                <a:srgbClr val="258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0;p25">
              <a:extLst>
                <a:ext uri="{FF2B5EF4-FFF2-40B4-BE49-F238E27FC236}">
                  <a16:creationId xmlns:a16="http://schemas.microsoft.com/office/drawing/2014/main" id="{612BE108-1635-E6E3-3A12-C7380EFD8EDD}"/>
                </a:ext>
              </a:extLst>
            </p:cNvPr>
            <p:cNvGrpSpPr/>
            <p:nvPr/>
          </p:nvGrpSpPr>
          <p:grpSpPr>
            <a:xfrm>
              <a:off x="6534724" y="2987010"/>
              <a:ext cx="1048093" cy="526920"/>
              <a:chOff x="6534724" y="2997052"/>
              <a:chExt cx="1048093" cy="526920"/>
            </a:xfrm>
          </p:grpSpPr>
          <p:sp>
            <p:nvSpPr>
              <p:cNvPr id="12" name="Google Shape;111;p25">
                <a:extLst>
                  <a:ext uri="{FF2B5EF4-FFF2-40B4-BE49-F238E27FC236}">
                    <a16:creationId xmlns:a16="http://schemas.microsoft.com/office/drawing/2014/main" id="{9DC1504B-C46C-F174-3D66-508B1BE4E687}"/>
                  </a:ext>
                </a:extLst>
              </p:cNvPr>
              <p:cNvSpPr/>
              <p:nvPr/>
            </p:nvSpPr>
            <p:spPr>
              <a:xfrm>
                <a:off x="6539809" y="3002756"/>
                <a:ext cx="1038454" cy="521217"/>
              </a:xfrm>
              <a:custGeom>
                <a:avLst/>
                <a:gdLst/>
                <a:ahLst/>
                <a:cxnLst/>
                <a:rect l="l" t="t" r="r" b="b"/>
                <a:pathLst>
                  <a:path w="23488" h="11789" extrusionOk="0">
                    <a:moveTo>
                      <a:pt x="23487" y="734"/>
                    </a:moveTo>
                    <a:cubicBezTo>
                      <a:pt x="23475" y="721"/>
                      <a:pt x="23475" y="721"/>
                      <a:pt x="23475" y="708"/>
                    </a:cubicBezTo>
                    <a:lnTo>
                      <a:pt x="23475" y="708"/>
                    </a:lnTo>
                    <a:lnTo>
                      <a:pt x="23462" y="683"/>
                    </a:lnTo>
                    <a:lnTo>
                      <a:pt x="23462" y="683"/>
                    </a:lnTo>
                    <a:lnTo>
                      <a:pt x="23423" y="657"/>
                    </a:lnTo>
                    <a:lnTo>
                      <a:pt x="23423" y="657"/>
                    </a:lnTo>
                    <a:lnTo>
                      <a:pt x="23397" y="631"/>
                    </a:lnTo>
                    <a:lnTo>
                      <a:pt x="23372" y="631"/>
                    </a:lnTo>
                    <a:lnTo>
                      <a:pt x="23346" y="605"/>
                    </a:lnTo>
                    <a:lnTo>
                      <a:pt x="23320" y="592"/>
                    </a:lnTo>
                    <a:lnTo>
                      <a:pt x="23269" y="580"/>
                    </a:lnTo>
                    <a:lnTo>
                      <a:pt x="23256" y="580"/>
                    </a:lnTo>
                    <a:lnTo>
                      <a:pt x="23179" y="554"/>
                    </a:lnTo>
                    <a:lnTo>
                      <a:pt x="23166" y="554"/>
                    </a:lnTo>
                    <a:lnTo>
                      <a:pt x="23101" y="528"/>
                    </a:lnTo>
                    <a:lnTo>
                      <a:pt x="23063" y="528"/>
                    </a:lnTo>
                    <a:lnTo>
                      <a:pt x="23011" y="502"/>
                    </a:lnTo>
                    <a:lnTo>
                      <a:pt x="22973" y="502"/>
                    </a:lnTo>
                    <a:lnTo>
                      <a:pt x="22908" y="490"/>
                    </a:lnTo>
                    <a:lnTo>
                      <a:pt x="22870" y="490"/>
                    </a:lnTo>
                    <a:lnTo>
                      <a:pt x="22754" y="464"/>
                    </a:lnTo>
                    <a:lnTo>
                      <a:pt x="22715" y="464"/>
                    </a:lnTo>
                    <a:lnTo>
                      <a:pt x="22638" y="451"/>
                    </a:lnTo>
                    <a:lnTo>
                      <a:pt x="22587" y="438"/>
                    </a:lnTo>
                    <a:lnTo>
                      <a:pt x="22509" y="425"/>
                    </a:lnTo>
                    <a:cubicBezTo>
                      <a:pt x="22497" y="425"/>
                      <a:pt x="22471" y="412"/>
                      <a:pt x="22458" y="412"/>
                    </a:cubicBezTo>
                    <a:lnTo>
                      <a:pt x="22368" y="399"/>
                    </a:lnTo>
                    <a:lnTo>
                      <a:pt x="22316" y="387"/>
                    </a:lnTo>
                    <a:lnTo>
                      <a:pt x="22175" y="374"/>
                    </a:lnTo>
                    <a:lnTo>
                      <a:pt x="22149" y="374"/>
                    </a:lnTo>
                    <a:lnTo>
                      <a:pt x="21892" y="335"/>
                    </a:lnTo>
                    <a:lnTo>
                      <a:pt x="21853" y="335"/>
                    </a:lnTo>
                    <a:lnTo>
                      <a:pt x="21583" y="309"/>
                    </a:lnTo>
                    <a:lnTo>
                      <a:pt x="21570" y="309"/>
                    </a:lnTo>
                    <a:lnTo>
                      <a:pt x="21531" y="309"/>
                    </a:lnTo>
                    <a:lnTo>
                      <a:pt x="21338" y="284"/>
                    </a:lnTo>
                    <a:lnTo>
                      <a:pt x="21300" y="284"/>
                    </a:lnTo>
                    <a:lnTo>
                      <a:pt x="21068" y="258"/>
                    </a:lnTo>
                    <a:lnTo>
                      <a:pt x="21029" y="258"/>
                    </a:lnTo>
                    <a:lnTo>
                      <a:pt x="20991" y="258"/>
                    </a:lnTo>
                    <a:lnTo>
                      <a:pt x="20798" y="245"/>
                    </a:lnTo>
                    <a:lnTo>
                      <a:pt x="20772" y="245"/>
                    </a:lnTo>
                    <a:lnTo>
                      <a:pt x="20540" y="219"/>
                    </a:lnTo>
                    <a:lnTo>
                      <a:pt x="20515" y="219"/>
                    </a:lnTo>
                    <a:lnTo>
                      <a:pt x="20463" y="219"/>
                    </a:lnTo>
                    <a:lnTo>
                      <a:pt x="20322" y="219"/>
                    </a:lnTo>
                    <a:lnTo>
                      <a:pt x="20232" y="206"/>
                    </a:lnTo>
                    <a:lnTo>
                      <a:pt x="20103" y="194"/>
                    </a:lnTo>
                    <a:lnTo>
                      <a:pt x="20026" y="194"/>
                    </a:lnTo>
                    <a:lnTo>
                      <a:pt x="20013" y="194"/>
                    </a:lnTo>
                    <a:lnTo>
                      <a:pt x="19562" y="168"/>
                    </a:lnTo>
                    <a:lnTo>
                      <a:pt x="19549" y="168"/>
                    </a:lnTo>
                    <a:lnTo>
                      <a:pt x="19511" y="168"/>
                    </a:lnTo>
                    <a:lnTo>
                      <a:pt x="19112" y="142"/>
                    </a:lnTo>
                    <a:lnTo>
                      <a:pt x="19086" y="142"/>
                    </a:lnTo>
                    <a:lnTo>
                      <a:pt x="19048" y="142"/>
                    </a:lnTo>
                    <a:lnTo>
                      <a:pt x="18649" y="116"/>
                    </a:lnTo>
                    <a:lnTo>
                      <a:pt x="18623" y="116"/>
                    </a:lnTo>
                    <a:lnTo>
                      <a:pt x="18584" y="116"/>
                    </a:lnTo>
                    <a:lnTo>
                      <a:pt x="18172" y="103"/>
                    </a:lnTo>
                    <a:lnTo>
                      <a:pt x="18134" y="103"/>
                    </a:lnTo>
                    <a:lnTo>
                      <a:pt x="17722" y="78"/>
                    </a:lnTo>
                    <a:lnTo>
                      <a:pt x="17658" y="78"/>
                    </a:lnTo>
                    <a:lnTo>
                      <a:pt x="17272" y="65"/>
                    </a:lnTo>
                    <a:lnTo>
                      <a:pt x="17246" y="65"/>
                    </a:lnTo>
                    <a:lnTo>
                      <a:pt x="17182" y="65"/>
                    </a:lnTo>
                    <a:lnTo>
                      <a:pt x="16821" y="52"/>
                    </a:lnTo>
                    <a:lnTo>
                      <a:pt x="16770" y="52"/>
                    </a:lnTo>
                    <a:lnTo>
                      <a:pt x="16358" y="39"/>
                    </a:lnTo>
                    <a:lnTo>
                      <a:pt x="16319" y="39"/>
                    </a:lnTo>
                    <a:lnTo>
                      <a:pt x="15920" y="26"/>
                    </a:lnTo>
                    <a:lnTo>
                      <a:pt x="15882" y="26"/>
                    </a:lnTo>
                    <a:lnTo>
                      <a:pt x="15496" y="13"/>
                    </a:lnTo>
                    <a:lnTo>
                      <a:pt x="15496" y="13"/>
                    </a:lnTo>
                    <a:lnTo>
                      <a:pt x="15148" y="0"/>
                    </a:lnTo>
                    <a:lnTo>
                      <a:pt x="15007" y="0"/>
                    </a:lnTo>
                    <a:lnTo>
                      <a:pt x="14801" y="0"/>
                    </a:lnTo>
                    <a:lnTo>
                      <a:pt x="14672" y="0"/>
                    </a:lnTo>
                    <a:lnTo>
                      <a:pt x="14453" y="0"/>
                    </a:lnTo>
                    <a:lnTo>
                      <a:pt x="14415" y="0"/>
                    </a:lnTo>
                    <a:lnTo>
                      <a:pt x="14234" y="0"/>
                    </a:lnTo>
                    <a:lnTo>
                      <a:pt x="13964" y="0"/>
                    </a:lnTo>
                    <a:lnTo>
                      <a:pt x="13823" y="0"/>
                    </a:lnTo>
                    <a:lnTo>
                      <a:pt x="13115" y="0"/>
                    </a:lnTo>
                    <a:lnTo>
                      <a:pt x="12896" y="0"/>
                    </a:lnTo>
                    <a:lnTo>
                      <a:pt x="9949" y="0"/>
                    </a:lnTo>
                    <a:lnTo>
                      <a:pt x="9666" y="0"/>
                    </a:lnTo>
                    <a:lnTo>
                      <a:pt x="9576" y="0"/>
                    </a:lnTo>
                    <a:lnTo>
                      <a:pt x="9228" y="0"/>
                    </a:lnTo>
                    <a:lnTo>
                      <a:pt x="9164" y="0"/>
                    </a:lnTo>
                    <a:lnTo>
                      <a:pt x="8997" y="0"/>
                    </a:lnTo>
                    <a:lnTo>
                      <a:pt x="8984" y="0"/>
                    </a:lnTo>
                    <a:lnTo>
                      <a:pt x="8134" y="26"/>
                    </a:lnTo>
                    <a:lnTo>
                      <a:pt x="8122" y="26"/>
                    </a:lnTo>
                    <a:lnTo>
                      <a:pt x="8006" y="26"/>
                    </a:lnTo>
                    <a:lnTo>
                      <a:pt x="7864" y="26"/>
                    </a:lnTo>
                    <a:lnTo>
                      <a:pt x="7748" y="26"/>
                    </a:lnTo>
                    <a:lnTo>
                      <a:pt x="7581" y="26"/>
                    </a:lnTo>
                    <a:lnTo>
                      <a:pt x="7491" y="26"/>
                    </a:lnTo>
                    <a:lnTo>
                      <a:pt x="7311" y="26"/>
                    </a:lnTo>
                    <a:lnTo>
                      <a:pt x="7298" y="26"/>
                    </a:lnTo>
                    <a:lnTo>
                      <a:pt x="7156" y="26"/>
                    </a:lnTo>
                    <a:lnTo>
                      <a:pt x="7053" y="26"/>
                    </a:lnTo>
                    <a:lnTo>
                      <a:pt x="6873" y="26"/>
                    </a:lnTo>
                    <a:lnTo>
                      <a:pt x="6796" y="26"/>
                    </a:lnTo>
                    <a:lnTo>
                      <a:pt x="6667" y="26"/>
                    </a:lnTo>
                    <a:lnTo>
                      <a:pt x="6461" y="26"/>
                    </a:lnTo>
                    <a:lnTo>
                      <a:pt x="6320" y="26"/>
                    </a:lnTo>
                    <a:lnTo>
                      <a:pt x="6307" y="26"/>
                    </a:lnTo>
                    <a:lnTo>
                      <a:pt x="6243" y="26"/>
                    </a:lnTo>
                    <a:lnTo>
                      <a:pt x="6024" y="26"/>
                    </a:lnTo>
                    <a:lnTo>
                      <a:pt x="5818" y="39"/>
                    </a:lnTo>
                    <a:lnTo>
                      <a:pt x="5573" y="52"/>
                    </a:lnTo>
                    <a:lnTo>
                      <a:pt x="5303" y="65"/>
                    </a:lnTo>
                    <a:lnTo>
                      <a:pt x="5174" y="65"/>
                    </a:lnTo>
                    <a:lnTo>
                      <a:pt x="5071" y="65"/>
                    </a:lnTo>
                    <a:lnTo>
                      <a:pt x="5046" y="65"/>
                    </a:lnTo>
                    <a:lnTo>
                      <a:pt x="4994" y="65"/>
                    </a:lnTo>
                    <a:lnTo>
                      <a:pt x="4775" y="78"/>
                    </a:lnTo>
                    <a:lnTo>
                      <a:pt x="4711" y="78"/>
                    </a:lnTo>
                    <a:lnTo>
                      <a:pt x="4685" y="78"/>
                    </a:lnTo>
                    <a:lnTo>
                      <a:pt x="4377" y="91"/>
                    </a:lnTo>
                    <a:lnTo>
                      <a:pt x="4338" y="91"/>
                    </a:lnTo>
                    <a:lnTo>
                      <a:pt x="3965" y="116"/>
                    </a:lnTo>
                    <a:lnTo>
                      <a:pt x="3926" y="116"/>
                    </a:lnTo>
                    <a:lnTo>
                      <a:pt x="3900" y="116"/>
                    </a:lnTo>
                    <a:lnTo>
                      <a:pt x="3501" y="142"/>
                    </a:lnTo>
                    <a:lnTo>
                      <a:pt x="3476" y="142"/>
                    </a:lnTo>
                    <a:lnTo>
                      <a:pt x="3411" y="142"/>
                    </a:lnTo>
                    <a:lnTo>
                      <a:pt x="3308" y="142"/>
                    </a:lnTo>
                    <a:lnTo>
                      <a:pt x="3193" y="155"/>
                    </a:lnTo>
                    <a:lnTo>
                      <a:pt x="3090" y="155"/>
                    </a:lnTo>
                    <a:lnTo>
                      <a:pt x="2987" y="168"/>
                    </a:lnTo>
                    <a:lnTo>
                      <a:pt x="2987" y="168"/>
                    </a:lnTo>
                    <a:lnTo>
                      <a:pt x="2897" y="181"/>
                    </a:lnTo>
                    <a:lnTo>
                      <a:pt x="2794" y="181"/>
                    </a:lnTo>
                    <a:lnTo>
                      <a:pt x="2691" y="194"/>
                    </a:lnTo>
                    <a:lnTo>
                      <a:pt x="2588" y="194"/>
                    </a:lnTo>
                    <a:lnTo>
                      <a:pt x="2549" y="194"/>
                    </a:lnTo>
                    <a:lnTo>
                      <a:pt x="2485" y="194"/>
                    </a:lnTo>
                    <a:lnTo>
                      <a:pt x="2395" y="206"/>
                    </a:lnTo>
                    <a:lnTo>
                      <a:pt x="2305" y="219"/>
                    </a:lnTo>
                    <a:lnTo>
                      <a:pt x="2215" y="219"/>
                    </a:lnTo>
                    <a:lnTo>
                      <a:pt x="2150" y="219"/>
                    </a:lnTo>
                    <a:lnTo>
                      <a:pt x="2137" y="219"/>
                    </a:lnTo>
                    <a:cubicBezTo>
                      <a:pt x="1906" y="245"/>
                      <a:pt x="1700" y="271"/>
                      <a:pt x="1507" y="296"/>
                    </a:cubicBezTo>
                    <a:lnTo>
                      <a:pt x="1481" y="296"/>
                    </a:lnTo>
                    <a:lnTo>
                      <a:pt x="1249" y="322"/>
                    </a:lnTo>
                    <a:lnTo>
                      <a:pt x="1236" y="322"/>
                    </a:lnTo>
                    <a:lnTo>
                      <a:pt x="1211" y="322"/>
                    </a:lnTo>
                    <a:lnTo>
                      <a:pt x="1005" y="361"/>
                    </a:lnTo>
                    <a:lnTo>
                      <a:pt x="992" y="361"/>
                    </a:lnTo>
                    <a:cubicBezTo>
                      <a:pt x="928" y="374"/>
                      <a:pt x="876" y="374"/>
                      <a:pt x="812" y="387"/>
                    </a:cubicBezTo>
                    <a:lnTo>
                      <a:pt x="786" y="387"/>
                    </a:lnTo>
                    <a:lnTo>
                      <a:pt x="786" y="387"/>
                    </a:lnTo>
                    <a:lnTo>
                      <a:pt x="619" y="425"/>
                    </a:lnTo>
                    <a:lnTo>
                      <a:pt x="606" y="425"/>
                    </a:lnTo>
                    <a:lnTo>
                      <a:pt x="593" y="425"/>
                    </a:lnTo>
                    <a:lnTo>
                      <a:pt x="464" y="451"/>
                    </a:lnTo>
                    <a:lnTo>
                      <a:pt x="451" y="451"/>
                    </a:lnTo>
                    <a:lnTo>
                      <a:pt x="439" y="451"/>
                    </a:lnTo>
                    <a:lnTo>
                      <a:pt x="323" y="490"/>
                    </a:lnTo>
                    <a:lnTo>
                      <a:pt x="323" y="490"/>
                    </a:lnTo>
                    <a:lnTo>
                      <a:pt x="310" y="490"/>
                    </a:lnTo>
                    <a:lnTo>
                      <a:pt x="207" y="515"/>
                    </a:lnTo>
                    <a:lnTo>
                      <a:pt x="207" y="515"/>
                    </a:lnTo>
                    <a:cubicBezTo>
                      <a:pt x="181" y="528"/>
                      <a:pt x="155" y="541"/>
                      <a:pt x="130" y="554"/>
                    </a:cubicBezTo>
                    <a:lnTo>
                      <a:pt x="117" y="554"/>
                    </a:lnTo>
                    <a:lnTo>
                      <a:pt x="117" y="554"/>
                    </a:lnTo>
                    <a:cubicBezTo>
                      <a:pt x="91" y="567"/>
                      <a:pt x="78" y="580"/>
                      <a:pt x="52" y="592"/>
                    </a:cubicBezTo>
                    <a:lnTo>
                      <a:pt x="52" y="592"/>
                    </a:lnTo>
                    <a:lnTo>
                      <a:pt x="52" y="592"/>
                    </a:lnTo>
                    <a:cubicBezTo>
                      <a:pt x="40" y="605"/>
                      <a:pt x="27" y="618"/>
                      <a:pt x="14" y="631"/>
                    </a:cubicBezTo>
                    <a:lnTo>
                      <a:pt x="14" y="631"/>
                    </a:lnTo>
                    <a:lnTo>
                      <a:pt x="14" y="631"/>
                    </a:lnTo>
                    <a:cubicBezTo>
                      <a:pt x="14" y="644"/>
                      <a:pt x="14" y="644"/>
                      <a:pt x="1" y="657"/>
                    </a:cubicBezTo>
                    <a:cubicBezTo>
                      <a:pt x="1" y="657"/>
                      <a:pt x="1" y="670"/>
                      <a:pt x="1" y="670"/>
                    </a:cubicBezTo>
                    <a:lnTo>
                      <a:pt x="1" y="670"/>
                    </a:lnTo>
                    <a:cubicBezTo>
                      <a:pt x="1" y="683"/>
                      <a:pt x="1" y="695"/>
                      <a:pt x="1" y="708"/>
                    </a:cubicBezTo>
                    <a:lnTo>
                      <a:pt x="5676" y="11454"/>
                    </a:lnTo>
                    <a:lnTo>
                      <a:pt x="5676" y="11454"/>
                    </a:lnTo>
                    <a:lnTo>
                      <a:pt x="5689" y="11467"/>
                    </a:lnTo>
                    <a:lnTo>
                      <a:pt x="5689" y="11467"/>
                    </a:lnTo>
                    <a:lnTo>
                      <a:pt x="5702" y="11480"/>
                    </a:lnTo>
                    <a:lnTo>
                      <a:pt x="5702" y="11480"/>
                    </a:lnTo>
                    <a:lnTo>
                      <a:pt x="5728" y="11493"/>
                    </a:lnTo>
                    <a:lnTo>
                      <a:pt x="5728" y="11493"/>
                    </a:lnTo>
                    <a:lnTo>
                      <a:pt x="5741" y="11493"/>
                    </a:lnTo>
                    <a:lnTo>
                      <a:pt x="5779" y="11506"/>
                    </a:lnTo>
                    <a:lnTo>
                      <a:pt x="5779" y="11506"/>
                    </a:lnTo>
                    <a:lnTo>
                      <a:pt x="5805" y="11518"/>
                    </a:lnTo>
                    <a:lnTo>
                      <a:pt x="5805" y="11518"/>
                    </a:lnTo>
                    <a:lnTo>
                      <a:pt x="5857" y="11544"/>
                    </a:lnTo>
                    <a:lnTo>
                      <a:pt x="5882" y="11544"/>
                    </a:lnTo>
                    <a:lnTo>
                      <a:pt x="5882" y="11544"/>
                    </a:lnTo>
                    <a:lnTo>
                      <a:pt x="5959" y="11557"/>
                    </a:lnTo>
                    <a:lnTo>
                      <a:pt x="5972" y="11557"/>
                    </a:lnTo>
                    <a:lnTo>
                      <a:pt x="5972" y="11557"/>
                    </a:lnTo>
                    <a:lnTo>
                      <a:pt x="6037" y="11570"/>
                    </a:lnTo>
                    <a:lnTo>
                      <a:pt x="6075" y="11570"/>
                    </a:lnTo>
                    <a:lnTo>
                      <a:pt x="6075" y="11570"/>
                    </a:lnTo>
                    <a:lnTo>
                      <a:pt x="6140" y="11583"/>
                    </a:lnTo>
                    <a:lnTo>
                      <a:pt x="6153" y="11583"/>
                    </a:lnTo>
                    <a:lnTo>
                      <a:pt x="6178" y="11583"/>
                    </a:lnTo>
                    <a:lnTo>
                      <a:pt x="6178" y="11583"/>
                    </a:lnTo>
                    <a:lnTo>
                      <a:pt x="6294" y="11596"/>
                    </a:lnTo>
                    <a:lnTo>
                      <a:pt x="6307" y="11596"/>
                    </a:lnTo>
                    <a:lnTo>
                      <a:pt x="6307" y="11596"/>
                    </a:lnTo>
                    <a:cubicBezTo>
                      <a:pt x="6423" y="11609"/>
                      <a:pt x="6551" y="11634"/>
                      <a:pt x="6680" y="11647"/>
                    </a:cubicBezTo>
                    <a:lnTo>
                      <a:pt x="6693" y="11647"/>
                    </a:lnTo>
                    <a:lnTo>
                      <a:pt x="6860" y="11660"/>
                    </a:lnTo>
                    <a:lnTo>
                      <a:pt x="6873" y="11660"/>
                    </a:lnTo>
                    <a:lnTo>
                      <a:pt x="7040" y="11673"/>
                    </a:lnTo>
                    <a:lnTo>
                      <a:pt x="7092" y="11673"/>
                    </a:lnTo>
                    <a:lnTo>
                      <a:pt x="7221" y="11686"/>
                    </a:lnTo>
                    <a:lnTo>
                      <a:pt x="7272" y="11686"/>
                    </a:lnTo>
                    <a:lnTo>
                      <a:pt x="7324" y="11686"/>
                    </a:lnTo>
                    <a:cubicBezTo>
                      <a:pt x="7491" y="11699"/>
                      <a:pt x="7671" y="11711"/>
                      <a:pt x="7864" y="11724"/>
                    </a:cubicBezTo>
                    <a:lnTo>
                      <a:pt x="7916" y="11724"/>
                    </a:lnTo>
                    <a:lnTo>
                      <a:pt x="7980" y="11724"/>
                    </a:lnTo>
                    <a:lnTo>
                      <a:pt x="8508" y="11750"/>
                    </a:lnTo>
                    <a:lnTo>
                      <a:pt x="8572" y="11750"/>
                    </a:lnTo>
                    <a:lnTo>
                      <a:pt x="8662" y="11750"/>
                    </a:lnTo>
                    <a:lnTo>
                      <a:pt x="8675" y="11750"/>
                    </a:lnTo>
                    <a:lnTo>
                      <a:pt x="8804" y="11750"/>
                    </a:lnTo>
                    <a:lnTo>
                      <a:pt x="8816" y="11750"/>
                    </a:lnTo>
                    <a:lnTo>
                      <a:pt x="8907" y="11750"/>
                    </a:lnTo>
                    <a:lnTo>
                      <a:pt x="9009" y="11750"/>
                    </a:lnTo>
                    <a:lnTo>
                      <a:pt x="9035" y="11750"/>
                    </a:lnTo>
                    <a:lnTo>
                      <a:pt x="9447" y="11776"/>
                    </a:lnTo>
                    <a:lnTo>
                      <a:pt x="9499" y="11776"/>
                    </a:lnTo>
                    <a:lnTo>
                      <a:pt x="9910" y="11776"/>
                    </a:lnTo>
                    <a:lnTo>
                      <a:pt x="9962" y="11776"/>
                    </a:lnTo>
                    <a:lnTo>
                      <a:pt x="10374" y="11789"/>
                    </a:lnTo>
                    <a:lnTo>
                      <a:pt x="10399" y="11789"/>
                    </a:lnTo>
                    <a:lnTo>
                      <a:pt x="10824" y="11789"/>
                    </a:lnTo>
                    <a:lnTo>
                      <a:pt x="10914" y="11789"/>
                    </a:lnTo>
                    <a:lnTo>
                      <a:pt x="11365" y="11789"/>
                    </a:lnTo>
                    <a:lnTo>
                      <a:pt x="11995" y="11789"/>
                    </a:lnTo>
                    <a:lnTo>
                      <a:pt x="12626" y="11789"/>
                    </a:lnTo>
                    <a:lnTo>
                      <a:pt x="12690" y="11789"/>
                    </a:lnTo>
                    <a:cubicBezTo>
                      <a:pt x="13050" y="11789"/>
                      <a:pt x="13398" y="11776"/>
                      <a:pt x="13733" y="11763"/>
                    </a:cubicBezTo>
                    <a:lnTo>
                      <a:pt x="13835" y="11763"/>
                    </a:lnTo>
                    <a:lnTo>
                      <a:pt x="14067" y="11763"/>
                    </a:lnTo>
                    <a:lnTo>
                      <a:pt x="14144" y="11763"/>
                    </a:lnTo>
                    <a:lnTo>
                      <a:pt x="14350" y="11763"/>
                    </a:lnTo>
                    <a:lnTo>
                      <a:pt x="14440" y="11763"/>
                    </a:lnTo>
                    <a:lnTo>
                      <a:pt x="14608" y="11763"/>
                    </a:lnTo>
                    <a:lnTo>
                      <a:pt x="14672" y="11763"/>
                    </a:lnTo>
                    <a:lnTo>
                      <a:pt x="14711" y="11763"/>
                    </a:lnTo>
                    <a:lnTo>
                      <a:pt x="14865" y="11763"/>
                    </a:lnTo>
                    <a:lnTo>
                      <a:pt x="14981" y="11763"/>
                    </a:lnTo>
                    <a:lnTo>
                      <a:pt x="15084" y="11763"/>
                    </a:lnTo>
                    <a:lnTo>
                      <a:pt x="15084" y="11763"/>
                    </a:lnTo>
                    <a:lnTo>
                      <a:pt x="15187" y="11763"/>
                    </a:lnTo>
                    <a:lnTo>
                      <a:pt x="15238" y="11763"/>
                    </a:lnTo>
                    <a:lnTo>
                      <a:pt x="15315" y="11763"/>
                    </a:lnTo>
                    <a:lnTo>
                      <a:pt x="15328" y="11763"/>
                    </a:lnTo>
                    <a:lnTo>
                      <a:pt x="15418" y="11763"/>
                    </a:lnTo>
                    <a:lnTo>
                      <a:pt x="15444" y="11763"/>
                    </a:lnTo>
                    <a:lnTo>
                      <a:pt x="15573" y="11763"/>
                    </a:lnTo>
                    <a:lnTo>
                      <a:pt x="15637" y="11763"/>
                    </a:lnTo>
                    <a:lnTo>
                      <a:pt x="15650" y="11763"/>
                    </a:lnTo>
                    <a:lnTo>
                      <a:pt x="15779" y="11750"/>
                    </a:lnTo>
                    <a:lnTo>
                      <a:pt x="15817" y="11750"/>
                    </a:lnTo>
                    <a:lnTo>
                      <a:pt x="15882" y="11750"/>
                    </a:lnTo>
                    <a:lnTo>
                      <a:pt x="16010" y="11737"/>
                    </a:lnTo>
                    <a:lnTo>
                      <a:pt x="16023" y="11737"/>
                    </a:lnTo>
                    <a:lnTo>
                      <a:pt x="16088" y="11737"/>
                    </a:lnTo>
                    <a:lnTo>
                      <a:pt x="16100" y="11737"/>
                    </a:lnTo>
                    <a:lnTo>
                      <a:pt x="16268" y="11724"/>
                    </a:lnTo>
                    <a:lnTo>
                      <a:pt x="16319" y="11724"/>
                    </a:lnTo>
                    <a:lnTo>
                      <a:pt x="16345" y="11724"/>
                    </a:lnTo>
                    <a:cubicBezTo>
                      <a:pt x="16499" y="11711"/>
                      <a:pt x="16641" y="11699"/>
                      <a:pt x="16770" y="11686"/>
                    </a:cubicBezTo>
                    <a:lnTo>
                      <a:pt x="16821" y="11686"/>
                    </a:lnTo>
                    <a:lnTo>
                      <a:pt x="16847" y="11686"/>
                    </a:lnTo>
                    <a:lnTo>
                      <a:pt x="16911" y="11686"/>
                    </a:lnTo>
                    <a:lnTo>
                      <a:pt x="16950" y="11686"/>
                    </a:lnTo>
                    <a:lnTo>
                      <a:pt x="16976" y="11686"/>
                    </a:lnTo>
                    <a:lnTo>
                      <a:pt x="17001" y="11686"/>
                    </a:lnTo>
                    <a:lnTo>
                      <a:pt x="17079" y="11673"/>
                    </a:lnTo>
                    <a:lnTo>
                      <a:pt x="17104" y="11673"/>
                    </a:lnTo>
                    <a:lnTo>
                      <a:pt x="17143" y="11673"/>
                    </a:lnTo>
                    <a:lnTo>
                      <a:pt x="17169" y="11673"/>
                    </a:lnTo>
                    <a:lnTo>
                      <a:pt x="17182" y="11673"/>
                    </a:lnTo>
                    <a:lnTo>
                      <a:pt x="17220" y="11673"/>
                    </a:lnTo>
                    <a:lnTo>
                      <a:pt x="17272" y="11673"/>
                    </a:lnTo>
                    <a:lnTo>
                      <a:pt x="17272" y="11673"/>
                    </a:lnTo>
                    <a:lnTo>
                      <a:pt x="17323" y="11673"/>
                    </a:lnTo>
                    <a:lnTo>
                      <a:pt x="17336" y="11673"/>
                    </a:lnTo>
                    <a:lnTo>
                      <a:pt x="17375" y="11673"/>
                    </a:lnTo>
                    <a:lnTo>
                      <a:pt x="17375" y="11673"/>
                    </a:lnTo>
                    <a:lnTo>
                      <a:pt x="17387" y="11673"/>
                    </a:lnTo>
                    <a:lnTo>
                      <a:pt x="17426" y="11673"/>
                    </a:lnTo>
                    <a:lnTo>
                      <a:pt x="17465" y="11660"/>
                    </a:lnTo>
                    <a:lnTo>
                      <a:pt x="17477" y="11660"/>
                    </a:lnTo>
                    <a:lnTo>
                      <a:pt x="17516" y="11660"/>
                    </a:lnTo>
                    <a:lnTo>
                      <a:pt x="17529" y="11660"/>
                    </a:lnTo>
                    <a:lnTo>
                      <a:pt x="17542" y="11660"/>
                    </a:lnTo>
                    <a:lnTo>
                      <a:pt x="17568" y="11660"/>
                    </a:lnTo>
                    <a:lnTo>
                      <a:pt x="17606" y="11647"/>
                    </a:lnTo>
                    <a:lnTo>
                      <a:pt x="17619" y="11647"/>
                    </a:lnTo>
                    <a:lnTo>
                      <a:pt x="17645" y="11647"/>
                    </a:lnTo>
                    <a:lnTo>
                      <a:pt x="17645" y="11647"/>
                    </a:lnTo>
                    <a:lnTo>
                      <a:pt x="17658" y="11647"/>
                    </a:lnTo>
                    <a:lnTo>
                      <a:pt x="17658" y="11647"/>
                    </a:lnTo>
                    <a:lnTo>
                      <a:pt x="17671" y="11647"/>
                    </a:lnTo>
                    <a:lnTo>
                      <a:pt x="17696" y="11634"/>
                    </a:lnTo>
                    <a:lnTo>
                      <a:pt x="17722" y="11621"/>
                    </a:lnTo>
                    <a:lnTo>
                      <a:pt x="17722" y="11621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61" y="11596"/>
                    </a:lnTo>
                    <a:lnTo>
                      <a:pt x="17761" y="11583"/>
                    </a:lnTo>
                    <a:lnTo>
                      <a:pt x="23423" y="837"/>
                    </a:lnTo>
                    <a:cubicBezTo>
                      <a:pt x="23436" y="837"/>
                      <a:pt x="23436" y="824"/>
                      <a:pt x="23436" y="824"/>
                    </a:cubicBezTo>
                    <a:cubicBezTo>
                      <a:pt x="23436" y="811"/>
                      <a:pt x="23436" y="811"/>
                      <a:pt x="23436" y="798"/>
                    </a:cubicBezTo>
                    <a:cubicBezTo>
                      <a:pt x="23436" y="798"/>
                      <a:pt x="23487" y="734"/>
                      <a:pt x="23487" y="734"/>
                    </a:cubicBezTo>
                    <a:close/>
                  </a:path>
                </a:pathLst>
              </a:custGeom>
              <a:solidFill>
                <a:srgbClr val="EDDE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2;p25">
                <a:extLst>
                  <a:ext uri="{FF2B5EF4-FFF2-40B4-BE49-F238E27FC236}">
                    <a16:creationId xmlns:a16="http://schemas.microsoft.com/office/drawing/2014/main" id="{DA403917-6606-5091-AB26-D1A5D115D0ED}"/>
                  </a:ext>
                </a:extLst>
              </p:cNvPr>
              <p:cNvSpPr/>
              <p:nvPr/>
            </p:nvSpPr>
            <p:spPr>
              <a:xfrm>
                <a:off x="6534724" y="2997052"/>
                <a:ext cx="1048093" cy="77990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1764" extrusionOk="0">
                    <a:moveTo>
                      <a:pt x="23602" y="889"/>
                    </a:moveTo>
                    <a:cubicBezTo>
                      <a:pt x="23487" y="1378"/>
                      <a:pt x="18133" y="1764"/>
                      <a:pt x="11647" y="1751"/>
                    </a:cubicBezTo>
                    <a:cubicBezTo>
                      <a:pt x="5161" y="1738"/>
                      <a:pt x="0" y="1339"/>
                      <a:pt x="103" y="863"/>
                    </a:cubicBezTo>
                    <a:cubicBezTo>
                      <a:pt x="219" y="387"/>
                      <a:pt x="5573" y="1"/>
                      <a:pt x="12059" y="14"/>
                    </a:cubicBezTo>
                    <a:cubicBezTo>
                      <a:pt x="18532" y="14"/>
                      <a:pt x="23705" y="413"/>
                      <a:pt x="23602" y="889"/>
                    </a:cubicBezTo>
                    <a:close/>
                  </a:path>
                </a:pathLst>
              </a:custGeom>
              <a:solidFill>
                <a:srgbClr val="C3B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3;p25">
              <a:extLst>
                <a:ext uri="{FF2B5EF4-FFF2-40B4-BE49-F238E27FC236}">
                  <a16:creationId xmlns:a16="http://schemas.microsoft.com/office/drawing/2014/main" id="{8E6E3218-823E-C7BD-1C38-85CBB914A882}"/>
                </a:ext>
              </a:extLst>
            </p:cNvPr>
            <p:cNvGrpSpPr/>
            <p:nvPr/>
          </p:nvGrpSpPr>
          <p:grpSpPr>
            <a:xfrm>
              <a:off x="6821495" y="3563279"/>
              <a:ext cx="477977" cy="464316"/>
              <a:chOff x="6821495" y="3639479"/>
              <a:chExt cx="477977" cy="464316"/>
            </a:xfrm>
          </p:grpSpPr>
          <p:sp>
            <p:nvSpPr>
              <p:cNvPr id="10" name="Google Shape;114;p25">
                <a:extLst>
                  <a:ext uri="{FF2B5EF4-FFF2-40B4-BE49-F238E27FC236}">
                    <a16:creationId xmlns:a16="http://schemas.microsoft.com/office/drawing/2014/main" id="{1D7FD5F4-33F4-7813-2E7B-35DDC7467B95}"/>
                  </a:ext>
                </a:extLst>
              </p:cNvPr>
              <p:cNvSpPr/>
              <p:nvPr/>
            </p:nvSpPr>
            <p:spPr>
              <a:xfrm>
                <a:off x="6821495" y="3639479"/>
                <a:ext cx="477977" cy="464316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10502" extrusionOk="0">
                    <a:moveTo>
                      <a:pt x="10772" y="232"/>
                    </a:moveTo>
                    <a:lnTo>
                      <a:pt x="10772" y="219"/>
                    </a:lnTo>
                    <a:lnTo>
                      <a:pt x="10759" y="206"/>
                    </a:lnTo>
                    <a:lnTo>
                      <a:pt x="10746" y="206"/>
                    </a:lnTo>
                    <a:lnTo>
                      <a:pt x="10708" y="193"/>
                    </a:lnTo>
                    <a:lnTo>
                      <a:pt x="10695" y="193"/>
                    </a:lnTo>
                    <a:cubicBezTo>
                      <a:pt x="10669" y="180"/>
                      <a:pt x="10656" y="180"/>
                      <a:pt x="10630" y="167"/>
                    </a:cubicBezTo>
                    <a:lnTo>
                      <a:pt x="10630" y="167"/>
                    </a:lnTo>
                    <a:lnTo>
                      <a:pt x="10566" y="155"/>
                    </a:lnTo>
                    <a:lnTo>
                      <a:pt x="10527" y="155"/>
                    </a:lnTo>
                    <a:lnTo>
                      <a:pt x="10463" y="142"/>
                    </a:lnTo>
                    <a:lnTo>
                      <a:pt x="10424" y="129"/>
                    </a:lnTo>
                    <a:lnTo>
                      <a:pt x="10347" y="116"/>
                    </a:lnTo>
                    <a:lnTo>
                      <a:pt x="10309" y="116"/>
                    </a:lnTo>
                    <a:lnTo>
                      <a:pt x="10180" y="90"/>
                    </a:lnTo>
                    <a:lnTo>
                      <a:pt x="10180" y="90"/>
                    </a:lnTo>
                    <a:cubicBezTo>
                      <a:pt x="10154" y="90"/>
                      <a:pt x="10128" y="90"/>
                      <a:pt x="10103" y="90"/>
                    </a:cubicBezTo>
                    <a:lnTo>
                      <a:pt x="10051" y="90"/>
                    </a:lnTo>
                    <a:lnTo>
                      <a:pt x="9987" y="77"/>
                    </a:lnTo>
                    <a:lnTo>
                      <a:pt x="9910" y="65"/>
                    </a:lnTo>
                    <a:lnTo>
                      <a:pt x="9897" y="65"/>
                    </a:lnTo>
                    <a:lnTo>
                      <a:pt x="9871" y="65"/>
                    </a:lnTo>
                    <a:lnTo>
                      <a:pt x="9678" y="52"/>
                    </a:lnTo>
                    <a:lnTo>
                      <a:pt x="9639" y="52"/>
                    </a:lnTo>
                    <a:lnTo>
                      <a:pt x="9627" y="52"/>
                    </a:lnTo>
                    <a:lnTo>
                      <a:pt x="9421" y="26"/>
                    </a:lnTo>
                    <a:lnTo>
                      <a:pt x="9408" y="26"/>
                    </a:lnTo>
                    <a:lnTo>
                      <a:pt x="9369" y="26"/>
                    </a:lnTo>
                    <a:lnTo>
                      <a:pt x="9215" y="13"/>
                    </a:lnTo>
                    <a:lnTo>
                      <a:pt x="9176" y="13"/>
                    </a:lnTo>
                    <a:lnTo>
                      <a:pt x="9125" y="13"/>
                    </a:lnTo>
                    <a:lnTo>
                      <a:pt x="9022" y="13"/>
                    </a:lnTo>
                    <a:lnTo>
                      <a:pt x="8957" y="13"/>
                    </a:lnTo>
                    <a:lnTo>
                      <a:pt x="8919" y="13"/>
                    </a:lnTo>
                    <a:lnTo>
                      <a:pt x="8803" y="0"/>
                    </a:lnTo>
                    <a:lnTo>
                      <a:pt x="8751" y="0"/>
                    </a:lnTo>
                    <a:lnTo>
                      <a:pt x="8726" y="0"/>
                    </a:lnTo>
                    <a:lnTo>
                      <a:pt x="8623" y="0"/>
                    </a:lnTo>
                    <a:lnTo>
                      <a:pt x="8533" y="0"/>
                    </a:lnTo>
                    <a:lnTo>
                      <a:pt x="8494" y="0"/>
                    </a:lnTo>
                    <a:lnTo>
                      <a:pt x="8417" y="0"/>
                    </a:lnTo>
                    <a:lnTo>
                      <a:pt x="8327" y="0"/>
                    </a:lnTo>
                    <a:lnTo>
                      <a:pt x="8288" y="0"/>
                    </a:lnTo>
                    <a:lnTo>
                      <a:pt x="8211" y="0"/>
                    </a:lnTo>
                    <a:lnTo>
                      <a:pt x="8121" y="0"/>
                    </a:lnTo>
                    <a:lnTo>
                      <a:pt x="8056" y="0"/>
                    </a:lnTo>
                    <a:lnTo>
                      <a:pt x="7992" y="0"/>
                    </a:lnTo>
                    <a:lnTo>
                      <a:pt x="7902" y="0"/>
                    </a:lnTo>
                    <a:lnTo>
                      <a:pt x="7851" y="0"/>
                    </a:lnTo>
                    <a:lnTo>
                      <a:pt x="7760" y="0"/>
                    </a:lnTo>
                    <a:lnTo>
                      <a:pt x="7696" y="0"/>
                    </a:lnTo>
                    <a:lnTo>
                      <a:pt x="7593" y="0"/>
                    </a:lnTo>
                    <a:lnTo>
                      <a:pt x="7555" y="0"/>
                    </a:lnTo>
                    <a:lnTo>
                      <a:pt x="7490" y="0"/>
                    </a:lnTo>
                    <a:lnTo>
                      <a:pt x="7362" y="0"/>
                    </a:lnTo>
                    <a:lnTo>
                      <a:pt x="7284" y="0"/>
                    </a:lnTo>
                    <a:lnTo>
                      <a:pt x="7104" y="0"/>
                    </a:lnTo>
                    <a:lnTo>
                      <a:pt x="7027" y="0"/>
                    </a:lnTo>
                    <a:lnTo>
                      <a:pt x="6924" y="0"/>
                    </a:lnTo>
                    <a:lnTo>
                      <a:pt x="6744" y="0"/>
                    </a:lnTo>
                    <a:lnTo>
                      <a:pt x="6615" y="0"/>
                    </a:lnTo>
                    <a:lnTo>
                      <a:pt x="6474" y="0"/>
                    </a:lnTo>
                    <a:lnTo>
                      <a:pt x="6332" y="0"/>
                    </a:lnTo>
                    <a:lnTo>
                      <a:pt x="4312" y="0"/>
                    </a:lnTo>
                    <a:lnTo>
                      <a:pt x="4183" y="0"/>
                    </a:lnTo>
                    <a:lnTo>
                      <a:pt x="4144" y="0"/>
                    </a:lnTo>
                    <a:lnTo>
                      <a:pt x="3745" y="13"/>
                    </a:lnTo>
                    <a:lnTo>
                      <a:pt x="3578" y="13"/>
                    </a:lnTo>
                    <a:lnTo>
                      <a:pt x="3449" y="13"/>
                    </a:lnTo>
                    <a:lnTo>
                      <a:pt x="3333" y="13"/>
                    </a:lnTo>
                    <a:lnTo>
                      <a:pt x="3230" y="13"/>
                    </a:lnTo>
                    <a:lnTo>
                      <a:pt x="3140" y="13"/>
                    </a:lnTo>
                    <a:lnTo>
                      <a:pt x="3037" y="13"/>
                    </a:lnTo>
                    <a:lnTo>
                      <a:pt x="2947" y="13"/>
                    </a:lnTo>
                    <a:lnTo>
                      <a:pt x="2844" y="13"/>
                    </a:lnTo>
                    <a:lnTo>
                      <a:pt x="2754" y="13"/>
                    </a:lnTo>
                    <a:lnTo>
                      <a:pt x="2651" y="13"/>
                    </a:lnTo>
                    <a:lnTo>
                      <a:pt x="2536" y="13"/>
                    </a:lnTo>
                    <a:lnTo>
                      <a:pt x="2484" y="13"/>
                    </a:lnTo>
                    <a:lnTo>
                      <a:pt x="2381" y="13"/>
                    </a:lnTo>
                    <a:lnTo>
                      <a:pt x="2291" y="13"/>
                    </a:lnTo>
                    <a:lnTo>
                      <a:pt x="2252" y="13"/>
                    </a:lnTo>
                    <a:lnTo>
                      <a:pt x="2175" y="13"/>
                    </a:lnTo>
                    <a:lnTo>
                      <a:pt x="2137" y="13"/>
                    </a:lnTo>
                    <a:lnTo>
                      <a:pt x="2059" y="13"/>
                    </a:lnTo>
                    <a:lnTo>
                      <a:pt x="1995" y="13"/>
                    </a:lnTo>
                    <a:lnTo>
                      <a:pt x="1982" y="13"/>
                    </a:lnTo>
                    <a:lnTo>
                      <a:pt x="1918" y="13"/>
                    </a:lnTo>
                    <a:lnTo>
                      <a:pt x="1789" y="13"/>
                    </a:lnTo>
                    <a:lnTo>
                      <a:pt x="1763" y="13"/>
                    </a:lnTo>
                    <a:lnTo>
                      <a:pt x="1583" y="26"/>
                    </a:lnTo>
                    <a:lnTo>
                      <a:pt x="1545" y="26"/>
                    </a:lnTo>
                    <a:lnTo>
                      <a:pt x="1377" y="39"/>
                    </a:lnTo>
                    <a:lnTo>
                      <a:pt x="1352" y="39"/>
                    </a:lnTo>
                    <a:lnTo>
                      <a:pt x="1326" y="39"/>
                    </a:lnTo>
                    <a:lnTo>
                      <a:pt x="1184" y="39"/>
                    </a:lnTo>
                    <a:lnTo>
                      <a:pt x="1146" y="39"/>
                    </a:lnTo>
                    <a:lnTo>
                      <a:pt x="1133" y="39"/>
                    </a:lnTo>
                    <a:lnTo>
                      <a:pt x="1004" y="52"/>
                    </a:lnTo>
                    <a:lnTo>
                      <a:pt x="965" y="52"/>
                    </a:lnTo>
                    <a:lnTo>
                      <a:pt x="965" y="52"/>
                    </a:lnTo>
                    <a:cubicBezTo>
                      <a:pt x="734" y="77"/>
                      <a:pt x="554" y="103"/>
                      <a:pt x="399" y="129"/>
                    </a:cubicBezTo>
                    <a:lnTo>
                      <a:pt x="348" y="142"/>
                    </a:lnTo>
                    <a:lnTo>
                      <a:pt x="348" y="142"/>
                    </a:lnTo>
                    <a:lnTo>
                      <a:pt x="309" y="155"/>
                    </a:lnTo>
                    <a:lnTo>
                      <a:pt x="258" y="155"/>
                    </a:lnTo>
                    <a:lnTo>
                      <a:pt x="258" y="155"/>
                    </a:lnTo>
                    <a:lnTo>
                      <a:pt x="232" y="155"/>
                    </a:lnTo>
                    <a:lnTo>
                      <a:pt x="193" y="167"/>
                    </a:lnTo>
                    <a:lnTo>
                      <a:pt x="193" y="167"/>
                    </a:lnTo>
                    <a:lnTo>
                      <a:pt x="155" y="180"/>
                    </a:lnTo>
                    <a:lnTo>
                      <a:pt x="142" y="180"/>
                    </a:lnTo>
                    <a:lnTo>
                      <a:pt x="129" y="180"/>
                    </a:lnTo>
                    <a:lnTo>
                      <a:pt x="103" y="180"/>
                    </a:lnTo>
                    <a:lnTo>
                      <a:pt x="78" y="180"/>
                    </a:lnTo>
                    <a:lnTo>
                      <a:pt x="78" y="180"/>
                    </a:lnTo>
                    <a:lnTo>
                      <a:pt x="52" y="193"/>
                    </a:lnTo>
                    <a:lnTo>
                      <a:pt x="39" y="193"/>
                    </a:lnTo>
                    <a:lnTo>
                      <a:pt x="26" y="193"/>
                    </a:lnTo>
                    <a:lnTo>
                      <a:pt x="13" y="206"/>
                    </a:lnTo>
                    <a:lnTo>
                      <a:pt x="13" y="206"/>
                    </a:lnTo>
                    <a:lnTo>
                      <a:pt x="13" y="206"/>
                    </a:lnTo>
                    <a:lnTo>
                      <a:pt x="0" y="219"/>
                    </a:lnTo>
                    <a:lnTo>
                      <a:pt x="0" y="219"/>
                    </a:lnTo>
                    <a:cubicBezTo>
                      <a:pt x="0" y="219"/>
                      <a:pt x="0" y="232"/>
                      <a:pt x="0" y="232"/>
                    </a:cubicBezTo>
                    <a:lnTo>
                      <a:pt x="0" y="232"/>
                    </a:lnTo>
                    <a:cubicBezTo>
                      <a:pt x="0" y="245"/>
                      <a:pt x="0" y="245"/>
                      <a:pt x="0" y="258"/>
                    </a:cubicBezTo>
                    <a:lnTo>
                      <a:pt x="5405" y="10501"/>
                    </a:lnTo>
                    <a:lnTo>
                      <a:pt x="10811" y="258"/>
                    </a:lnTo>
                    <a:cubicBezTo>
                      <a:pt x="10811" y="245"/>
                      <a:pt x="10811" y="245"/>
                      <a:pt x="10811" y="245"/>
                    </a:cubicBezTo>
                    <a:cubicBezTo>
                      <a:pt x="10811" y="219"/>
                      <a:pt x="10785" y="219"/>
                      <a:pt x="10772" y="232"/>
                    </a:cubicBezTo>
                    <a:close/>
                  </a:path>
                </a:pathLst>
              </a:custGeom>
              <a:solidFill>
                <a:srgbClr val="F8C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5;p25">
                <a:extLst>
                  <a:ext uri="{FF2B5EF4-FFF2-40B4-BE49-F238E27FC236}">
                    <a16:creationId xmlns:a16="http://schemas.microsoft.com/office/drawing/2014/main" id="{8213B27F-0001-652B-5115-C4F6D5D1B290}"/>
                  </a:ext>
                </a:extLst>
              </p:cNvPr>
              <p:cNvSpPr/>
              <p:nvPr/>
            </p:nvSpPr>
            <p:spPr>
              <a:xfrm>
                <a:off x="6821495" y="3639479"/>
                <a:ext cx="477851" cy="36341"/>
              </a:xfrm>
              <a:prstGeom prst="ellipse">
                <a:avLst/>
              </a:prstGeom>
              <a:solidFill>
                <a:srgbClr val="D5B0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99;p25">
            <a:extLst>
              <a:ext uri="{FF2B5EF4-FFF2-40B4-BE49-F238E27FC236}">
                <a16:creationId xmlns:a16="http://schemas.microsoft.com/office/drawing/2014/main" id="{C17673B3-E682-5E78-16B6-369492BA5F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9024" y="1190230"/>
            <a:ext cx="5899375" cy="1601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Fira Sans"/>
                <a:ea typeface="Fira Sans"/>
                <a:cs typeface="Fira Sans"/>
                <a:sym typeface="Fira Sans"/>
              </a:rPr>
              <a:t>Funnel Analysis</a:t>
            </a:r>
            <a:endParaRPr sz="9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116;p25">
            <a:extLst>
              <a:ext uri="{FF2B5EF4-FFF2-40B4-BE49-F238E27FC236}">
                <a16:creationId xmlns:a16="http://schemas.microsoft.com/office/drawing/2014/main" id="{088EB603-BCE2-D3DC-E6CF-6AE02D478BE1}"/>
              </a:ext>
            </a:extLst>
          </p:cNvPr>
          <p:cNvSpPr txBox="1"/>
          <p:nvPr/>
        </p:nvSpPr>
        <p:spPr>
          <a:xfrm>
            <a:off x="542160" y="3552443"/>
            <a:ext cx="44268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Buisness Case : Swiggy</a:t>
            </a:r>
          </a:p>
        </p:txBody>
      </p:sp>
    </p:spTree>
    <p:extLst>
      <p:ext uri="{BB962C8B-B14F-4D97-AF65-F5344CB8AC3E}">
        <p14:creationId xmlns:p14="http://schemas.microsoft.com/office/powerpoint/2010/main" val="16622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8783E-07A1-F2B9-57C1-9B95904ED095}"/>
              </a:ext>
            </a:extLst>
          </p:cNvPr>
          <p:cNvSpPr txBox="1"/>
          <p:nvPr/>
        </p:nvSpPr>
        <p:spPr>
          <a:xfrm>
            <a:off x="404037" y="341644"/>
            <a:ext cx="11398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chemeClr val="accent1"/>
                </a:solidFill>
              </a:rPr>
              <a:t>Identifying Peaks and Valleys: Order Change Analysis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4C5A3-D128-D220-AEE2-7E0DAA72DD33}"/>
              </a:ext>
            </a:extLst>
          </p:cNvPr>
          <p:cNvSpPr txBox="1"/>
          <p:nvPr/>
        </p:nvSpPr>
        <p:spPr>
          <a:xfrm>
            <a:off x="520996" y="592503"/>
            <a:ext cx="10260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dirty="0"/>
            </a:b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This analysis examines fluctuations in conversion rates across various weekdays to pinpoint peak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days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IN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1EAD02-39F6-3581-7F86-3C061A452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5725"/>
              </p:ext>
            </p:extLst>
          </p:nvPr>
        </p:nvGraphicFramePr>
        <p:xfrm>
          <a:off x="0" y="2131450"/>
          <a:ext cx="4323264" cy="4655434"/>
        </p:xfrm>
        <a:graphic>
          <a:graphicData uri="http://schemas.openxmlformats.org/drawingml/2006/table">
            <a:tbl>
              <a:tblPr/>
              <a:tblGrid>
                <a:gridCol w="976945">
                  <a:extLst>
                    <a:ext uri="{9D8B030D-6E8A-4147-A177-3AD203B41FA5}">
                      <a16:colId xmlns:a16="http://schemas.microsoft.com/office/drawing/2014/main" val="2855529273"/>
                    </a:ext>
                  </a:extLst>
                </a:gridCol>
                <a:gridCol w="1066780">
                  <a:extLst>
                    <a:ext uri="{9D8B030D-6E8A-4147-A177-3AD203B41FA5}">
                      <a16:colId xmlns:a16="http://schemas.microsoft.com/office/drawing/2014/main" val="2176485863"/>
                    </a:ext>
                  </a:extLst>
                </a:gridCol>
                <a:gridCol w="2279539">
                  <a:extLst>
                    <a:ext uri="{9D8B030D-6E8A-4147-A177-3AD203B41FA5}">
                      <a16:colId xmlns:a16="http://schemas.microsoft.com/office/drawing/2014/main" val="1793545516"/>
                    </a:ext>
                  </a:extLst>
                </a:gridCol>
              </a:tblGrid>
              <a:tr h="351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365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944409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98822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022739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31-01-2019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99091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05-02-2019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1133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8509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28-02-2019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33510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09-03-2019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3351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24-03-2019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048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26-03-2019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89890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11-04-2019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9251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14-04-2019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1328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2460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19-04-2019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15925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27-06-2019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27564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23-07-2019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59863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53874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5479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09-10-2019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4175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21-10-2019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3712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09-11-2019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52662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24-11-2019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8305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01-12-2019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5795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22-12-2019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241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8B59C1-BDB6-81FF-9C8D-1CA89DBC3907}"/>
              </a:ext>
            </a:extLst>
          </p:cNvPr>
          <p:cNvSpPr txBox="1"/>
          <p:nvPr/>
        </p:nvSpPr>
        <p:spPr>
          <a:xfrm>
            <a:off x="4201633" y="1346036"/>
            <a:ext cx="31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Days of High Conversions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18" descr="A green arrow pointing up&#10;&#10;Description automatically generated">
            <a:extLst>
              <a:ext uri="{FF2B5EF4-FFF2-40B4-BE49-F238E27FC236}">
                <a16:creationId xmlns:a16="http://schemas.microsoft.com/office/drawing/2014/main" id="{76170298-F5A2-ABA1-D278-20798692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9747" y="1166578"/>
            <a:ext cx="675957" cy="7247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B57280-D352-A945-BB42-2EA6D0ACE660}"/>
              </a:ext>
            </a:extLst>
          </p:cNvPr>
          <p:cNvCxnSpPr>
            <a:cxnSpLocks/>
          </p:cNvCxnSpPr>
          <p:nvPr/>
        </p:nvCxnSpPr>
        <p:spPr>
          <a:xfrm>
            <a:off x="4323264" y="2131450"/>
            <a:ext cx="1467936" cy="98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E8DF54-9B20-0665-D420-89D8BA178BB1}"/>
              </a:ext>
            </a:extLst>
          </p:cNvPr>
          <p:cNvCxnSpPr>
            <a:cxnSpLocks/>
          </p:cNvCxnSpPr>
          <p:nvPr/>
        </p:nvCxnSpPr>
        <p:spPr>
          <a:xfrm flipV="1">
            <a:off x="4323264" y="5151120"/>
            <a:ext cx="1467936" cy="1574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8E9210-7245-FD48-6580-A61A23A1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8974"/>
              </p:ext>
            </p:extLst>
          </p:nvPr>
        </p:nvGraphicFramePr>
        <p:xfrm>
          <a:off x="5791200" y="2669540"/>
          <a:ext cx="4236721" cy="2931160"/>
        </p:xfrm>
        <a:graphic>
          <a:graphicData uri="http://schemas.openxmlformats.org/drawingml/2006/table">
            <a:tbl>
              <a:tblPr/>
              <a:tblGrid>
                <a:gridCol w="888180">
                  <a:extLst>
                    <a:ext uri="{9D8B030D-6E8A-4147-A177-3AD203B41FA5}">
                      <a16:colId xmlns:a16="http://schemas.microsoft.com/office/drawing/2014/main" val="3529261955"/>
                    </a:ext>
                  </a:extLst>
                </a:gridCol>
                <a:gridCol w="969852">
                  <a:extLst>
                    <a:ext uri="{9D8B030D-6E8A-4147-A177-3AD203B41FA5}">
                      <a16:colId xmlns:a16="http://schemas.microsoft.com/office/drawing/2014/main" val="2424481426"/>
                    </a:ext>
                  </a:extLst>
                </a:gridCol>
                <a:gridCol w="2378689">
                  <a:extLst>
                    <a:ext uri="{9D8B030D-6E8A-4147-A177-3AD203B41FA5}">
                      <a16:colId xmlns:a16="http://schemas.microsoft.com/office/drawing/2014/main" val="151454007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48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79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924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5152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0774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129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453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9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7246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27-06-2019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5179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567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916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1856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008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65D65DB-BCB9-10AE-8C65-E87E34510C78}"/>
              </a:ext>
            </a:extLst>
          </p:cNvPr>
          <p:cNvSpPr txBox="1"/>
          <p:nvPr/>
        </p:nvSpPr>
        <p:spPr>
          <a:xfrm>
            <a:off x="5669281" y="5600700"/>
            <a:ext cx="448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evident that days witnessing substantial changes, exceeding </a:t>
            </a:r>
            <a:r>
              <a:rPr lang="en-US" sz="1400" dirty="0">
                <a:highlight>
                  <a:srgbClr val="00FF00"/>
                </a:highlight>
              </a:rPr>
              <a:t>50%, </a:t>
            </a:r>
            <a:r>
              <a:rPr lang="en-US" sz="1400" dirty="0"/>
              <a:t>primarily occur on Tuesdays or Thursdays.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9 out of 13 are either on Tuesday or Thursday</a:t>
            </a:r>
            <a:endParaRPr lang="en-IN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76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F43A8E-1E54-3110-8495-65A229347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93470"/>
              </p:ext>
            </p:extLst>
          </p:nvPr>
        </p:nvGraphicFramePr>
        <p:xfrm>
          <a:off x="223727" y="1498246"/>
          <a:ext cx="4724193" cy="3487484"/>
        </p:xfrm>
        <a:graphic>
          <a:graphicData uri="http://schemas.openxmlformats.org/drawingml/2006/table">
            <a:tbl>
              <a:tblPr/>
              <a:tblGrid>
                <a:gridCol w="1063280">
                  <a:extLst>
                    <a:ext uri="{9D8B030D-6E8A-4147-A177-3AD203B41FA5}">
                      <a16:colId xmlns:a16="http://schemas.microsoft.com/office/drawing/2014/main" val="2260039541"/>
                    </a:ext>
                  </a:extLst>
                </a:gridCol>
                <a:gridCol w="995983">
                  <a:extLst>
                    <a:ext uri="{9D8B030D-6E8A-4147-A177-3AD203B41FA5}">
                      <a16:colId xmlns:a16="http://schemas.microsoft.com/office/drawing/2014/main" val="35650802"/>
                    </a:ext>
                  </a:extLst>
                </a:gridCol>
                <a:gridCol w="2664930">
                  <a:extLst>
                    <a:ext uri="{9D8B030D-6E8A-4147-A177-3AD203B41FA5}">
                      <a16:colId xmlns:a16="http://schemas.microsoft.com/office/drawing/2014/main" val="2584338137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876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5341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35248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2751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4116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8358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0583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9098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12408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20-06-2019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35928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42399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46528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09305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14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F1FDD9-337D-07EA-813A-BB7635FB525D}"/>
              </a:ext>
            </a:extLst>
          </p:cNvPr>
          <p:cNvSpPr txBox="1"/>
          <p:nvPr/>
        </p:nvSpPr>
        <p:spPr>
          <a:xfrm>
            <a:off x="118799" y="143652"/>
            <a:ext cx="11196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Days of Low Conversions</a:t>
            </a:r>
            <a:endParaRPr lang="en-IN" sz="32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red arrow pointing down&#10;&#10;Description automatically generated">
            <a:extLst>
              <a:ext uri="{FF2B5EF4-FFF2-40B4-BE49-F238E27FC236}">
                <a16:creationId xmlns:a16="http://schemas.microsoft.com/office/drawing/2014/main" id="{814A9400-287E-0850-0A9F-6B09A876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5523" y="270108"/>
            <a:ext cx="686308" cy="78090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31900-27A8-89DC-7078-C00795CB5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96495"/>
              </p:ext>
            </p:extLst>
          </p:nvPr>
        </p:nvGraphicFramePr>
        <p:xfrm>
          <a:off x="5943600" y="2394109"/>
          <a:ext cx="3509010" cy="1885950"/>
        </p:xfrm>
        <a:graphic>
          <a:graphicData uri="http://schemas.openxmlformats.org/drawingml/2006/table">
            <a:tbl>
              <a:tblPr/>
              <a:tblGrid>
                <a:gridCol w="789777">
                  <a:extLst>
                    <a:ext uri="{9D8B030D-6E8A-4147-A177-3AD203B41FA5}">
                      <a16:colId xmlns:a16="http://schemas.microsoft.com/office/drawing/2014/main" val="3365584927"/>
                    </a:ext>
                  </a:extLst>
                </a:gridCol>
                <a:gridCol w="739791">
                  <a:extLst>
                    <a:ext uri="{9D8B030D-6E8A-4147-A177-3AD203B41FA5}">
                      <a16:colId xmlns:a16="http://schemas.microsoft.com/office/drawing/2014/main" val="707643414"/>
                    </a:ext>
                  </a:extLst>
                </a:gridCol>
                <a:gridCol w="1979442">
                  <a:extLst>
                    <a:ext uri="{9D8B030D-6E8A-4147-A177-3AD203B41FA5}">
                      <a16:colId xmlns:a16="http://schemas.microsoft.com/office/drawing/2014/main" val="1693682398"/>
                    </a:ext>
                  </a:extLst>
                </a:gridCol>
              </a:tblGrid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92741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94699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64160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28372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20-06-2019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554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09844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77560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98120"/>
                  </a:ext>
                </a:extLst>
              </a:tr>
              <a:tr h="157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620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605B4-8DD4-30C5-94AC-41AE574B9C75}"/>
              </a:ext>
            </a:extLst>
          </p:cNvPr>
          <p:cNvCxnSpPr/>
          <p:nvPr/>
        </p:nvCxnSpPr>
        <p:spPr>
          <a:xfrm>
            <a:off x="4947920" y="1498246"/>
            <a:ext cx="944880" cy="86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75F74A-107A-4377-1183-434D6B777985}"/>
              </a:ext>
            </a:extLst>
          </p:cNvPr>
          <p:cNvCxnSpPr>
            <a:cxnSpLocks/>
          </p:cNvCxnSpPr>
          <p:nvPr/>
        </p:nvCxnSpPr>
        <p:spPr>
          <a:xfrm flipV="1">
            <a:off x="4947920" y="4280059"/>
            <a:ext cx="944880" cy="645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6F3765-C1B8-9190-C716-DDEA72CD33E5}"/>
              </a:ext>
            </a:extLst>
          </p:cNvPr>
          <p:cNvSpPr txBox="1"/>
          <p:nvPr/>
        </p:nvSpPr>
        <p:spPr>
          <a:xfrm>
            <a:off x="6096000" y="4925237"/>
            <a:ext cx="532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evident from the analysis that days witnessing substantial changes, Less 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 -50%, </a:t>
            </a:r>
            <a:r>
              <a:rPr lang="en-US" dirty="0"/>
              <a:t>primarily occur on Tuesdays or Thursdays.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5 out of 8 records </a:t>
            </a:r>
            <a:r>
              <a:rPr lang="en-US" dirty="0"/>
              <a:t>are either from Tuesday or Thursday.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2CE-E861-1A7F-AA24-A20FB13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406400"/>
            <a:ext cx="12019280" cy="23876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Weekly Conversion Swings: Previous Week Comparison</a:t>
            </a:r>
            <a:br>
              <a:rPr lang="en-IN" sz="6000" b="1" i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EE3C629B-40B1-77DF-85DC-677313D2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3571240"/>
            <a:ext cx="2286000" cy="2286000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DC0E6A7D-39A0-24D2-7A01-3D6C1D9F6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5200" y="3429000"/>
            <a:ext cx="2804160" cy="2514880"/>
          </a:xfrm>
          <a:prstGeom prst="rect">
            <a:avLst/>
          </a:prstGeom>
        </p:spPr>
      </p:pic>
      <p:pic>
        <p:nvPicPr>
          <p:cNvPr id="7" name="Picture 6" descr="A green arrow pointing up&#10;&#10;Description automatically generated">
            <a:extLst>
              <a:ext uri="{FF2B5EF4-FFF2-40B4-BE49-F238E27FC236}">
                <a16:creationId xmlns:a16="http://schemas.microsoft.com/office/drawing/2014/main" id="{6FCD781F-931C-240D-0222-31617105D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71521" y="3820161"/>
            <a:ext cx="1343464" cy="1502956"/>
          </a:xfrm>
          <a:prstGeom prst="rect">
            <a:avLst/>
          </a:prstGeom>
        </p:spPr>
      </p:pic>
      <p:pic>
        <p:nvPicPr>
          <p:cNvPr id="8" name="Picture 7" descr="A red arrow pointing down&#10;&#10;Description automatically generated">
            <a:extLst>
              <a:ext uri="{FF2B5EF4-FFF2-40B4-BE49-F238E27FC236}">
                <a16:creationId xmlns:a16="http://schemas.microsoft.com/office/drawing/2014/main" id="{B1AD7487-B503-F582-DC9C-1D294BA2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58854" y="3905848"/>
            <a:ext cx="1343463" cy="15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DBA2B3-519A-4555-6DB8-1E562EAD7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91349"/>
              </p:ext>
            </p:extLst>
          </p:nvPr>
        </p:nvGraphicFramePr>
        <p:xfrm>
          <a:off x="774700" y="1615440"/>
          <a:ext cx="10299699" cy="2346960"/>
        </p:xfrm>
        <a:graphic>
          <a:graphicData uri="http://schemas.openxmlformats.org/drawingml/2006/table">
            <a:tbl>
              <a:tblPr/>
              <a:tblGrid>
                <a:gridCol w="1845466">
                  <a:extLst>
                    <a:ext uri="{9D8B030D-6E8A-4147-A177-3AD203B41FA5}">
                      <a16:colId xmlns:a16="http://schemas.microsoft.com/office/drawing/2014/main" val="2893441270"/>
                    </a:ext>
                  </a:extLst>
                </a:gridCol>
                <a:gridCol w="8454233">
                  <a:extLst>
                    <a:ext uri="{9D8B030D-6E8A-4147-A177-3AD203B41FA5}">
                      <a16:colId xmlns:a16="http://schemas.microsoft.com/office/drawing/2014/main" val="2103755034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Conversion change with respect to same day last week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201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37301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4898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4838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9946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614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02719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03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1DFD76-C2AE-A483-6FAF-A637C97AD8F2}"/>
              </a:ext>
            </a:extLst>
          </p:cNvPr>
          <p:cNvSpPr txBox="1"/>
          <p:nvPr/>
        </p:nvSpPr>
        <p:spPr>
          <a:xfrm>
            <a:off x="223520" y="304800"/>
            <a:ext cx="1054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Unlocking Patterns: Visual Analysis of Weekly Conversion Swings Compared to Previous Week</a:t>
            </a:r>
            <a:endParaRPr lang="en-IN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8AEF9-9BA4-C3C6-662A-D8F0A714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4195822"/>
            <a:ext cx="5073766" cy="25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C3139-2FB9-1DD4-96E1-B24CB9C53916}"/>
              </a:ext>
            </a:extLst>
          </p:cNvPr>
          <p:cNvSpPr txBox="1"/>
          <p:nvPr/>
        </p:nvSpPr>
        <p:spPr>
          <a:xfrm>
            <a:off x="508000" y="1021368"/>
            <a:ext cx="106273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Tuesday Shows Highest Conversion Change at 4.74%:</a:t>
            </a:r>
          </a:p>
          <a:p>
            <a:r>
              <a:rPr lang="en-IN" dirty="0"/>
              <a:t>   - Indicates significant fluctuations in conversion rates compared to the previous week.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Weekend Days (Saturday and Sunday) Demonstrate Noticeable Conversion Changes:</a:t>
            </a:r>
          </a:p>
          <a:p>
            <a:r>
              <a:rPr lang="en-IN" dirty="0"/>
              <a:t>   - Averages of 2.36% and 2.72% respectively.</a:t>
            </a:r>
          </a:p>
          <a:p>
            <a:r>
              <a:rPr lang="en-IN" dirty="0"/>
              <a:t>   - Reflects the impact of weekend promotions or consumer </a:t>
            </a:r>
            <a:r>
              <a:rPr lang="en-IN" dirty="0" err="1"/>
              <a:t>behavior</a:t>
            </a:r>
            <a:r>
              <a:rPr lang="en-IN" dirty="0"/>
              <a:t> patterns on conversion rates.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Thursday Displays Moderate Conversion Change (2.10%):</a:t>
            </a:r>
          </a:p>
          <a:p>
            <a:r>
              <a:rPr lang="en-IN" dirty="0"/>
              <a:t>   - Suggests variability in conversion rates compared to the previous week.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Monday, Wednesday, and Friday Exhibit Stable Conversion Rates:</a:t>
            </a:r>
          </a:p>
          <a:p>
            <a:r>
              <a:rPr lang="en-IN" dirty="0"/>
              <a:t>   - Ranging from 0.31% to 0.65%.</a:t>
            </a:r>
          </a:p>
          <a:p>
            <a:r>
              <a:rPr lang="en-IN" dirty="0"/>
              <a:t>   - Indicates relatively stable conversion rates with less pronounced fluctuations.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Further Analysis Needed to Uncover Specific Trends and Causes:</a:t>
            </a:r>
          </a:p>
          <a:p>
            <a:r>
              <a:rPr lang="en-IN" dirty="0"/>
              <a:t>   - Essential for understanding the driving factors behind conversion rate fluctuations on different weekdays.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6230E-C5F1-2F87-1917-B606DE3D74B7}"/>
              </a:ext>
            </a:extLst>
          </p:cNvPr>
          <p:cNvSpPr txBox="1"/>
          <p:nvPr/>
        </p:nvSpPr>
        <p:spPr>
          <a:xfrm>
            <a:off x="193040" y="274320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sng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Key Observations:</a:t>
            </a:r>
            <a:endParaRPr lang="en-IN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EFA215-433C-FEF5-5162-A67658F0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3800"/>
              </p:ext>
            </p:extLst>
          </p:nvPr>
        </p:nvGraphicFramePr>
        <p:xfrm>
          <a:off x="291066" y="1153319"/>
          <a:ext cx="9334500" cy="295275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35399275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402150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3935123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3144962005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271053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conversion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Conversion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334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292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3175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9397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499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2037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88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331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662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0096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4356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0473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667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1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332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22-12-2019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675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F3AE70-EDC2-FDCC-B946-2C1ED4134FD1}"/>
              </a:ext>
            </a:extLst>
          </p:cNvPr>
          <p:cNvSpPr txBox="1"/>
          <p:nvPr/>
        </p:nvSpPr>
        <p:spPr>
          <a:xfrm>
            <a:off x="291066" y="74428"/>
            <a:ext cx="1152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"Tracking Weekly Swings: Conversion Fluctuations Compared to Previous Week"</a:t>
            </a:r>
            <a:endParaRPr lang="en-IN" sz="3200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BFFBED-3C38-56B4-AFCF-291E62EF4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67617"/>
              </p:ext>
            </p:extLst>
          </p:nvPr>
        </p:nvGraphicFramePr>
        <p:xfrm>
          <a:off x="291066" y="4213059"/>
          <a:ext cx="9373929" cy="2362200"/>
        </p:xfrm>
        <a:graphic>
          <a:graphicData uri="http://schemas.openxmlformats.org/drawingml/2006/table">
            <a:tbl>
              <a:tblPr/>
              <a:tblGrid>
                <a:gridCol w="1012109">
                  <a:extLst>
                    <a:ext uri="{9D8B030D-6E8A-4147-A177-3AD203B41FA5}">
                      <a16:colId xmlns:a16="http://schemas.microsoft.com/office/drawing/2014/main" val="122754357"/>
                    </a:ext>
                  </a:extLst>
                </a:gridCol>
                <a:gridCol w="1191470">
                  <a:extLst>
                    <a:ext uri="{9D8B030D-6E8A-4147-A177-3AD203B41FA5}">
                      <a16:colId xmlns:a16="http://schemas.microsoft.com/office/drawing/2014/main" val="1423503690"/>
                    </a:ext>
                  </a:extLst>
                </a:gridCol>
                <a:gridCol w="1460512">
                  <a:extLst>
                    <a:ext uri="{9D8B030D-6E8A-4147-A177-3AD203B41FA5}">
                      <a16:colId xmlns:a16="http://schemas.microsoft.com/office/drawing/2014/main" val="2413621489"/>
                    </a:ext>
                  </a:extLst>
                </a:gridCol>
                <a:gridCol w="2792909">
                  <a:extLst>
                    <a:ext uri="{9D8B030D-6E8A-4147-A177-3AD203B41FA5}">
                      <a16:colId xmlns:a16="http://schemas.microsoft.com/office/drawing/2014/main" val="2227310976"/>
                    </a:ext>
                  </a:extLst>
                </a:gridCol>
                <a:gridCol w="2916929">
                  <a:extLst>
                    <a:ext uri="{9D8B030D-6E8A-4147-A177-3AD203B41FA5}">
                      <a16:colId xmlns:a16="http://schemas.microsoft.com/office/drawing/2014/main" val="42901769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conversion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Conversion change w.r.t same day last 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670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665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055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623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1708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131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5567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234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3986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128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054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20568"/>
                  </a:ext>
                </a:extLst>
              </a:tr>
            </a:tbl>
          </a:graphicData>
        </a:graphic>
      </p:graphicFrame>
      <p:sp>
        <p:nvSpPr>
          <p:cNvPr id="12" name="Callout: Line with Accent Bar 11" descr="Highlighted are the dates common between Order change Analysis and Conversion Fluctuation Analysis">
            <a:extLst>
              <a:ext uri="{FF2B5EF4-FFF2-40B4-BE49-F238E27FC236}">
                <a16:creationId xmlns:a16="http://schemas.microsoft.com/office/drawing/2014/main" id="{F6F6D8F7-3882-B6DF-DD92-B3E79BCC64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32828" y="2892056"/>
            <a:ext cx="1881963" cy="1552353"/>
          </a:xfrm>
          <a:prstGeom prst="accentCallout1">
            <a:avLst>
              <a:gd name="adj1" fmla="val 15325"/>
              <a:gd name="adj2" fmla="val 2401"/>
              <a:gd name="adj3" fmla="val 78253"/>
              <a:gd name="adj4" fmla="val -275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Highlighted are the dates common between Order change Analysis and Conversion Fluctuation Analysis</a:t>
            </a:r>
            <a:endParaRPr lang="en-IN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84D7EA-C36D-05F0-4DC9-D6320132C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780802"/>
              </p:ext>
            </p:extLst>
          </p:nvPr>
        </p:nvGraphicFramePr>
        <p:xfrm>
          <a:off x="1940560" y="81280"/>
          <a:ext cx="8707120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E59AE9-D098-86D4-E98F-57B61B33CD7A}"/>
              </a:ext>
            </a:extLst>
          </p:cNvPr>
          <p:cNvSpPr txBox="1"/>
          <p:nvPr/>
        </p:nvSpPr>
        <p:spPr>
          <a:xfrm>
            <a:off x="924560" y="4675277"/>
            <a:ext cx="11267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There is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strong positive correlation between Order Change and Conversion Change.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suggests that as the Order Change increases or decreases concerning the same day last week, the Conversion Change tends to follow a similar pattern.</a:t>
            </a:r>
          </a:p>
        </p:txBody>
      </p:sp>
    </p:spTree>
    <p:extLst>
      <p:ext uri="{BB962C8B-B14F-4D97-AF65-F5344CB8AC3E}">
        <p14:creationId xmlns:p14="http://schemas.microsoft.com/office/powerpoint/2010/main" val="6367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67DB46-6590-8F1A-0781-C4262D648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84350"/>
              </p:ext>
            </p:extLst>
          </p:nvPr>
        </p:nvGraphicFramePr>
        <p:xfrm>
          <a:off x="0" y="1340662"/>
          <a:ext cx="12191999" cy="280923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45286201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533557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14176664"/>
                    </a:ext>
                  </a:extLst>
                </a:gridCol>
                <a:gridCol w="2502127">
                  <a:extLst>
                    <a:ext uri="{9D8B030D-6E8A-4147-A177-3AD203B41FA5}">
                      <a16:colId xmlns:a16="http://schemas.microsoft.com/office/drawing/2014/main" val="2842681412"/>
                    </a:ext>
                  </a:extLst>
                </a:gridCol>
                <a:gridCol w="2455953">
                  <a:extLst>
                    <a:ext uri="{9D8B030D-6E8A-4147-A177-3AD203B41FA5}">
                      <a16:colId xmlns:a16="http://schemas.microsoft.com/office/drawing/2014/main" val="1202389415"/>
                    </a:ext>
                  </a:extLst>
                </a:gridCol>
                <a:gridCol w="3586479">
                  <a:extLst>
                    <a:ext uri="{9D8B030D-6E8A-4147-A177-3AD203B41FA5}">
                      <a16:colId xmlns:a16="http://schemas.microsoft.com/office/drawing/2014/main" val="3387735659"/>
                    </a:ext>
                  </a:extLst>
                </a:gridCol>
              </a:tblGrid>
              <a:tr h="684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 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conversion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 Change with respect to same day last week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Traffic Change with respect to same day last week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Conversion change with respect to same day last week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24200"/>
                  </a:ext>
                </a:extLst>
              </a:tr>
              <a:tr h="684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534896"/>
                  </a:ext>
                </a:extLst>
              </a:tr>
              <a:tr h="6128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22-01-2019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823483"/>
                  </a:ext>
                </a:extLst>
              </a:tr>
              <a:tr h="684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27-06-2019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119%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620" marR="4620" marT="4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219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1DDA01-AFD3-5097-9D95-8B92B0D3370F}"/>
              </a:ext>
            </a:extLst>
          </p:cNvPr>
          <p:cNvSpPr txBox="1"/>
          <p:nvPr/>
        </p:nvSpPr>
        <p:spPr>
          <a:xfrm>
            <a:off x="416560" y="467360"/>
            <a:ext cx="955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ANOMLY-: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E1267-706D-1FA8-F1BE-D82EC37E8EAB}"/>
              </a:ext>
            </a:extLst>
          </p:cNvPr>
          <p:cNvSpPr txBox="1"/>
          <p:nvPr/>
        </p:nvSpPr>
        <p:spPr>
          <a:xfrm>
            <a:off x="629920" y="4704080"/>
            <a:ext cx="10932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These are the days which are showing opposite behavior between order change and conversion change.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These dates are not even in highlighted section.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Order changed drastically but Conversion changed negatively or minimal.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But on these date the order changed due to impact spike in traffic changed.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8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2CE-E861-1A7F-AA24-A20FB13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62560"/>
            <a:ext cx="12019280" cy="263144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Funnel Metric Trends: Analysing L2M, M2C, C2P, P2O</a:t>
            </a:r>
            <a:br>
              <a:rPr lang="en-IN" sz="4000" b="1" dirty="0">
                <a:solidFill>
                  <a:schemeClr val="bg1"/>
                </a:solidFill>
              </a:rPr>
            </a:br>
            <a:br>
              <a:rPr lang="en-IN" sz="4000" b="1" i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3" name="Google Shape;790;p40">
            <a:extLst>
              <a:ext uri="{FF2B5EF4-FFF2-40B4-BE49-F238E27FC236}">
                <a16:creationId xmlns:a16="http://schemas.microsoft.com/office/drawing/2014/main" id="{C1878444-D94C-AF08-E3F3-2E083271C262}"/>
              </a:ext>
            </a:extLst>
          </p:cNvPr>
          <p:cNvGrpSpPr/>
          <p:nvPr/>
        </p:nvGrpSpPr>
        <p:grpSpPr>
          <a:xfrm>
            <a:off x="3362960" y="3314990"/>
            <a:ext cx="6106159" cy="3126450"/>
            <a:chOff x="3045604" y="1534550"/>
            <a:chExt cx="3052808" cy="3195972"/>
          </a:xfrm>
        </p:grpSpPr>
        <p:grpSp>
          <p:nvGrpSpPr>
            <p:cNvPr id="5" name="Google Shape;791;p40">
              <a:extLst>
                <a:ext uri="{FF2B5EF4-FFF2-40B4-BE49-F238E27FC236}">
                  <a16:creationId xmlns:a16="http://schemas.microsoft.com/office/drawing/2014/main" id="{7232C189-56CD-AA90-FAA0-135CFF535340}"/>
                </a:ext>
              </a:extLst>
            </p:cNvPr>
            <p:cNvGrpSpPr/>
            <p:nvPr/>
          </p:nvGrpSpPr>
          <p:grpSpPr>
            <a:xfrm rot="-5400000">
              <a:off x="1749211" y="2830942"/>
              <a:ext cx="3195972" cy="603187"/>
              <a:chOff x="2984494" y="1553135"/>
              <a:chExt cx="3175017" cy="599232"/>
            </a:xfrm>
          </p:grpSpPr>
          <p:sp>
            <p:nvSpPr>
              <p:cNvPr id="20" name="Google Shape;792;p40">
                <a:extLst>
                  <a:ext uri="{FF2B5EF4-FFF2-40B4-BE49-F238E27FC236}">
                    <a16:creationId xmlns:a16="http://schemas.microsoft.com/office/drawing/2014/main" id="{1F41E0E3-B3E2-B6F7-5D51-6A98D5944043}"/>
                  </a:ext>
                </a:extLst>
              </p:cNvPr>
              <p:cNvSpPr/>
              <p:nvPr/>
            </p:nvSpPr>
            <p:spPr>
              <a:xfrm>
                <a:off x="2999753" y="1563330"/>
                <a:ext cx="3145119" cy="589037"/>
              </a:xfrm>
              <a:custGeom>
                <a:avLst/>
                <a:gdLst/>
                <a:ahLst/>
                <a:cxnLst/>
                <a:rect l="l" t="t" r="r" b="b"/>
                <a:pathLst>
                  <a:path w="61014" h="14157" extrusionOk="0">
                    <a:moveTo>
                      <a:pt x="61001" y="2021"/>
                    </a:moveTo>
                    <a:lnTo>
                      <a:pt x="61001" y="2021"/>
                    </a:lnTo>
                    <a:cubicBezTo>
                      <a:pt x="61001" y="1995"/>
                      <a:pt x="61001" y="1982"/>
                      <a:pt x="60988" y="1969"/>
                    </a:cubicBezTo>
                    <a:lnTo>
                      <a:pt x="60988" y="1969"/>
                    </a:lnTo>
                    <a:cubicBezTo>
                      <a:pt x="60988" y="1943"/>
                      <a:pt x="60975" y="1930"/>
                      <a:pt x="60962" y="1918"/>
                    </a:cubicBezTo>
                    <a:cubicBezTo>
                      <a:pt x="60962" y="1918"/>
                      <a:pt x="60962" y="1905"/>
                      <a:pt x="60962" y="1905"/>
                    </a:cubicBezTo>
                    <a:lnTo>
                      <a:pt x="60911" y="1853"/>
                    </a:lnTo>
                    <a:lnTo>
                      <a:pt x="60898" y="1853"/>
                    </a:lnTo>
                    <a:cubicBezTo>
                      <a:pt x="60885" y="1828"/>
                      <a:pt x="60859" y="1815"/>
                      <a:pt x="60847" y="1802"/>
                    </a:cubicBezTo>
                    <a:lnTo>
                      <a:pt x="60847" y="1802"/>
                    </a:lnTo>
                    <a:cubicBezTo>
                      <a:pt x="60821" y="1776"/>
                      <a:pt x="60782" y="1763"/>
                      <a:pt x="60757" y="1750"/>
                    </a:cubicBezTo>
                    <a:lnTo>
                      <a:pt x="60744" y="1737"/>
                    </a:lnTo>
                    <a:cubicBezTo>
                      <a:pt x="60705" y="1725"/>
                      <a:pt x="60679" y="1712"/>
                      <a:pt x="60641" y="1686"/>
                    </a:cubicBezTo>
                    <a:lnTo>
                      <a:pt x="60628" y="1686"/>
                    </a:lnTo>
                    <a:lnTo>
                      <a:pt x="60525" y="1647"/>
                    </a:lnTo>
                    <a:lnTo>
                      <a:pt x="60499" y="1634"/>
                    </a:lnTo>
                    <a:cubicBezTo>
                      <a:pt x="60461" y="1622"/>
                      <a:pt x="60422" y="1609"/>
                      <a:pt x="60370" y="1583"/>
                    </a:cubicBezTo>
                    <a:lnTo>
                      <a:pt x="60345" y="1583"/>
                    </a:lnTo>
                    <a:lnTo>
                      <a:pt x="60203" y="1532"/>
                    </a:lnTo>
                    <a:lnTo>
                      <a:pt x="60190" y="1532"/>
                    </a:lnTo>
                    <a:lnTo>
                      <a:pt x="60023" y="1493"/>
                    </a:lnTo>
                    <a:lnTo>
                      <a:pt x="59984" y="1480"/>
                    </a:lnTo>
                    <a:lnTo>
                      <a:pt x="59817" y="1429"/>
                    </a:lnTo>
                    <a:lnTo>
                      <a:pt x="59791" y="1429"/>
                    </a:lnTo>
                    <a:lnTo>
                      <a:pt x="59611" y="1390"/>
                    </a:lnTo>
                    <a:lnTo>
                      <a:pt x="59573" y="1377"/>
                    </a:lnTo>
                    <a:lnTo>
                      <a:pt x="59367" y="1326"/>
                    </a:lnTo>
                    <a:lnTo>
                      <a:pt x="59328" y="1326"/>
                    </a:lnTo>
                    <a:lnTo>
                      <a:pt x="59122" y="1274"/>
                    </a:lnTo>
                    <a:lnTo>
                      <a:pt x="59096" y="1274"/>
                    </a:lnTo>
                    <a:lnTo>
                      <a:pt x="58852" y="1236"/>
                    </a:lnTo>
                    <a:lnTo>
                      <a:pt x="58800" y="1223"/>
                    </a:lnTo>
                    <a:lnTo>
                      <a:pt x="58543" y="1184"/>
                    </a:lnTo>
                    <a:lnTo>
                      <a:pt x="58543" y="1184"/>
                    </a:lnTo>
                    <a:lnTo>
                      <a:pt x="58286" y="1133"/>
                    </a:lnTo>
                    <a:lnTo>
                      <a:pt x="58221" y="1120"/>
                    </a:lnTo>
                    <a:lnTo>
                      <a:pt x="57951" y="1081"/>
                    </a:lnTo>
                    <a:lnTo>
                      <a:pt x="57900" y="1081"/>
                    </a:lnTo>
                    <a:lnTo>
                      <a:pt x="57642" y="1042"/>
                    </a:lnTo>
                    <a:lnTo>
                      <a:pt x="57578" y="1042"/>
                    </a:lnTo>
                    <a:lnTo>
                      <a:pt x="57552" y="1042"/>
                    </a:lnTo>
                    <a:lnTo>
                      <a:pt x="57423" y="1017"/>
                    </a:lnTo>
                    <a:lnTo>
                      <a:pt x="57217" y="991"/>
                    </a:lnTo>
                    <a:lnTo>
                      <a:pt x="57050" y="965"/>
                    </a:lnTo>
                    <a:lnTo>
                      <a:pt x="56844" y="940"/>
                    </a:lnTo>
                    <a:lnTo>
                      <a:pt x="56664" y="927"/>
                    </a:lnTo>
                    <a:lnTo>
                      <a:pt x="56458" y="901"/>
                    </a:lnTo>
                    <a:lnTo>
                      <a:pt x="56278" y="875"/>
                    </a:lnTo>
                    <a:lnTo>
                      <a:pt x="56046" y="849"/>
                    </a:lnTo>
                    <a:lnTo>
                      <a:pt x="55995" y="849"/>
                    </a:lnTo>
                    <a:lnTo>
                      <a:pt x="55789" y="824"/>
                    </a:lnTo>
                    <a:lnTo>
                      <a:pt x="55686" y="811"/>
                    </a:lnTo>
                    <a:lnTo>
                      <a:pt x="55300" y="772"/>
                    </a:lnTo>
                    <a:lnTo>
                      <a:pt x="55223" y="772"/>
                    </a:lnTo>
                    <a:lnTo>
                      <a:pt x="54901" y="734"/>
                    </a:lnTo>
                    <a:lnTo>
                      <a:pt x="54759" y="721"/>
                    </a:lnTo>
                    <a:lnTo>
                      <a:pt x="54605" y="708"/>
                    </a:lnTo>
                    <a:lnTo>
                      <a:pt x="54541" y="708"/>
                    </a:lnTo>
                    <a:lnTo>
                      <a:pt x="54013" y="656"/>
                    </a:lnTo>
                    <a:lnTo>
                      <a:pt x="53962" y="656"/>
                    </a:lnTo>
                    <a:lnTo>
                      <a:pt x="53357" y="605"/>
                    </a:lnTo>
                    <a:lnTo>
                      <a:pt x="53305" y="605"/>
                    </a:lnTo>
                    <a:lnTo>
                      <a:pt x="53189" y="605"/>
                    </a:lnTo>
                    <a:lnTo>
                      <a:pt x="52790" y="566"/>
                    </a:lnTo>
                    <a:lnTo>
                      <a:pt x="52597" y="553"/>
                    </a:lnTo>
                    <a:lnTo>
                      <a:pt x="52147" y="515"/>
                    </a:lnTo>
                    <a:lnTo>
                      <a:pt x="52031" y="515"/>
                    </a:lnTo>
                    <a:lnTo>
                      <a:pt x="52005" y="515"/>
                    </a:lnTo>
                    <a:lnTo>
                      <a:pt x="51426" y="476"/>
                    </a:lnTo>
                    <a:lnTo>
                      <a:pt x="51349" y="476"/>
                    </a:lnTo>
                    <a:lnTo>
                      <a:pt x="50834" y="438"/>
                    </a:lnTo>
                    <a:lnTo>
                      <a:pt x="50796" y="438"/>
                    </a:lnTo>
                    <a:lnTo>
                      <a:pt x="50616" y="425"/>
                    </a:lnTo>
                    <a:lnTo>
                      <a:pt x="50268" y="412"/>
                    </a:lnTo>
                    <a:lnTo>
                      <a:pt x="50024" y="399"/>
                    </a:lnTo>
                    <a:lnTo>
                      <a:pt x="49676" y="373"/>
                    </a:lnTo>
                    <a:lnTo>
                      <a:pt x="49599" y="373"/>
                    </a:lnTo>
                    <a:lnTo>
                      <a:pt x="49432" y="360"/>
                    </a:lnTo>
                    <a:lnTo>
                      <a:pt x="49097" y="348"/>
                    </a:lnTo>
                    <a:lnTo>
                      <a:pt x="48840" y="335"/>
                    </a:lnTo>
                    <a:lnTo>
                      <a:pt x="48479" y="309"/>
                    </a:lnTo>
                    <a:lnTo>
                      <a:pt x="48389" y="309"/>
                    </a:lnTo>
                    <a:lnTo>
                      <a:pt x="48235" y="309"/>
                    </a:lnTo>
                    <a:lnTo>
                      <a:pt x="47887" y="296"/>
                    </a:lnTo>
                    <a:lnTo>
                      <a:pt x="47604" y="283"/>
                    </a:lnTo>
                    <a:lnTo>
                      <a:pt x="47295" y="257"/>
                    </a:lnTo>
                    <a:lnTo>
                      <a:pt x="47179" y="257"/>
                    </a:lnTo>
                    <a:lnTo>
                      <a:pt x="46973" y="257"/>
                    </a:lnTo>
                    <a:lnTo>
                      <a:pt x="46690" y="245"/>
                    </a:lnTo>
                    <a:lnTo>
                      <a:pt x="46394" y="232"/>
                    </a:lnTo>
                    <a:lnTo>
                      <a:pt x="46073" y="206"/>
                    </a:lnTo>
                    <a:lnTo>
                      <a:pt x="45995" y="206"/>
                    </a:lnTo>
                    <a:lnTo>
                      <a:pt x="45764" y="206"/>
                    </a:lnTo>
                    <a:lnTo>
                      <a:pt x="45455" y="193"/>
                    </a:lnTo>
                    <a:lnTo>
                      <a:pt x="45133" y="180"/>
                    </a:lnTo>
                    <a:lnTo>
                      <a:pt x="44824" y="167"/>
                    </a:lnTo>
                    <a:lnTo>
                      <a:pt x="44799" y="167"/>
                    </a:lnTo>
                    <a:lnTo>
                      <a:pt x="44425" y="155"/>
                    </a:lnTo>
                    <a:lnTo>
                      <a:pt x="44091" y="142"/>
                    </a:lnTo>
                    <a:lnTo>
                      <a:pt x="43615" y="116"/>
                    </a:lnTo>
                    <a:lnTo>
                      <a:pt x="43589" y="116"/>
                    </a:lnTo>
                    <a:lnTo>
                      <a:pt x="42559" y="90"/>
                    </a:lnTo>
                    <a:lnTo>
                      <a:pt x="42443" y="90"/>
                    </a:lnTo>
                    <a:lnTo>
                      <a:pt x="42353" y="90"/>
                    </a:lnTo>
                    <a:lnTo>
                      <a:pt x="41362" y="52"/>
                    </a:lnTo>
                    <a:lnTo>
                      <a:pt x="41298" y="52"/>
                    </a:lnTo>
                    <a:lnTo>
                      <a:pt x="41195" y="52"/>
                    </a:lnTo>
                    <a:lnTo>
                      <a:pt x="40320" y="39"/>
                    </a:lnTo>
                    <a:lnTo>
                      <a:pt x="40217" y="39"/>
                    </a:lnTo>
                    <a:lnTo>
                      <a:pt x="40179" y="39"/>
                    </a:lnTo>
                    <a:lnTo>
                      <a:pt x="39265" y="13"/>
                    </a:lnTo>
                    <a:lnTo>
                      <a:pt x="39226" y="13"/>
                    </a:lnTo>
                    <a:lnTo>
                      <a:pt x="39123" y="13"/>
                    </a:lnTo>
                    <a:lnTo>
                      <a:pt x="38377" y="0"/>
                    </a:lnTo>
                    <a:lnTo>
                      <a:pt x="38248" y="0"/>
                    </a:lnTo>
                    <a:lnTo>
                      <a:pt x="38094" y="0"/>
                    </a:lnTo>
                    <a:lnTo>
                      <a:pt x="37643" y="0"/>
                    </a:lnTo>
                    <a:lnTo>
                      <a:pt x="37463" y="0"/>
                    </a:lnTo>
                    <a:lnTo>
                      <a:pt x="37334" y="0"/>
                    </a:lnTo>
                    <a:lnTo>
                      <a:pt x="36871" y="0"/>
                    </a:lnTo>
                    <a:lnTo>
                      <a:pt x="36665" y="0"/>
                    </a:lnTo>
                    <a:lnTo>
                      <a:pt x="36549" y="0"/>
                    </a:lnTo>
                    <a:lnTo>
                      <a:pt x="36086" y="0"/>
                    </a:lnTo>
                    <a:lnTo>
                      <a:pt x="35893" y="0"/>
                    </a:lnTo>
                    <a:lnTo>
                      <a:pt x="35790" y="0"/>
                    </a:lnTo>
                    <a:lnTo>
                      <a:pt x="35481" y="0"/>
                    </a:lnTo>
                    <a:lnTo>
                      <a:pt x="35288" y="0"/>
                    </a:lnTo>
                    <a:lnTo>
                      <a:pt x="35082" y="0"/>
                    </a:lnTo>
                    <a:lnTo>
                      <a:pt x="34773" y="0"/>
                    </a:lnTo>
                    <a:lnTo>
                      <a:pt x="34709" y="0"/>
                    </a:lnTo>
                    <a:lnTo>
                      <a:pt x="34362" y="0"/>
                    </a:lnTo>
                    <a:lnTo>
                      <a:pt x="34104" y="0"/>
                    </a:lnTo>
                    <a:lnTo>
                      <a:pt x="33499" y="0"/>
                    </a:lnTo>
                    <a:lnTo>
                      <a:pt x="27708" y="0"/>
                    </a:lnTo>
                    <a:lnTo>
                      <a:pt x="27155" y="0"/>
                    </a:lnTo>
                    <a:lnTo>
                      <a:pt x="27078" y="0"/>
                    </a:lnTo>
                    <a:lnTo>
                      <a:pt x="26614" y="0"/>
                    </a:lnTo>
                    <a:lnTo>
                      <a:pt x="26498" y="0"/>
                    </a:lnTo>
                    <a:lnTo>
                      <a:pt x="26254" y="0"/>
                    </a:lnTo>
                    <a:lnTo>
                      <a:pt x="25945" y="0"/>
                    </a:lnTo>
                    <a:lnTo>
                      <a:pt x="24993" y="13"/>
                    </a:lnTo>
                    <a:lnTo>
                      <a:pt x="24916" y="13"/>
                    </a:lnTo>
                    <a:lnTo>
                      <a:pt x="23912" y="26"/>
                    </a:lnTo>
                    <a:lnTo>
                      <a:pt x="23809" y="26"/>
                    </a:lnTo>
                    <a:lnTo>
                      <a:pt x="23474" y="26"/>
                    </a:lnTo>
                    <a:lnTo>
                      <a:pt x="22367" y="39"/>
                    </a:lnTo>
                    <a:lnTo>
                      <a:pt x="22161" y="39"/>
                    </a:lnTo>
                    <a:lnTo>
                      <a:pt x="21158" y="64"/>
                    </a:lnTo>
                    <a:lnTo>
                      <a:pt x="21145" y="64"/>
                    </a:lnTo>
                    <a:lnTo>
                      <a:pt x="20978" y="64"/>
                    </a:lnTo>
                    <a:lnTo>
                      <a:pt x="20450" y="77"/>
                    </a:lnTo>
                    <a:lnTo>
                      <a:pt x="20398" y="77"/>
                    </a:lnTo>
                    <a:lnTo>
                      <a:pt x="20167" y="77"/>
                    </a:lnTo>
                    <a:lnTo>
                      <a:pt x="19716" y="90"/>
                    </a:lnTo>
                    <a:lnTo>
                      <a:pt x="19652" y="90"/>
                    </a:lnTo>
                    <a:lnTo>
                      <a:pt x="19433" y="90"/>
                    </a:lnTo>
                    <a:lnTo>
                      <a:pt x="19034" y="103"/>
                    </a:lnTo>
                    <a:lnTo>
                      <a:pt x="18970" y="103"/>
                    </a:lnTo>
                    <a:lnTo>
                      <a:pt x="18507" y="116"/>
                    </a:lnTo>
                    <a:lnTo>
                      <a:pt x="18391" y="116"/>
                    </a:lnTo>
                    <a:lnTo>
                      <a:pt x="17889" y="129"/>
                    </a:lnTo>
                    <a:lnTo>
                      <a:pt x="17812" y="129"/>
                    </a:lnTo>
                    <a:lnTo>
                      <a:pt x="17606" y="129"/>
                    </a:lnTo>
                    <a:lnTo>
                      <a:pt x="17348" y="142"/>
                    </a:lnTo>
                    <a:lnTo>
                      <a:pt x="17207" y="142"/>
                    </a:lnTo>
                    <a:lnTo>
                      <a:pt x="16962" y="155"/>
                    </a:lnTo>
                    <a:lnTo>
                      <a:pt x="16808" y="155"/>
                    </a:lnTo>
                    <a:lnTo>
                      <a:pt x="16589" y="155"/>
                    </a:lnTo>
                    <a:lnTo>
                      <a:pt x="16332" y="167"/>
                    </a:lnTo>
                    <a:lnTo>
                      <a:pt x="16242" y="167"/>
                    </a:lnTo>
                    <a:lnTo>
                      <a:pt x="15933" y="180"/>
                    </a:lnTo>
                    <a:lnTo>
                      <a:pt x="15727" y="193"/>
                    </a:lnTo>
                    <a:lnTo>
                      <a:pt x="15675" y="193"/>
                    </a:lnTo>
                    <a:lnTo>
                      <a:pt x="15199" y="206"/>
                    </a:lnTo>
                    <a:cubicBezTo>
                      <a:pt x="14736" y="232"/>
                      <a:pt x="14273" y="257"/>
                      <a:pt x="13835" y="270"/>
                    </a:cubicBezTo>
                    <a:lnTo>
                      <a:pt x="13809" y="270"/>
                    </a:lnTo>
                    <a:lnTo>
                      <a:pt x="13693" y="270"/>
                    </a:lnTo>
                    <a:lnTo>
                      <a:pt x="13179" y="296"/>
                    </a:lnTo>
                    <a:lnTo>
                      <a:pt x="13127" y="296"/>
                    </a:lnTo>
                    <a:lnTo>
                      <a:pt x="13024" y="296"/>
                    </a:lnTo>
                    <a:lnTo>
                      <a:pt x="12381" y="335"/>
                    </a:lnTo>
                    <a:lnTo>
                      <a:pt x="12265" y="335"/>
                    </a:lnTo>
                    <a:lnTo>
                      <a:pt x="12149" y="335"/>
                    </a:lnTo>
                    <a:lnTo>
                      <a:pt x="11969" y="348"/>
                    </a:lnTo>
                    <a:lnTo>
                      <a:pt x="11609" y="360"/>
                    </a:lnTo>
                    <a:lnTo>
                      <a:pt x="11441" y="373"/>
                    </a:lnTo>
                    <a:lnTo>
                      <a:pt x="11351" y="373"/>
                    </a:lnTo>
                    <a:lnTo>
                      <a:pt x="11351" y="373"/>
                    </a:lnTo>
                    <a:lnTo>
                      <a:pt x="11120" y="386"/>
                    </a:lnTo>
                    <a:lnTo>
                      <a:pt x="10875" y="399"/>
                    </a:lnTo>
                    <a:lnTo>
                      <a:pt x="10579" y="425"/>
                    </a:lnTo>
                    <a:lnTo>
                      <a:pt x="10309" y="438"/>
                    </a:lnTo>
                    <a:lnTo>
                      <a:pt x="10245" y="438"/>
                    </a:lnTo>
                    <a:lnTo>
                      <a:pt x="10077" y="451"/>
                    </a:lnTo>
                    <a:lnTo>
                      <a:pt x="9743" y="476"/>
                    </a:lnTo>
                    <a:lnTo>
                      <a:pt x="9511" y="489"/>
                    </a:lnTo>
                    <a:lnTo>
                      <a:pt x="9163" y="515"/>
                    </a:lnTo>
                    <a:lnTo>
                      <a:pt x="9061" y="515"/>
                    </a:lnTo>
                    <a:lnTo>
                      <a:pt x="8958" y="515"/>
                    </a:lnTo>
                    <a:lnTo>
                      <a:pt x="8546" y="541"/>
                    </a:lnTo>
                    <a:lnTo>
                      <a:pt x="8366" y="553"/>
                    </a:lnTo>
                    <a:lnTo>
                      <a:pt x="7838" y="605"/>
                    </a:lnTo>
                    <a:lnTo>
                      <a:pt x="7799" y="605"/>
                    </a:lnTo>
                    <a:lnTo>
                      <a:pt x="7799" y="605"/>
                    </a:lnTo>
                    <a:lnTo>
                      <a:pt x="7259" y="644"/>
                    </a:lnTo>
                    <a:lnTo>
                      <a:pt x="7104" y="656"/>
                    </a:lnTo>
                    <a:lnTo>
                      <a:pt x="6731" y="695"/>
                    </a:lnTo>
                    <a:lnTo>
                      <a:pt x="6654" y="695"/>
                    </a:lnTo>
                    <a:lnTo>
                      <a:pt x="6551" y="708"/>
                    </a:lnTo>
                    <a:cubicBezTo>
                      <a:pt x="6448" y="721"/>
                      <a:pt x="6345" y="721"/>
                      <a:pt x="6242" y="734"/>
                    </a:cubicBezTo>
                    <a:lnTo>
                      <a:pt x="6049" y="759"/>
                    </a:lnTo>
                    <a:lnTo>
                      <a:pt x="5753" y="785"/>
                    </a:lnTo>
                    <a:lnTo>
                      <a:pt x="5624" y="798"/>
                    </a:lnTo>
                    <a:lnTo>
                      <a:pt x="5573" y="798"/>
                    </a:lnTo>
                    <a:lnTo>
                      <a:pt x="5303" y="824"/>
                    </a:lnTo>
                    <a:lnTo>
                      <a:pt x="5135" y="849"/>
                    </a:lnTo>
                    <a:lnTo>
                      <a:pt x="4814" y="875"/>
                    </a:lnTo>
                    <a:lnTo>
                      <a:pt x="4711" y="888"/>
                    </a:lnTo>
                    <a:lnTo>
                      <a:pt x="4711" y="888"/>
                    </a:lnTo>
                    <a:lnTo>
                      <a:pt x="4415" y="927"/>
                    </a:lnTo>
                    <a:lnTo>
                      <a:pt x="4299" y="940"/>
                    </a:lnTo>
                    <a:lnTo>
                      <a:pt x="3939" y="991"/>
                    </a:lnTo>
                    <a:lnTo>
                      <a:pt x="3939" y="991"/>
                    </a:lnTo>
                    <a:lnTo>
                      <a:pt x="3720" y="1017"/>
                    </a:lnTo>
                    <a:lnTo>
                      <a:pt x="3591" y="1030"/>
                    </a:lnTo>
                    <a:lnTo>
                      <a:pt x="3424" y="1055"/>
                    </a:lnTo>
                    <a:lnTo>
                      <a:pt x="3244" y="1081"/>
                    </a:lnTo>
                    <a:lnTo>
                      <a:pt x="3244" y="1081"/>
                    </a:lnTo>
                    <a:cubicBezTo>
                      <a:pt x="3141" y="1094"/>
                      <a:pt x="3038" y="1107"/>
                      <a:pt x="2922" y="1133"/>
                    </a:cubicBezTo>
                    <a:lnTo>
                      <a:pt x="2832" y="1145"/>
                    </a:lnTo>
                    <a:lnTo>
                      <a:pt x="2626" y="1171"/>
                    </a:lnTo>
                    <a:lnTo>
                      <a:pt x="2613" y="1171"/>
                    </a:lnTo>
                    <a:lnTo>
                      <a:pt x="2549" y="1184"/>
                    </a:lnTo>
                    <a:lnTo>
                      <a:pt x="2330" y="1223"/>
                    </a:lnTo>
                    <a:lnTo>
                      <a:pt x="2240" y="1248"/>
                    </a:lnTo>
                    <a:lnTo>
                      <a:pt x="2098" y="1274"/>
                    </a:lnTo>
                    <a:lnTo>
                      <a:pt x="2060" y="1274"/>
                    </a:lnTo>
                    <a:lnTo>
                      <a:pt x="1970" y="1287"/>
                    </a:lnTo>
                    <a:lnTo>
                      <a:pt x="1802" y="1313"/>
                    </a:lnTo>
                    <a:lnTo>
                      <a:pt x="1712" y="1338"/>
                    </a:lnTo>
                    <a:lnTo>
                      <a:pt x="1622" y="1364"/>
                    </a:lnTo>
                    <a:lnTo>
                      <a:pt x="1571" y="1364"/>
                    </a:lnTo>
                    <a:lnTo>
                      <a:pt x="1481" y="1390"/>
                    </a:lnTo>
                    <a:lnTo>
                      <a:pt x="1352" y="1416"/>
                    </a:lnTo>
                    <a:lnTo>
                      <a:pt x="1262" y="1441"/>
                    </a:lnTo>
                    <a:lnTo>
                      <a:pt x="1210" y="1454"/>
                    </a:lnTo>
                    <a:lnTo>
                      <a:pt x="1146" y="1467"/>
                    </a:lnTo>
                    <a:lnTo>
                      <a:pt x="1069" y="1493"/>
                    </a:lnTo>
                    <a:lnTo>
                      <a:pt x="953" y="1519"/>
                    </a:lnTo>
                    <a:lnTo>
                      <a:pt x="889" y="1544"/>
                    </a:lnTo>
                    <a:lnTo>
                      <a:pt x="863" y="1544"/>
                    </a:lnTo>
                    <a:lnTo>
                      <a:pt x="773" y="1570"/>
                    </a:lnTo>
                    <a:lnTo>
                      <a:pt x="721" y="1596"/>
                    </a:lnTo>
                    <a:lnTo>
                      <a:pt x="567" y="1647"/>
                    </a:lnTo>
                    <a:lnTo>
                      <a:pt x="567" y="1647"/>
                    </a:lnTo>
                    <a:lnTo>
                      <a:pt x="438" y="1699"/>
                    </a:lnTo>
                    <a:lnTo>
                      <a:pt x="399" y="1712"/>
                    </a:lnTo>
                    <a:lnTo>
                      <a:pt x="335" y="1750"/>
                    </a:lnTo>
                    <a:lnTo>
                      <a:pt x="322" y="1750"/>
                    </a:lnTo>
                    <a:lnTo>
                      <a:pt x="284" y="1763"/>
                    </a:lnTo>
                    <a:lnTo>
                      <a:pt x="232" y="1802"/>
                    </a:lnTo>
                    <a:lnTo>
                      <a:pt x="194" y="1815"/>
                    </a:lnTo>
                    <a:cubicBezTo>
                      <a:pt x="181" y="1828"/>
                      <a:pt x="168" y="1840"/>
                      <a:pt x="155" y="1840"/>
                    </a:cubicBezTo>
                    <a:lnTo>
                      <a:pt x="142" y="1853"/>
                    </a:lnTo>
                    <a:lnTo>
                      <a:pt x="116" y="1879"/>
                    </a:lnTo>
                    <a:cubicBezTo>
                      <a:pt x="103" y="1892"/>
                      <a:pt x="91" y="1905"/>
                      <a:pt x="78" y="1905"/>
                    </a:cubicBezTo>
                    <a:lnTo>
                      <a:pt x="52" y="1930"/>
                    </a:lnTo>
                    <a:lnTo>
                      <a:pt x="39" y="1956"/>
                    </a:lnTo>
                    <a:cubicBezTo>
                      <a:pt x="39" y="1956"/>
                      <a:pt x="39" y="1969"/>
                      <a:pt x="26" y="1969"/>
                    </a:cubicBezTo>
                    <a:cubicBezTo>
                      <a:pt x="26" y="1969"/>
                      <a:pt x="26" y="1982"/>
                      <a:pt x="26" y="1982"/>
                    </a:cubicBezTo>
                    <a:cubicBezTo>
                      <a:pt x="13" y="2008"/>
                      <a:pt x="1" y="2021"/>
                      <a:pt x="1" y="2033"/>
                    </a:cubicBezTo>
                    <a:cubicBezTo>
                      <a:pt x="1" y="2046"/>
                      <a:pt x="1" y="2059"/>
                      <a:pt x="1" y="2059"/>
                    </a:cubicBezTo>
                    <a:cubicBezTo>
                      <a:pt x="1" y="2072"/>
                      <a:pt x="1" y="2085"/>
                      <a:pt x="1" y="2085"/>
                    </a:cubicBezTo>
                    <a:cubicBezTo>
                      <a:pt x="1" y="2098"/>
                      <a:pt x="1" y="2098"/>
                      <a:pt x="1" y="2111"/>
                    </a:cubicBezTo>
                    <a:cubicBezTo>
                      <a:pt x="1" y="2124"/>
                      <a:pt x="13" y="2149"/>
                      <a:pt x="26" y="2162"/>
                    </a:cubicBezTo>
                    <a:lnTo>
                      <a:pt x="528" y="3127"/>
                    </a:lnTo>
                    <a:lnTo>
                      <a:pt x="760" y="3552"/>
                    </a:lnTo>
                    <a:lnTo>
                      <a:pt x="1133" y="4286"/>
                    </a:lnTo>
                    <a:lnTo>
                      <a:pt x="1635" y="5225"/>
                    </a:lnTo>
                    <a:lnTo>
                      <a:pt x="2201" y="6293"/>
                    </a:lnTo>
                    <a:lnTo>
                      <a:pt x="2729" y="7297"/>
                    </a:lnTo>
                    <a:lnTo>
                      <a:pt x="3256" y="8314"/>
                    </a:lnTo>
                    <a:lnTo>
                      <a:pt x="4711" y="11042"/>
                    </a:lnTo>
                    <a:cubicBezTo>
                      <a:pt x="4788" y="11183"/>
                      <a:pt x="4852" y="11325"/>
                      <a:pt x="4929" y="11467"/>
                    </a:cubicBezTo>
                    <a:lnTo>
                      <a:pt x="5444" y="12432"/>
                    </a:lnTo>
                    <a:cubicBezTo>
                      <a:pt x="5444" y="12445"/>
                      <a:pt x="5457" y="12470"/>
                      <a:pt x="5470" y="12483"/>
                    </a:cubicBezTo>
                    <a:lnTo>
                      <a:pt x="5496" y="12496"/>
                    </a:lnTo>
                    <a:cubicBezTo>
                      <a:pt x="5509" y="12509"/>
                      <a:pt x="5521" y="12522"/>
                      <a:pt x="5534" y="12522"/>
                    </a:cubicBezTo>
                    <a:lnTo>
                      <a:pt x="5560" y="12548"/>
                    </a:lnTo>
                    <a:lnTo>
                      <a:pt x="5599" y="12573"/>
                    </a:lnTo>
                    <a:lnTo>
                      <a:pt x="5624" y="12599"/>
                    </a:lnTo>
                    <a:lnTo>
                      <a:pt x="5689" y="12625"/>
                    </a:lnTo>
                    <a:lnTo>
                      <a:pt x="5727" y="12651"/>
                    </a:lnTo>
                    <a:lnTo>
                      <a:pt x="5792" y="12676"/>
                    </a:lnTo>
                    <a:cubicBezTo>
                      <a:pt x="5805" y="12676"/>
                      <a:pt x="5817" y="12689"/>
                      <a:pt x="5830" y="12689"/>
                    </a:cubicBezTo>
                    <a:lnTo>
                      <a:pt x="5908" y="12728"/>
                    </a:lnTo>
                    <a:lnTo>
                      <a:pt x="5959" y="12741"/>
                    </a:lnTo>
                    <a:lnTo>
                      <a:pt x="6075" y="12779"/>
                    </a:lnTo>
                    <a:lnTo>
                      <a:pt x="6101" y="12779"/>
                    </a:lnTo>
                    <a:lnTo>
                      <a:pt x="6255" y="12831"/>
                    </a:lnTo>
                    <a:lnTo>
                      <a:pt x="6306" y="12844"/>
                    </a:lnTo>
                    <a:lnTo>
                      <a:pt x="6422" y="12869"/>
                    </a:lnTo>
                    <a:lnTo>
                      <a:pt x="6500" y="12882"/>
                    </a:lnTo>
                    <a:lnTo>
                      <a:pt x="6615" y="12921"/>
                    </a:lnTo>
                    <a:lnTo>
                      <a:pt x="6693" y="12934"/>
                    </a:lnTo>
                    <a:lnTo>
                      <a:pt x="6821" y="12959"/>
                    </a:lnTo>
                    <a:lnTo>
                      <a:pt x="6911" y="12985"/>
                    </a:lnTo>
                    <a:lnTo>
                      <a:pt x="7040" y="13011"/>
                    </a:lnTo>
                    <a:lnTo>
                      <a:pt x="7130" y="13024"/>
                    </a:lnTo>
                    <a:lnTo>
                      <a:pt x="7297" y="13050"/>
                    </a:lnTo>
                    <a:lnTo>
                      <a:pt x="7375" y="13062"/>
                    </a:lnTo>
                    <a:lnTo>
                      <a:pt x="7568" y="13101"/>
                    </a:lnTo>
                    <a:lnTo>
                      <a:pt x="7632" y="13114"/>
                    </a:lnTo>
                    <a:lnTo>
                      <a:pt x="7889" y="13152"/>
                    </a:lnTo>
                    <a:lnTo>
                      <a:pt x="7954" y="13165"/>
                    </a:lnTo>
                    <a:lnTo>
                      <a:pt x="8173" y="13191"/>
                    </a:lnTo>
                    <a:lnTo>
                      <a:pt x="8275" y="13217"/>
                    </a:lnTo>
                    <a:lnTo>
                      <a:pt x="8469" y="13243"/>
                    </a:lnTo>
                    <a:lnTo>
                      <a:pt x="8584" y="13255"/>
                    </a:lnTo>
                    <a:lnTo>
                      <a:pt x="8777" y="13281"/>
                    </a:lnTo>
                    <a:lnTo>
                      <a:pt x="8906" y="13294"/>
                    </a:lnTo>
                    <a:lnTo>
                      <a:pt x="9112" y="13320"/>
                    </a:lnTo>
                    <a:lnTo>
                      <a:pt x="9241" y="13333"/>
                    </a:lnTo>
                    <a:lnTo>
                      <a:pt x="9447" y="13358"/>
                    </a:lnTo>
                    <a:lnTo>
                      <a:pt x="9575" y="13371"/>
                    </a:lnTo>
                    <a:lnTo>
                      <a:pt x="9833" y="13397"/>
                    </a:lnTo>
                    <a:lnTo>
                      <a:pt x="9923" y="13410"/>
                    </a:lnTo>
                    <a:lnTo>
                      <a:pt x="10296" y="13448"/>
                    </a:lnTo>
                    <a:lnTo>
                      <a:pt x="10347" y="13448"/>
                    </a:lnTo>
                    <a:lnTo>
                      <a:pt x="10669" y="13487"/>
                    </a:lnTo>
                    <a:lnTo>
                      <a:pt x="10798" y="13500"/>
                    </a:lnTo>
                    <a:lnTo>
                      <a:pt x="11055" y="13513"/>
                    </a:lnTo>
                    <a:lnTo>
                      <a:pt x="11210" y="13539"/>
                    </a:lnTo>
                    <a:lnTo>
                      <a:pt x="11467" y="13551"/>
                    </a:lnTo>
                    <a:lnTo>
                      <a:pt x="11622" y="13564"/>
                    </a:lnTo>
                    <a:lnTo>
                      <a:pt x="11879" y="13590"/>
                    </a:lnTo>
                    <a:lnTo>
                      <a:pt x="12046" y="13603"/>
                    </a:lnTo>
                    <a:lnTo>
                      <a:pt x="12316" y="13629"/>
                    </a:lnTo>
                    <a:lnTo>
                      <a:pt x="12471" y="13641"/>
                    </a:lnTo>
                    <a:lnTo>
                      <a:pt x="12793" y="13654"/>
                    </a:lnTo>
                    <a:lnTo>
                      <a:pt x="12908" y="13667"/>
                    </a:lnTo>
                    <a:lnTo>
                      <a:pt x="13835" y="13732"/>
                    </a:lnTo>
                    <a:lnTo>
                      <a:pt x="13964" y="13732"/>
                    </a:lnTo>
                    <a:lnTo>
                      <a:pt x="14298" y="13757"/>
                    </a:lnTo>
                    <a:lnTo>
                      <a:pt x="14479" y="13770"/>
                    </a:lnTo>
                    <a:lnTo>
                      <a:pt x="14800" y="13783"/>
                    </a:lnTo>
                    <a:lnTo>
                      <a:pt x="14877" y="13783"/>
                    </a:lnTo>
                    <a:lnTo>
                      <a:pt x="14968" y="13783"/>
                    </a:lnTo>
                    <a:lnTo>
                      <a:pt x="15354" y="13809"/>
                    </a:lnTo>
                    <a:lnTo>
                      <a:pt x="15508" y="13822"/>
                    </a:lnTo>
                    <a:lnTo>
                      <a:pt x="15971" y="13835"/>
                    </a:lnTo>
                    <a:lnTo>
                      <a:pt x="16049" y="13835"/>
                    </a:lnTo>
                    <a:lnTo>
                      <a:pt x="16602" y="13873"/>
                    </a:lnTo>
                    <a:lnTo>
                      <a:pt x="16744" y="13873"/>
                    </a:lnTo>
                    <a:lnTo>
                      <a:pt x="17168" y="13886"/>
                    </a:lnTo>
                    <a:lnTo>
                      <a:pt x="17245" y="13886"/>
                    </a:lnTo>
                    <a:lnTo>
                      <a:pt x="17400" y="13899"/>
                    </a:lnTo>
                    <a:lnTo>
                      <a:pt x="17644" y="13912"/>
                    </a:lnTo>
                    <a:lnTo>
                      <a:pt x="17902" y="13925"/>
                    </a:lnTo>
                    <a:lnTo>
                      <a:pt x="18146" y="13925"/>
                    </a:lnTo>
                    <a:lnTo>
                      <a:pt x="18417" y="13937"/>
                    </a:lnTo>
                    <a:lnTo>
                      <a:pt x="18648" y="13950"/>
                    </a:lnTo>
                    <a:lnTo>
                      <a:pt x="18931" y="13963"/>
                    </a:lnTo>
                    <a:lnTo>
                      <a:pt x="19163" y="13976"/>
                    </a:lnTo>
                    <a:lnTo>
                      <a:pt x="19279" y="13976"/>
                    </a:lnTo>
                    <a:lnTo>
                      <a:pt x="19369" y="13976"/>
                    </a:lnTo>
                    <a:cubicBezTo>
                      <a:pt x="19639" y="13976"/>
                      <a:pt x="19909" y="13989"/>
                      <a:pt x="20192" y="14002"/>
                    </a:cubicBezTo>
                    <a:lnTo>
                      <a:pt x="20295" y="14002"/>
                    </a:lnTo>
                    <a:lnTo>
                      <a:pt x="21171" y="14028"/>
                    </a:lnTo>
                    <a:lnTo>
                      <a:pt x="21209" y="14028"/>
                    </a:lnTo>
                    <a:lnTo>
                      <a:pt x="21994" y="14079"/>
                    </a:lnTo>
                    <a:lnTo>
                      <a:pt x="22174" y="14079"/>
                    </a:lnTo>
                    <a:lnTo>
                      <a:pt x="22985" y="14105"/>
                    </a:lnTo>
                    <a:lnTo>
                      <a:pt x="23049" y="14105"/>
                    </a:lnTo>
                    <a:lnTo>
                      <a:pt x="23165" y="14105"/>
                    </a:lnTo>
                    <a:lnTo>
                      <a:pt x="23963" y="14118"/>
                    </a:lnTo>
                    <a:lnTo>
                      <a:pt x="24015" y="14118"/>
                    </a:lnTo>
                    <a:lnTo>
                      <a:pt x="24851" y="14131"/>
                    </a:lnTo>
                    <a:lnTo>
                      <a:pt x="24954" y="14131"/>
                    </a:lnTo>
                    <a:lnTo>
                      <a:pt x="25044" y="14131"/>
                    </a:lnTo>
                    <a:lnTo>
                      <a:pt x="25881" y="14143"/>
                    </a:lnTo>
                    <a:lnTo>
                      <a:pt x="26048" y="14143"/>
                    </a:lnTo>
                    <a:lnTo>
                      <a:pt x="26897" y="14156"/>
                    </a:lnTo>
                    <a:lnTo>
                      <a:pt x="26949" y="14156"/>
                    </a:lnTo>
                    <a:lnTo>
                      <a:pt x="27901" y="14156"/>
                    </a:lnTo>
                    <a:lnTo>
                      <a:pt x="28068" y="14156"/>
                    </a:lnTo>
                    <a:lnTo>
                      <a:pt x="28982" y="14156"/>
                    </a:lnTo>
                    <a:lnTo>
                      <a:pt x="29201" y="14156"/>
                    </a:lnTo>
                    <a:lnTo>
                      <a:pt x="30063" y="14156"/>
                    </a:lnTo>
                    <a:lnTo>
                      <a:pt x="31517" y="14156"/>
                    </a:lnTo>
                    <a:lnTo>
                      <a:pt x="32792" y="14156"/>
                    </a:lnTo>
                    <a:lnTo>
                      <a:pt x="32946" y="14156"/>
                    </a:lnTo>
                    <a:cubicBezTo>
                      <a:pt x="33358" y="14156"/>
                      <a:pt x="33770" y="14156"/>
                      <a:pt x="34181" y="14156"/>
                    </a:cubicBezTo>
                    <a:lnTo>
                      <a:pt x="34310" y="14156"/>
                    </a:lnTo>
                    <a:cubicBezTo>
                      <a:pt x="34658" y="14156"/>
                      <a:pt x="34992" y="14156"/>
                      <a:pt x="35327" y="14143"/>
                    </a:cubicBezTo>
                    <a:lnTo>
                      <a:pt x="35481" y="14143"/>
                    </a:lnTo>
                    <a:lnTo>
                      <a:pt x="36485" y="14118"/>
                    </a:lnTo>
                    <a:lnTo>
                      <a:pt x="36639" y="14118"/>
                    </a:lnTo>
                    <a:lnTo>
                      <a:pt x="37618" y="14105"/>
                    </a:lnTo>
                    <a:lnTo>
                      <a:pt x="37759" y="14105"/>
                    </a:lnTo>
                    <a:cubicBezTo>
                      <a:pt x="38081" y="14092"/>
                      <a:pt x="38403" y="14092"/>
                      <a:pt x="38724" y="14079"/>
                    </a:cubicBezTo>
                    <a:lnTo>
                      <a:pt x="38776" y="14079"/>
                    </a:lnTo>
                    <a:lnTo>
                      <a:pt x="38943" y="14079"/>
                    </a:lnTo>
                    <a:lnTo>
                      <a:pt x="39316" y="14066"/>
                    </a:lnTo>
                    <a:lnTo>
                      <a:pt x="39561" y="14066"/>
                    </a:lnTo>
                    <a:lnTo>
                      <a:pt x="39921" y="14053"/>
                    </a:lnTo>
                    <a:lnTo>
                      <a:pt x="40166" y="14053"/>
                    </a:lnTo>
                    <a:lnTo>
                      <a:pt x="40526" y="14040"/>
                    </a:lnTo>
                    <a:lnTo>
                      <a:pt x="40758" y="14028"/>
                    </a:lnTo>
                    <a:lnTo>
                      <a:pt x="41131" y="14015"/>
                    </a:lnTo>
                    <a:lnTo>
                      <a:pt x="41350" y="14015"/>
                    </a:lnTo>
                    <a:lnTo>
                      <a:pt x="41800" y="14002"/>
                    </a:lnTo>
                    <a:lnTo>
                      <a:pt x="41929" y="14002"/>
                    </a:lnTo>
                    <a:lnTo>
                      <a:pt x="42495" y="13976"/>
                    </a:lnTo>
                    <a:lnTo>
                      <a:pt x="42637" y="13976"/>
                    </a:lnTo>
                    <a:lnTo>
                      <a:pt x="43048" y="13963"/>
                    </a:lnTo>
                    <a:lnTo>
                      <a:pt x="43254" y="13950"/>
                    </a:lnTo>
                    <a:lnTo>
                      <a:pt x="43602" y="13937"/>
                    </a:lnTo>
                    <a:lnTo>
                      <a:pt x="43679" y="13937"/>
                    </a:lnTo>
                    <a:lnTo>
                      <a:pt x="43846" y="13937"/>
                    </a:lnTo>
                    <a:lnTo>
                      <a:pt x="44104" y="13925"/>
                    </a:lnTo>
                    <a:lnTo>
                      <a:pt x="44335" y="13912"/>
                    </a:lnTo>
                    <a:lnTo>
                      <a:pt x="44593" y="13899"/>
                    </a:lnTo>
                    <a:lnTo>
                      <a:pt x="44824" y="13886"/>
                    </a:lnTo>
                    <a:lnTo>
                      <a:pt x="45082" y="13873"/>
                    </a:lnTo>
                    <a:lnTo>
                      <a:pt x="45300" y="13860"/>
                    </a:lnTo>
                    <a:lnTo>
                      <a:pt x="45545" y="13847"/>
                    </a:lnTo>
                    <a:lnTo>
                      <a:pt x="45777" y="13835"/>
                    </a:lnTo>
                    <a:lnTo>
                      <a:pt x="46008" y="13822"/>
                    </a:lnTo>
                    <a:lnTo>
                      <a:pt x="46240" y="13809"/>
                    </a:lnTo>
                    <a:lnTo>
                      <a:pt x="46472" y="13796"/>
                    </a:lnTo>
                    <a:lnTo>
                      <a:pt x="46690" y="13783"/>
                    </a:lnTo>
                    <a:lnTo>
                      <a:pt x="46922" y="13770"/>
                    </a:lnTo>
                    <a:lnTo>
                      <a:pt x="47128" y="13757"/>
                    </a:lnTo>
                    <a:lnTo>
                      <a:pt x="47360" y="13744"/>
                    </a:lnTo>
                    <a:lnTo>
                      <a:pt x="47398" y="13744"/>
                    </a:lnTo>
                    <a:lnTo>
                      <a:pt x="47488" y="13744"/>
                    </a:lnTo>
                    <a:lnTo>
                      <a:pt x="47861" y="13719"/>
                    </a:lnTo>
                    <a:lnTo>
                      <a:pt x="48016" y="13706"/>
                    </a:lnTo>
                    <a:lnTo>
                      <a:pt x="48338" y="13680"/>
                    </a:lnTo>
                    <a:lnTo>
                      <a:pt x="48505" y="13667"/>
                    </a:lnTo>
                    <a:lnTo>
                      <a:pt x="48840" y="13641"/>
                    </a:lnTo>
                    <a:lnTo>
                      <a:pt x="48968" y="13629"/>
                    </a:lnTo>
                    <a:lnTo>
                      <a:pt x="49419" y="13590"/>
                    </a:lnTo>
                    <a:lnTo>
                      <a:pt x="49419" y="13590"/>
                    </a:lnTo>
                    <a:lnTo>
                      <a:pt x="49573" y="13577"/>
                    </a:lnTo>
                    <a:lnTo>
                      <a:pt x="49779" y="13564"/>
                    </a:lnTo>
                    <a:cubicBezTo>
                      <a:pt x="50165" y="13526"/>
                      <a:pt x="50525" y="13487"/>
                      <a:pt x="50873" y="13461"/>
                    </a:cubicBezTo>
                    <a:lnTo>
                      <a:pt x="51195" y="13423"/>
                    </a:lnTo>
                    <a:lnTo>
                      <a:pt x="51285" y="13410"/>
                    </a:lnTo>
                    <a:lnTo>
                      <a:pt x="51503" y="13384"/>
                    </a:lnTo>
                    <a:lnTo>
                      <a:pt x="51619" y="13371"/>
                    </a:lnTo>
                    <a:lnTo>
                      <a:pt x="51812" y="13345"/>
                    </a:lnTo>
                    <a:lnTo>
                      <a:pt x="51928" y="13333"/>
                    </a:lnTo>
                    <a:lnTo>
                      <a:pt x="52031" y="13320"/>
                    </a:lnTo>
                    <a:lnTo>
                      <a:pt x="52121" y="13307"/>
                    </a:lnTo>
                    <a:lnTo>
                      <a:pt x="52211" y="13307"/>
                    </a:lnTo>
                    <a:lnTo>
                      <a:pt x="52404" y="13281"/>
                    </a:lnTo>
                    <a:lnTo>
                      <a:pt x="52494" y="13268"/>
                    </a:lnTo>
                    <a:lnTo>
                      <a:pt x="52700" y="13230"/>
                    </a:lnTo>
                    <a:lnTo>
                      <a:pt x="52752" y="13230"/>
                    </a:lnTo>
                    <a:lnTo>
                      <a:pt x="52996" y="13191"/>
                    </a:lnTo>
                    <a:lnTo>
                      <a:pt x="53009" y="13191"/>
                    </a:lnTo>
                    <a:lnTo>
                      <a:pt x="53061" y="13191"/>
                    </a:lnTo>
                    <a:lnTo>
                      <a:pt x="53241" y="13165"/>
                    </a:lnTo>
                    <a:lnTo>
                      <a:pt x="53331" y="13152"/>
                    </a:lnTo>
                    <a:lnTo>
                      <a:pt x="53472" y="13127"/>
                    </a:lnTo>
                    <a:lnTo>
                      <a:pt x="53563" y="13114"/>
                    </a:lnTo>
                    <a:lnTo>
                      <a:pt x="53704" y="13088"/>
                    </a:lnTo>
                    <a:lnTo>
                      <a:pt x="53781" y="13075"/>
                    </a:lnTo>
                    <a:lnTo>
                      <a:pt x="53794" y="13075"/>
                    </a:lnTo>
                    <a:lnTo>
                      <a:pt x="53974" y="13037"/>
                    </a:lnTo>
                    <a:lnTo>
                      <a:pt x="53974" y="13037"/>
                    </a:lnTo>
                    <a:lnTo>
                      <a:pt x="54167" y="12998"/>
                    </a:lnTo>
                    <a:lnTo>
                      <a:pt x="54219" y="12985"/>
                    </a:lnTo>
                    <a:lnTo>
                      <a:pt x="54348" y="12959"/>
                    </a:lnTo>
                    <a:lnTo>
                      <a:pt x="54412" y="12947"/>
                    </a:lnTo>
                    <a:lnTo>
                      <a:pt x="54463" y="12934"/>
                    </a:lnTo>
                    <a:lnTo>
                      <a:pt x="54515" y="12921"/>
                    </a:lnTo>
                    <a:lnTo>
                      <a:pt x="54579" y="12908"/>
                    </a:lnTo>
                    <a:lnTo>
                      <a:pt x="54682" y="12882"/>
                    </a:lnTo>
                    <a:lnTo>
                      <a:pt x="54734" y="12869"/>
                    </a:lnTo>
                    <a:lnTo>
                      <a:pt x="54837" y="12831"/>
                    </a:lnTo>
                    <a:lnTo>
                      <a:pt x="54875" y="12818"/>
                    </a:lnTo>
                    <a:lnTo>
                      <a:pt x="54991" y="12779"/>
                    </a:lnTo>
                    <a:lnTo>
                      <a:pt x="54991" y="12779"/>
                    </a:lnTo>
                    <a:lnTo>
                      <a:pt x="55043" y="12766"/>
                    </a:lnTo>
                    <a:lnTo>
                      <a:pt x="55120" y="12741"/>
                    </a:lnTo>
                    <a:lnTo>
                      <a:pt x="55158" y="12715"/>
                    </a:lnTo>
                    <a:lnTo>
                      <a:pt x="55223" y="12689"/>
                    </a:lnTo>
                    <a:lnTo>
                      <a:pt x="55261" y="12676"/>
                    </a:lnTo>
                    <a:lnTo>
                      <a:pt x="55313" y="12651"/>
                    </a:lnTo>
                    <a:lnTo>
                      <a:pt x="55351" y="12625"/>
                    </a:lnTo>
                    <a:lnTo>
                      <a:pt x="55390" y="12612"/>
                    </a:lnTo>
                    <a:lnTo>
                      <a:pt x="55390" y="12599"/>
                    </a:lnTo>
                    <a:lnTo>
                      <a:pt x="55416" y="12586"/>
                    </a:lnTo>
                    <a:lnTo>
                      <a:pt x="55454" y="12560"/>
                    </a:lnTo>
                    <a:lnTo>
                      <a:pt x="55480" y="12548"/>
                    </a:lnTo>
                    <a:cubicBezTo>
                      <a:pt x="55493" y="12535"/>
                      <a:pt x="55506" y="12522"/>
                      <a:pt x="55506" y="12509"/>
                    </a:cubicBezTo>
                    <a:cubicBezTo>
                      <a:pt x="55519" y="12509"/>
                      <a:pt x="55519" y="12509"/>
                      <a:pt x="55519" y="12496"/>
                    </a:cubicBezTo>
                    <a:cubicBezTo>
                      <a:pt x="55532" y="12483"/>
                      <a:pt x="55544" y="12470"/>
                      <a:pt x="55557" y="12458"/>
                    </a:cubicBezTo>
                    <a:lnTo>
                      <a:pt x="60962" y="2188"/>
                    </a:lnTo>
                    <a:cubicBezTo>
                      <a:pt x="60975" y="2175"/>
                      <a:pt x="60988" y="2162"/>
                      <a:pt x="60988" y="2136"/>
                    </a:cubicBezTo>
                    <a:cubicBezTo>
                      <a:pt x="61014" y="2111"/>
                      <a:pt x="61014" y="2059"/>
                      <a:pt x="61001" y="20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3;p40">
                <a:extLst>
                  <a:ext uri="{FF2B5EF4-FFF2-40B4-BE49-F238E27FC236}">
                    <a16:creationId xmlns:a16="http://schemas.microsoft.com/office/drawing/2014/main" id="{5D74E74A-CC07-6624-FF8C-856B121B1A6D}"/>
                  </a:ext>
                </a:extLst>
              </p:cNvPr>
              <p:cNvSpPr/>
              <p:nvPr/>
            </p:nvSpPr>
            <p:spPr>
              <a:xfrm>
                <a:off x="2984494" y="1553135"/>
                <a:ext cx="3175017" cy="190146"/>
              </a:xfrm>
              <a:custGeom>
                <a:avLst/>
                <a:gdLst/>
                <a:ahLst/>
                <a:cxnLst/>
                <a:rect l="l" t="t" r="r" b="b"/>
                <a:pathLst>
                  <a:path w="61594" h="4570" extrusionOk="0">
                    <a:moveTo>
                      <a:pt x="61297" y="2317"/>
                    </a:moveTo>
                    <a:cubicBezTo>
                      <a:pt x="61001" y="3565"/>
                      <a:pt x="47115" y="4569"/>
                      <a:pt x="30269" y="4543"/>
                    </a:cubicBezTo>
                    <a:cubicBezTo>
                      <a:pt x="13423" y="4518"/>
                      <a:pt x="1" y="3488"/>
                      <a:pt x="297" y="2240"/>
                    </a:cubicBezTo>
                    <a:cubicBezTo>
                      <a:pt x="593" y="991"/>
                      <a:pt x="14479" y="1"/>
                      <a:pt x="31324" y="13"/>
                    </a:cubicBezTo>
                    <a:cubicBezTo>
                      <a:pt x="48170" y="39"/>
                      <a:pt x="61593" y="1069"/>
                      <a:pt x="61297" y="23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794;p40">
              <a:extLst>
                <a:ext uri="{FF2B5EF4-FFF2-40B4-BE49-F238E27FC236}">
                  <a16:creationId xmlns:a16="http://schemas.microsoft.com/office/drawing/2014/main" id="{7912B19A-E320-1875-1743-0F27E4EBF8AB}"/>
                </a:ext>
              </a:extLst>
            </p:cNvPr>
            <p:cNvGrpSpPr/>
            <p:nvPr/>
          </p:nvGrpSpPr>
          <p:grpSpPr>
            <a:xfrm rot="-5400000">
              <a:off x="2816112" y="2841728"/>
              <a:ext cx="2558220" cy="581617"/>
              <a:chOff x="3300956" y="2373305"/>
              <a:chExt cx="2541446" cy="577804"/>
            </a:xfrm>
          </p:grpSpPr>
          <p:sp>
            <p:nvSpPr>
              <p:cNvPr id="18" name="Google Shape;795;p40">
                <a:extLst>
                  <a:ext uri="{FF2B5EF4-FFF2-40B4-BE49-F238E27FC236}">
                    <a16:creationId xmlns:a16="http://schemas.microsoft.com/office/drawing/2014/main" id="{B1F49461-692E-8586-1F6A-EFD109B626F0}"/>
                  </a:ext>
                </a:extLst>
              </p:cNvPr>
              <p:cNvSpPr/>
              <p:nvPr/>
            </p:nvSpPr>
            <p:spPr>
              <a:xfrm>
                <a:off x="3315545" y="2382418"/>
                <a:ext cx="2515570" cy="568691"/>
              </a:xfrm>
              <a:custGeom>
                <a:avLst/>
                <a:gdLst/>
                <a:ahLst/>
                <a:cxnLst/>
                <a:rect l="l" t="t" r="r" b="b"/>
                <a:pathLst>
                  <a:path w="48801" h="13668" extrusionOk="0">
                    <a:moveTo>
                      <a:pt x="48788" y="1596"/>
                    </a:moveTo>
                    <a:lnTo>
                      <a:pt x="48788" y="1583"/>
                    </a:lnTo>
                    <a:cubicBezTo>
                      <a:pt x="48788" y="1570"/>
                      <a:pt x="48788" y="1558"/>
                      <a:pt x="48775" y="1545"/>
                    </a:cubicBezTo>
                    <a:cubicBezTo>
                      <a:pt x="48775" y="1532"/>
                      <a:pt x="48775" y="1532"/>
                      <a:pt x="48762" y="1519"/>
                    </a:cubicBezTo>
                    <a:cubicBezTo>
                      <a:pt x="48762" y="1506"/>
                      <a:pt x="48749" y="1493"/>
                      <a:pt x="48736" y="1480"/>
                    </a:cubicBezTo>
                    <a:lnTo>
                      <a:pt x="48724" y="1467"/>
                    </a:lnTo>
                    <a:cubicBezTo>
                      <a:pt x="48698" y="1455"/>
                      <a:pt x="48672" y="1429"/>
                      <a:pt x="48659" y="1416"/>
                    </a:cubicBezTo>
                    <a:lnTo>
                      <a:pt x="48646" y="1416"/>
                    </a:lnTo>
                    <a:cubicBezTo>
                      <a:pt x="48621" y="1403"/>
                      <a:pt x="48595" y="1390"/>
                      <a:pt x="48569" y="1365"/>
                    </a:cubicBezTo>
                    <a:lnTo>
                      <a:pt x="48530" y="1352"/>
                    </a:lnTo>
                    <a:lnTo>
                      <a:pt x="48453" y="1313"/>
                    </a:lnTo>
                    <a:lnTo>
                      <a:pt x="48415" y="1300"/>
                    </a:lnTo>
                    <a:lnTo>
                      <a:pt x="48325" y="1262"/>
                    </a:lnTo>
                    <a:lnTo>
                      <a:pt x="48286" y="1249"/>
                    </a:lnTo>
                    <a:lnTo>
                      <a:pt x="48132" y="1197"/>
                    </a:lnTo>
                    <a:lnTo>
                      <a:pt x="48106" y="1197"/>
                    </a:lnTo>
                    <a:lnTo>
                      <a:pt x="47951" y="1159"/>
                    </a:lnTo>
                    <a:lnTo>
                      <a:pt x="47900" y="1146"/>
                    </a:lnTo>
                    <a:lnTo>
                      <a:pt x="47758" y="1107"/>
                    </a:lnTo>
                    <a:lnTo>
                      <a:pt x="47694" y="1094"/>
                    </a:lnTo>
                    <a:lnTo>
                      <a:pt x="47527" y="1056"/>
                    </a:lnTo>
                    <a:lnTo>
                      <a:pt x="47475" y="1043"/>
                    </a:lnTo>
                    <a:cubicBezTo>
                      <a:pt x="47398" y="1030"/>
                      <a:pt x="47321" y="1004"/>
                      <a:pt x="47244" y="991"/>
                    </a:cubicBezTo>
                    <a:lnTo>
                      <a:pt x="47179" y="978"/>
                    </a:lnTo>
                    <a:lnTo>
                      <a:pt x="46986" y="940"/>
                    </a:lnTo>
                    <a:lnTo>
                      <a:pt x="46896" y="927"/>
                    </a:lnTo>
                    <a:lnTo>
                      <a:pt x="46716" y="901"/>
                    </a:lnTo>
                    <a:lnTo>
                      <a:pt x="46626" y="875"/>
                    </a:lnTo>
                    <a:lnTo>
                      <a:pt x="46407" y="850"/>
                    </a:lnTo>
                    <a:lnTo>
                      <a:pt x="46330" y="837"/>
                    </a:lnTo>
                    <a:lnTo>
                      <a:pt x="46034" y="785"/>
                    </a:lnTo>
                    <a:lnTo>
                      <a:pt x="46008" y="785"/>
                    </a:lnTo>
                    <a:lnTo>
                      <a:pt x="45892" y="773"/>
                    </a:lnTo>
                    <a:lnTo>
                      <a:pt x="45751" y="760"/>
                    </a:lnTo>
                    <a:lnTo>
                      <a:pt x="45596" y="734"/>
                    </a:lnTo>
                    <a:lnTo>
                      <a:pt x="45442" y="721"/>
                    </a:lnTo>
                    <a:lnTo>
                      <a:pt x="45287" y="695"/>
                    </a:lnTo>
                    <a:lnTo>
                      <a:pt x="45133" y="682"/>
                    </a:lnTo>
                    <a:lnTo>
                      <a:pt x="44979" y="657"/>
                    </a:lnTo>
                    <a:lnTo>
                      <a:pt x="44811" y="644"/>
                    </a:lnTo>
                    <a:lnTo>
                      <a:pt x="44760" y="644"/>
                    </a:lnTo>
                    <a:lnTo>
                      <a:pt x="44760" y="644"/>
                    </a:lnTo>
                    <a:lnTo>
                      <a:pt x="44580" y="618"/>
                    </a:lnTo>
                    <a:lnTo>
                      <a:pt x="44515" y="618"/>
                    </a:lnTo>
                    <a:lnTo>
                      <a:pt x="44194" y="592"/>
                    </a:lnTo>
                    <a:lnTo>
                      <a:pt x="44129" y="592"/>
                    </a:lnTo>
                    <a:lnTo>
                      <a:pt x="43872" y="567"/>
                    </a:lnTo>
                    <a:lnTo>
                      <a:pt x="43769" y="554"/>
                    </a:lnTo>
                    <a:lnTo>
                      <a:pt x="43640" y="541"/>
                    </a:lnTo>
                    <a:lnTo>
                      <a:pt x="43576" y="541"/>
                    </a:lnTo>
                    <a:lnTo>
                      <a:pt x="43164" y="502"/>
                    </a:lnTo>
                    <a:lnTo>
                      <a:pt x="43125" y="502"/>
                    </a:lnTo>
                    <a:lnTo>
                      <a:pt x="42636" y="464"/>
                    </a:lnTo>
                    <a:lnTo>
                      <a:pt x="42585" y="464"/>
                    </a:lnTo>
                    <a:lnTo>
                      <a:pt x="42495" y="451"/>
                    </a:lnTo>
                    <a:lnTo>
                      <a:pt x="42173" y="425"/>
                    </a:lnTo>
                    <a:lnTo>
                      <a:pt x="42019" y="412"/>
                    </a:lnTo>
                    <a:lnTo>
                      <a:pt x="41671" y="386"/>
                    </a:lnTo>
                    <a:lnTo>
                      <a:pt x="41568" y="386"/>
                    </a:lnTo>
                    <a:lnTo>
                      <a:pt x="41542" y="386"/>
                    </a:lnTo>
                    <a:lnTo>
                      <a:pt x="41092" y="361"/>
                    </a:lnTo>
                    <a:lnTo>
                      <a:pt x="40989" y="361"/>
                    </a:lnTo>
                    <a:lnTo>
                      <a:pt x="40616" y="335"/>
                    </a:lnTo>
                    <a:lnTo>
                      <a:pt x="40577" y="335"/>
                    </a:lnTo>
                    <a:lnTo>
                      <a:pt x="40397" y="322"/>
                    </a:lnTo>
                    <a:lnTo>
                      <a:pt x="40165" y="296"/>
                    </a:lnTo>
                    <a:lnTo>
                      <a:pt x="39947" y="283"/>
                    </a:lnTo>
                    <a:lnTo>
                      <a:pt x="39689" y="271"/>
                    </a:lnTo>
                    <a:lnTo>
                      <a:pt x="39625" y="271"/>
                    </a:lnTo>
                    <a:lnTo>
                      <a:pt x="39458" y="271"/>
                    </a:lnTo>
                    <a:lnTo>
                      <a:pt x="39226" y="258"/>
                    </a:lnTo>
                    <a:lnTo>
                      <a:pt x="38981" y="245"/>
                    </a:lnTo>
                    <a:lnTo>
                      <a:pt x="38750" y="232"/>
                    </a:lnTo>
                    <a:lnTo>
                      <a:pt x="38660" y="232"/>
                    </a:lnTo>
                    <a:lnTo>
                      <a:pt x="38492" y="232"/>
                    </a:lnTo>
                    <a:lnTo>
                      <a:pt x="38261" y="219"/>
                    </a:lnTo>
                    <a:lnTo>
                      <a:pt x="38003" y="206"/>
                    </a:lnTo>
                    <a:lnTo>
                      <a:pt x="37797" y="193"/>
                    </a:lnTo>
                    <a:lnTo>
                      <a:pt x="37682" y="193"/>
                    </a:lnTo>
                    <a:lnTo>
                      <a:pt x="37489" y="193"/>
                    </a:lnTo>
                    <a:lnTo>
                      <a:pt x="37308" y="181"/>
                    </a:lnTo>
                    <a:lnTo>
                      <a:pt x="37025" y="168"/>
                    </a:lnTo>
                    <a:lnTo>
                      <a:pt x="36807" y="155"/>
                    </a:lnTo>
                    <a:lnTo>
                      <a:pt x="36742" y="155"/>
                    </a:lnTo>
                    <a:lnTo>
                      <a:pt x="36665" y="155"/>
                    </a:lnTo>
                    <a:lnTo>
                      <a:pt x="35803" y="116"/>
                    </a:lnTo>
                    <a:lnTo>
                      <a:pt x="35713" y="116"/>
                    </a:lnTo>
                    <a:lnTo>
                      <a:pt x="34902" y="90"/>
                    </a:lnTo>
                    <a:lnTo>
                      <a:pt x="34838" y="90"/>
                    </a:lnTo>
                    <a:lnTo>
                      <a:pt x="34812" y="90"/>
                    </a:lnTo>
                    <a:lnTo>
                      <a:pt x="34001" y="65"/>
                    </a:lnTo>
                    <a:lnTo>
                      <a:pt x="33898" y="65"/>
                    </a:lnTo>
                    <a:lnTo>
                      <a:pt x="33821" y="65"/>
                    </a:lnTo>
                    <a:lnTo>
                      <a:pt x="33049" y="39"/>
                    </a:lnTo>
                    <a:lnTo>
                      <a:pt x="32997" y="39"/>
                    </a:lnTo>
                    <a:lnTo>
                      <a:pt x="32894" y="39"/>
                    </a:lnTo>
                    <a:lnTo>
                      <a:pt x="32251" y="26"/>
                    </a:lnTo>
                    <a:lnTo>
                      <a:pt x="32135" y="26"/>
                    </a:lnTo>
                    <a:lnTo>
                      <a:pt x="32122" y="26"/>
                    </a:lnTo>
                    <a:lnTo>
                      <a:pt x="31414" y="13"/>
                    </a:lnTo>
                    <a:lnTo>
                      <a:pt x="31260" y="13"/>
                    </a:lnTo>
                    <a:lnTo>
                      <a:pt x="30706" y="0"/>
                    </a:lnTo>
                    <a:lnTo>
                      <a:pt x="30591" y="0"/>
                    </a:lnTo>
                    <a:lnTo>
                      <a:pt x="30449" y="0"/>
                    </a:lnTo>
                    <a:lnTo>
                      <a:pt x="30153" y="0"/>
                    </a:lnTo>
                    <a:lnTo>
                      <a:pt x="29960" y="0"/>
                    </a:lnTo>
                    <a:lnTo>
                      <a:pt x="29831" y="0"/>
                    </a:lnTo>
                    <a:lnTo>
                      <a:pt x="29510" y="0"/>
                    </a:lnTo>
                    <a:lnTo>
                      <a:pt x="29317" y="0"/>
                    </a:lnTo>
                    <a:lnTo>
                      <a:pt x="29227" y="0"/>
                    </a:lnTo>
                    <a:lnTo>
                      <a:pt x="28918" y="0"/>
                    </a:lnTo>
                    <a:lnTo>
                      <a:pt x="28699" y="0"/>
                    </a:lnTo>
                    <a:lnTo>
                      <a:pt x="28416" y="0"/>
                    </a:lnTo>
                    <a:lnTo>
                      <a:pt x="28223" y="0"/>
                    </a:lnTo>
                    <a:lnTo>
                      <a:pt x="27747" y="0"/>
                    </a:lnTo>
                    <a:lnTo>
                      <a:pt x="27258" y="0"/>
                    </a:lnTo>
                    <a:lnTo>
                      <a:pt x="26781" y="0"/>
                    </a:lnTo>
                    <a:lnTo>
                      <a:pt x="22148" y="0"/>
                    </a:lnTo>
                    <a:lnTo>
                      <a:pt x="21711" y="0"/>
                    </a:lnTo>
                    <a:lnTo>
                      <a:pt x="21273" y="0"/>
                    </a:lnTo>
                    <a:lnTo>
                      <a:pt x="20707" y="0"/>
                    </a:lnTo>
                    <a:lnTo>
                      <a:pt x="20038" y="0"/>
                    </a:lnTo>
                    <a:lnTo>
                      <a:pt x="19883" y="0"/>
                    </a:lnTo>
                    <a:lnTo>
                      <a:pt x="19111" y="13"/>
                    </a:lnTo>
                    <a:lnTo>
                      <a:pt x="19021" y="13"/>
                    </a:lnTo>
                    <a:lnTo>
                      <a:pt x="18674" y="13"/>
                    </a:lnTo>
                    <a:lnTo>
                      <a:pt x="18622" y="13"/>
                    </a:lnTo>
                    <a:cubicBezTo>
                      <a:pt x="18378" y="13"/>
                      <a:pt x="18133" y="26"/>
                      <a:pt x="17889" y="26"/>
                    </a:cubicBezTo>
                    <a:lnTo>
                      <a:pt x="17683" y="26"/>
                    </a:lnTo>
                    <a:lnTo>
                      <a:pt x="16923" y="52"/>
                    </a:lnTo>
                    <a:lnTo>
                      <a:pt x="16885" y="52"/>
                    </a:lnTo>
                    <a:lnTo>
                      <a:pt x="16602" y="52"/>
                    </a:lnTo>
                    <a:lnTo>
                      <a:pt x="16331" y="52"/>
                    </a:lnTo>
                    <a:lnTo>
                      <a:pt x="16293" y="52"/>
                    </a:lnTo>
                    <a:lnTo>
                      <a:pt x="16087" y="52"/>
                    </a:lnTo>
                    <a:lnTo>
                      <a:pt x="15752" y="65"/>
                    </a:lnTo>
                    <a:lnTo>
                      <a:pt x="15701" y="65"/>
                    </a:lnTo>
                    <a:lnTo>
                      <a:pt x="15431" y="65"/>
                    </a:lnTo>
                    <a:lnTo>
                      <a:pt x="15238" y="65"/>
                    </a:lnTo>
                    <a:lnTo>
                      <a:pt x="15147" y="65"/>
                    </a:lnTo>
                    <a:lnTo>
                      <a:pt x="14710" y="78"/>
                    </a:lnTo>
                    <a:lnTo>
                      <a:pt x="14285" y="90"/>
                    </a:lnTo>
                    <a:lnTo>
                      <a:pt x="14208" y="90"/>
                    </a:lnTo>
                    <a:lnTo>
                      <a:pt x="14105" y="90"/>
                    </a:lnTo>
                    <a:lnTo>
                      <a:pt x="13848" y="103"/>
                    </a:lnTo>
                    <a:lnTo>
                      <a:pt x="13693" y="103"/>
                    </a:lnTo>
                    <a:lnTo>
                      <a:pt x="13565" y="103"/>
                    </a:lnTo>
                    <a:lnTo>
                      <a:pt x="13410" y="103"/>
                    </a:lnTo>
                    <a:lnTo>
                      <a:pt x="13191" y="103"/>
                    </a:lnTo>
                    <a:lnTo>
                      <a:pt x="13063" y="103"/>
                    </a:lnTo>
                    <a:lnTo>
                      <a:pt x="12960" y="103"/>
                    </a:lnTo>
                    <a:lnTo>
                      <a:pt x="12625" y="116"/>
                    </a:lnTo>
                    <a:lnTo>
                      <a:pt x="12574" y="116"/>
                    </a:lnTo>
                    <a:lnTo>
                      <a:pt x="12509" y="116"/>
                    </a:lnTo>
                    <a:lnTo>
                      <a:pt x="12072" y="129"/>
                    </a:lnTo>
                    <a:lnTo>
                      <a:pt x="11608" y="155"/>
                    </a:lnTo>
                    <a:lnTo>
                      <a:pt x="11544" y="155"/>
                    </a:lnTo>
                    <a:lnTo>
                      <a:pt x="11029" y="168"/>
                    </a:lnTo>
                    <a:lnTo>
                      <a:pt x="11004" y="168"/>
                    </a:lnTo>
                    <a:lnTo>
                      <a:pt x="10888" y="168"/>
                    </a:lnTo>
                    <a:lnTo>
                      <a:pt x="10515" y="193"/>
                    </a:lnTo>
                    <a:lnTo>
                      <a:pt x="10463" y="193"/>
                    </a:lnTo>
                    <a:lnTo>
                      <a:pt x="10373" y="193"/>
                    </a:lnTo>
                    <a:lnTo>
                      <a:pt x="9884" y="219"/>
                    </a:lnTo>
                    <a:lnTo>
                      <a:pt x="9781" y="219"/>
                    </a:lnTo>
                    <a:lnTo>
                      <a:pt x="9730" y="219"/>
                    </a:lnTo>
                    <a:lnTo>
                      <a:pt x="9099" y="258"/>
                    </a:lnTo>
                    <a:lnTo>
                      <a:pt x="9047" y="258"/>
                    </a:lnTo>
                    <a:lnTo>
                      <a:pt x="8842" y="271"/>
                    </a:lnTo>
                    <a:lnTo>
                      <a:pt x="8674" y="283"/>
                    </a:lnTo>
                    <a:lnTo>
                      <a:pt x="8430" y="296"/>
                    </a:lnTo>
                    <a:lnTo>
                      <a:pt x="8211" y="309"/>
                    </a:lnTo>
                    <a:lnTo>
                      <a:pt x="8159" y="309"/>
                    </a:lnTo>
                    <a:lnTo>
                      <a:pt x="8044" y="309"/>
                    </a:lnTo>
                    <a:lnTo>
                      <a:pt x="7748" y="335"/>
                    </a:lnTo>
                    <a:lnTo>
                      <a:pt x="7567" y="348"/>
                    </a:lnTo>
                    <a:lnTo>
                      <a:pt x="7310" y="361"/>
                    </a:lnTo>
                    <a:lnTo>
                      <a:pt x="7207" y="374"/>
                    </a:lnTo>
                    <a:lnTo>
                      <a:pt x="7117" y="374"/>
                    </a:lnTo>
                    <a:lnTo>
                      <a:pt x="6808" y="399"/>
                    </a:lnTo>
                    <a:lnTo>
                      <a:pt x="6654" y="412"/>
                    </a:lnTo>
                    <a:lnTo>
                      <a:pt x="6281" y="438"/>
                    </a:lnTo>
                    <a:lnTo>
                      <a:pt x="6203" y="438"/>
                    </a:lnTo>
                    <a:lnTo>
                      <a:pt x="6203" y="438"/>
                    </a:lnTo>
                    <a:lnTo>
                      <a:pt x="5766" y="477"/>
                    </a:lnTo>
                    <a:lnTo>
                      <a:pt x="5637" y="489"/>
                    </a:lnTo>
                    <a:lnTo>
                      <a:pt x="5341" y="515"/>
                    </a:lnTo>
                    <a:lnTo>
                      <a:pt x="5277" y="515"/>
                    </a:lnTo>
                    <a:lnTo>
                      <a:pt x="5200" y="528"/>
                    </a:lnTo>
                    <a:lnTo>
                      <a:pt x="4955" y="541"/>
                    </a:lnTo>
                    <a:lnTo>
                      <a:pt x="4788" y="554"/>
                    </a:lnTo>
                    <a:lnTo>
                      <a:pt x="4543" y="579"/>
                    </a:lnTo>
                    <a:lnTo>
                      <a:pt x="4453" y="592"/>
                    </a:lnTo>
                    <a:lnTo>
                      <a:pt x="4414" y="592"/>
                    </a:lnTo>
                    <a:lnTo>
                      <a:pt x="4183" y="618"/>
                    </a:lnTo>
                    <a:lnTo>
                      <a:pt x="4054" y="631"/>
                    </a:lnTo>
                    <a:lnTo>
                      <a:pt x="3810" y="631"/>
                    </a:lnTo>
                    <a:lnTo>
                      <a:pt x="3732" y="631"/>
                    </a:lnTo>
                    <a:lnTo>
                      <a:pt x="3732" y="631"/>
                    </a:lnTo>
                    <a:lnTo>
                      <a:pt x="3527" y="657"/>
                    </a:lnTo>
                    <a:lnTo>
                      <a:pt x="3372" y="670"/>
                    </a:lnTo>
                    <a:lnTo>
                      <a:pt x="3115" y="708"/>
                    </a:lnTo>
                    <a:lnTo>
                      <a:pt x="3115" y="708"/>
                    </a:lnTo>
                    <a:lnTo>
                      <a:pt x="3012" y="721"/>
                    </a:lnTo>
                    <a:lnTo>
                      <a:pt x="2832" y="747"/>
                    </a:lnTo>
                    <a:lnTo>
                      <a:pt x="2677" y="773"/>
                    </a:lnTo>
                    <a:lnTo>
                      <a:pt x="2574" y="785"/>
                    </a:lnTo>
                    <a:lnTo>
                      <a:pt x="2574" y="785"/>
                    </a:lnTo>
                    <a:lnTo>
                      <a:pt x="2317" y="824"/>
                    </a:lnTo>
                    <a:lnTo>
                      <a:pt x="2227" y="837"/>
                    </a:lnTo>
                    <a:lnTo>
                      <a:pt x="2072" y="863"/>
                    </a:lnTo>
                    <a:lnTo>
                      <a:pt x="2072" y="863"/>
                    </a:lnTo>
                    <a:lnTo>
                      <a:pt x="2008" y="875"/>
                    </a:lnTo>
                    <a:lnTo>
                      <a:pt x="1841" y="901"/>
                    </a:lnTo>
                    <a:lnTo>
                      <a:pt x="1763" y="914"/>
                    </a:lnTo>
                    <a:lnTo>
                      <a:pt x="1660" y="940"/>
                    </a:lnTo>
                    <a:lnTo>
                      <a:pt x="1660" y="940"/>
                    </a:lnTo>
                    <a:lnTo>
                      <a:pt x="1635" y="940"/>
                    </a:lnTo>
                    <a:lnTo>
                      <a:pt x="1545" y="953"/>
                    </a:lnTo>
                    <a:lnTo>
                      <a:pt x="1429" y="978"/>
                    </a:lnTo>
                    <a:lnTo>
                      <a:pt x="1352" y="991"/>
                    </a:lnTo>
                    <a:lnTo>
                      <a:pt x="1274" y="1017"/>
                    </a:lnTo>
                    <a:lnTo>
                      <a:pt x="1236" y="1017"/>
                    </a:lnTo>
                    <a:lnTo>
                      <a:pt x="1159" y="1043"/>
                    </a:lnTo>
                    <a:lnTo>
                      <a:pt x="1068" y="1056"/>
                    </a:lnTo>
                    <a:lnTo>
                      <a:pt x="991" y="1081"/>
                    </a:lnTo>
                    <a:lnTo>
                      <a:pt x="953" y="1081"/>
                    </a:lnTo>
                    <a:lnTo>
                      <a:pt x="901" y="1107"/>
                    </a:lnTo>
                    <a:lnTo>
                      <a:pt x="837" y="1120"/>
                    </a:lnTo>
                    <a:lnTo>
                      <a:pt x="747" y="1146"/>
                    </a:lnTo>
                    <a:lnTo>
                      <a:pt x="695" y="1159"/>
                    </a:lnTo>
                    <a:lnTo>
                      <a:pt x="670" y="1159"/>
                    </a:lnTo>
                    <a:lnTo>
                      <a:pt x="605" y="1184"/>
                    </a:lnTo>
                    <a:lnTo>
                      <a:pt x="554" y="1197"/>
                    </a:lnTo>
                    <a:cubicBezTo>
                      <a:pt x="515" y="1210"/>
                      <a:pt x="489" y="1223"/>
                      <a:pt x="451" y="1236"/>
                    </a:cubicBezTo>
                    <a:lnTo>
                      <a:pt x="438" y="1236"/>
                    </a:lnTo>
                    <a:lnTo>
                      <a:pt x="335" y="1274"/>
                    </a:lnTo>
                    <a:lnTo>
                      <a:pt x="296" y="1287"/>
                    </a:lnTo>
                    <a:lnTo>
                      <a:pt x="245" y="1313"/>
                    </a:lnTo>
                    <a:lnTo>
                      <a:pt x="245" y="1313"/>
                    </a:lnTo>
                    <a:lnTo>
                      <a:pt x="219" y="1326"/>
                    </a:lnTo>
                    <a:lnTo>
                      <a:pt x="168" y="1352"/>
                    </a:lnTo>
                    <a:lnTo>
                      <a:pt x="142" y="1377"/>
                    </a:lnTo>
                    <a:lnTo>
                      <a:pt x="116" y="1390"/>
                    </a:lnTo>
                    <a:lnTo>
                      <a:pt x="103" y="1403"/>
                    </a:lnTo>
                    <a:lnTo>
                      <a:pt x="78" y="1416"/>
                    </a:lnTo>
                    <a:lnTo>
                      <a:pt x="52" y="1442"/>
                    </a:lnTo>
                    <a:lnTo>
                      <a:pt x="39" y="1467"/>
                    </a:lnTo>
                    <a:lnTo>
                      <a:pt x="26" y="1480"/>
                    </a:lnTo>
                    <a:lnTo>
                      <a:pt x="26" y="1493"/>
                    </a:lnTo>
                    <a:lnTo>
                      <a:pt x="26" y="1506"/>
                    </a:lnTo>
                    <a:cubicBezTo>
                      <a:pt x="13" y="1519"/>
                      <a:pt x="13" y="1532"/>
                      <a:pt x="0" y="1545"/>
                    </a:cubicBezTo>
                    <a:cubicBezTo>
                      <a:pt x="0" y="1558"/>
                      <a:pt x="0" y="1558"/>
                      <a:pt x="0" y="1570"/>
                    </a:cubicBezTo>
                    <a:cubicBezTo>
                      <a:pt x="0" y="1570"/>
                      <a:pt x="0" y="1583"/>
                      <a:pt x="0" y="1596"/>
                    </a:cubicBezTo>
                    <a:lnTo>
                      <a:pt x="0" y="1609"/>
                    </a:lnTo>
                    <a:cubicBezTo>
                      <a:pt x="13" y="1622"/>
                      <a:pt x="13" y="1635"/>
                      <a:pt x="26" y="1648"/>
                    </a:cubicBezTo>
                    <a:cubicBezTo>
                      <a:pt x="1905" y="5238"/>
                      <a:pt x="3797" y="8816"/>
                      <a:pt x="5689" y="12393"/>
                    </a:cubicBezTo>
                    <a:cubicBezTo>
                      <a:pt x="5701" y="12406"/>
                      <a:pt x="5701" y="12419"/>
                      <a:pt x="5714" y="12432"/>
                    </a:cubicBezTo>
                    <a:lnTo>
                      <a:pt x="5727" y="12445"/>
                    </a:lnTo>
                    <a:cubicBezTo>
                      <a:pt x="5740" y="12458"/>
                      <a:pt x="5740" y="12458"/>
                      <a:pt x="5753" y="12471"/>
                    </a:cubicBezTo>
                    <a:lnTo>
                      <a:pt x="5766" y="12484"/>
                    </a:lnTo>
                    <a:lnTo>
                      <a:pt x="5804" y="12509"/>
                    </a:lnTo>
                    <a:lnTo>
                      <a:pt x="5830" y="12522"/>
                    </a:lnTo>
                    <a:lnTo>
                      <a:pt x="5869" y="12535"/>
                    </a:lnTo>
                    <a:lnTo>
                      <a:pt x="5894" y="12561"/>
                    </a:lnTo>
                    <a:lnTo>
                      <a:pt x="5946" y="12574"/>
                    </a:lnTo>
                    <a:lnTo>
                      <a:pt x="5985" y="12587"/>
                    </a:lnTo>
                    <a:lnTo>
                      <a:pt x="6036" y="12612"/>
                    </a:lnTo>
                    <a:cubicBezTo>
                      <a:pt x="6049" y="12612"/>
                      <a:pt x="6062" y="12625"/>
                      <a:pt x="6075" y="12625"/>
                    </a:cubicBezTo>
                    <a:lnTo>
                      <a:pt x="6165" y="12651"/>
                    </a:lnTo>
                    <a:lnTo>
                      <a:pt x="6178" y="12651"/>
                    </a:lnTo>
                    <a:lnTo>
                      <a:pt x="6293" y="12689"/>
                    </a:lnTo>
                    <a:lnTo>
                      <a:pt x="6332" y="12702"/>
                    </a:lnTo>
                    <a:lnTo>
                      <a:pt x="6422" y="12728"/>
                    </a:lnTo>
                    <a:lnTo>
                      <a:pt x="6474" y="12741"/>
                    </a:lnTo>
                    <a:lnTo>
                      <a:pt x="6564" y="12754"/>
                    </a:lnTo>
                    <a:lnTo>
                      <a:pt x="6628" y="12767"/>
                    </a:lnTo>
                    <a:lnTo>
                      <a:pt x="6718" y="12792"/>
                    </a:lnTo>
                    <a:lnTo>
                      <a:pt x="6782" y="12805"/>
                    </a:lnTo>
                    <a:lnTo>
                      <a:pt x="6885" y="12818"/>
                    </a:lnTo>
                    <a:lnTo>
                      <a:pt x="6950" y="12844"/>
                    </a:lnTo>
                    <a:lnTo>
                      <a:pt x="7053" y="12857"/>
                    </a:lnTo>
                    <a:lnTo>
                      <a:pt x="7130" y="12870"/>
                    </a:lnTo>
                    <a:lnTo>
                      <a:pt x="7259" y="12895"/>
                    </a:lnTo>
                    <a:lnTo>
                      <a:pt x="7323" y="12908"/>
                    </a:lnTo>
                    <a:lnTo>
                      <a:pt x="7516" y="12934"/>
                    </a:lnTo>
                    <a:lnTo>
                      <a:pt x="7580" y="12947"/>
                    </a:lnTo>
                    <a:lnTo>
                      <a:pt x="7722" y="12960"/>
                    </a:lnTo>
                    <a:lnTo>
                      <a:pt x="7812" y="12973"/>
                    </a:lnTo>
                    <a:lnTo>
                      <a:pt x="7941" y="12998"/>
                    </a:lnTo>
                    <a:lnTo>
                      <a:pt x="8044" y="13011"/>
                    </a:lnTo>
                    <a:lnTo>
                      <a:pt x="8172" y="13024"/>
                    </a:lnTo>
                    <a:lnTo>
                      <a:pt x="8275" y="13037"/>
                    </a:lnTo>
                    <a:lnTo>
                      <a:pt x="8417" y="13063"/>
                    </a:lnTo>
                    <a:lnTo>
                      <a:pt x="8520" y="13076"/>
                    </a:lnTo>
                    <a:lnTo>
                      <a:pt x="8661" y="13088"/>
                    </a:lnTo>
                    <a:lnTo>
                      <a:pt x="8777" y="13101"/>
                    </a:lnTo>
                    <a:lnTo>
                      <a:pt x="8932" y="13114"/>
                    </a:lnTo>
                    <a:lnTo>
                      <a:pt x="9035" y="13127"/>
                    </a:lnTo>
                    <a:lnTo>
                      <a:pt x="9305" y="13153"/>
                    </a:lnTo>
                    <a:lnTo>
                      <a:pt x="9395" y="13166"/>
                    </a:lnTo>
                    <a:lnTo>
                      <a:pt x="9588" y="13178"/>
                    </a:lnTo>
                    <a:lnTo>
                      <a:pt x="9717" y="13191"/>
                    </a:lnTo>
                    <a:lnTo>
                      <a:pt x="9871" y="13204"/>
                    </a:lnTo>
                    <a:lnTo>
                      <a:pt x="10013" y="13217"/>
                    </a:lnTo>
                    <a:lnTo>
                      <a:pt x="10167" y="13243"/>
                    </a:lnTo>
                    <a:lnTo>
                      <a:pt x="10322" y="13243"/>
                    </a:lnTo>
                    <a:lnTo>
                      <a:pt x="10476" y="13269"/>
                    </a:lnTo>
                    <a:lnTo>
                      <a:pt x="10618" y="13269"/>
                    </a:lnTo>
                    <a:lnTo>
                      <a:pt x="10798" y="13294"/>
                    </a:lnTo>
                    <a:lnTo>
                      <a:pt x="10939" y="13294"/>
                    </a:lnTo>
                    <a:lnTo>
                      <a:pt x="11132" y="13307"/>
                    </a:lnTo>
                    <a:lnTo>
                      <a:pt x="11274" y="13320"/>
                    </a:lnTo>
                    <a:lnTo>
                      <a:pt x="11518" y="13346"/>
                    </a:lnTo>
                    <a:lnTo>
                      <a:pt x="11711" y="13359"/>
                    </a:lnTo>
                    <a:lnTo>
                      <a:pt x="11943" y="13372"/>
                    </a:lnTo>
                    <a:lnTo>
                      <a:pt x="12097" y="13384"/>
                    </a:lnTo>
                    <a:lnTo>
                      <a:pt x="12291" y="13397"/>
                    </a:lnTo>
                    <a:lnTo>
                      <a:pt x="12458" y="13410"/>
                    </a:lnTo>
                    <a:lnTo>
                      <a:pt x="12638" y="13410"/>
                    </a:lnTo>
                    <a:lnTo>
                      <a:pt x="12715" y="13410"/>
                    </a:lnTo>
                    <a:lnTo>
                      <a:pt x="12805" y="13410"/>
                    </a:lnTo>
                    <a:lnTo>
                      <a:pt x="13050" y="13436"/>
                    </a:lnTo>
                    <a:lnTo>
                      <a:pt x="13204" y="13436"/>
                    </a:lnTo>
                    <a:lnTo>
                      <a:pt x="13500" y="13449"/>
                    </a:lnTo>
                    <a:lnTo>
                      <a:pt x="13603" y="13449"/>
                    </a:lnTo>
                    <a:lnTo>
                      <a:pt x="14002" y="13474"/>
                    </a:lnTo>
                    <a:lnTo>
                      <a:pt x="14131" y="13474"/>
                    </a:lnTo>
                    <a:lnTo>
                      <a:pt x="14414" y="13487"/>
                    </a:lnTo>
                    <a:lnTo>
                      <a:pt x="14478" y="13487"/>
                    </a:lnTo>
                    <a:lnTo>
                      <a:pt x="14543" y="13487"/>
                    </a:lnTo>
                    <a:lnTo>
                      <a:pt x="15186" y="13513"/>
                    </a:lnTo>
                    <a:lnTo>
                      <a:pt x="15302" y="13513"/>
                    </a:lnTo>
                    <a:lnTo>
                      <a:pt x="15958" y="13539"/>
                    </a:lnTo>
                    <a:lnTo>
                      <a:pt x="16035" y="13539"/>
                    </a:lnTo>
                    <a:lnTo>
                      <a:pt x="16640" y="13565"/>
                    </a:lnTo>
                    <a:lnTo>
                      <a:pt x="16743" y="13565"/>
                    </a:lnTo>
                    <a:lnTo>
                      <a:pt x="17348" y="13590"/>
                    </a:lnTo>
                    <a:lnTo>
                      <a:pt x="17412" y="13590"/>
                    </a:lnTo>
                    <a:lnTo>
                      <a:pt x="18017" y="13603"/>
                    </a:lnTo>
                    <a:lnTo>
                      <a:pt x="18159" y="13603"/>
                    </a:lnTo>
                    <a:lnTo>
                      <a:pt x="18751" y="13616"/>
                    </a:lnTo>
                    <a:lnTo>
                      <a:pt x="18892" y="13616"/>
                    </a:lnTo>
                    <a:lnTo>
                      <a:pt x="19497" y="13629"/>
                    </a:lnTo>
                    <a:lnTo>
                      <a:pt x="19523" y="13629"/>
                    </a:lnTo>
                    <a:lnTo>
                      <a:pt x="20154" y="13642"/>
                    </a:lnTo>
                    <a:lnTo>
                      <a:pt x="20295" y="13642"/>
                    </a:lnTo>
                    <a:lnTo>
                      <a:pt x="20939" y="13655"/>
                    </a:lnTo>
                    <a:lnTo>
                      <a:pt x="21055" y="13655"/>
                    </a:lnTo>
                    <a:lnTo>
                      <a:pt x="21698" y="13668"/>
                    </a:lnTo>
                    <a:lnTo>
                      <a:pt x="21737" y="13668"/>
                    </a:lnTo>
                    <a:lnTo>
                      <a:pt x="22457" y="13668"/>
                    </a:lnTo>
                    <a:lnTo>
                      <a:pt x="22560" y="13668"/>
                    </a:lnTo>
                    <a:lnTo>
                      <a:pt x="23281" y="13668"/>
                    </a:lnTo>
                    <a:lnTo>
                      <a:pt x="25134" y="13668"/>
                    </a:lnTo>
                    <a:lnTo>
                      <a:pt x="26112" y="13668"/>
                    </a:lnTo>
                    <a:lnTo>
                      <a:pt x="26202" y="13668"/>
                    </a:lnTo>
                    <a:lnTo>
                      <a:pt x="27142" y="13668"/>
                    </a:lnTo>
                    <a:lnTo>
                      <a:pt x="27232" y="13668"/>
                    </a:lnTo>
                    <a:lnTo>
                      <a:pt x="27991" y="13655"/>
                    </a:lnTo>
                    <a:lnTo>
                      <a:pt x="28107" y="13655"/>
                    </a:lnTo>
                    <a:lnTo>
                      <a:pt x="28853" y="13642"/>
                    </a:lnTo>
                    <a:lnTo>
                      <a:pt x="28969" y="13642"/>
                    </a:lnTo>
                    <a:cubicBezTo>
                      <a:pt x="29214" y="13642"/>
                      <a:pt x="29458" y="13642"/>
                      <a:pt x="29703" y="13629"/>
                    </a:cubicBezTo>
                    <a:lnTo>
                      <a:pt x="29806" y="13629"/>
                    </a:lnTo>
                    <a:lnTo>
                      <a:pt x="30539" y="13603"/>
                    </a:lnTo>
                    <a:lnTo>
                      <a:pt x="30578" y="13603"/>
                    </a:lnTo>
                    <a:lnTo>
                      <a:pt x="30706" y="13603"/>
                    </a:lnTo>
                    <a:lnTo>
                      <a:pt x="30964" y="13603"/>
                    </a:lnTo>
                    <a:lnTo>
                      <a:pt x="31170" y="13603"/>
                    </a:lnTo>
                    <a:lnTo>
                      <a:pt x="31414" y="13603"/>
                    </a:lnTo>
                    <a:lnTo>
                      <a:pt x="31620" y="13603"/>
                    </a:lnTo>
                    <a:lnTo>
                      <a:pt x="31852" y="13603"/>
                    </a:lnTo>
                    <a:lnTo>
                      <a:pt x="32071" y="13603"/>
                    </a:lnTo>
                    <a:lnTo>
                      <a:pt x="32289" y="13603"/>
                    </a:lnTo>
                    <a:lnTo>
                      <a:pt x="32495" y="13603"/>
                    </a:lnTo>
                    <a:lnTo>
                      <a:pt x="32740" y="13590"/>
                    </a:lnTo>
                    <a:lnTo>
                      <a:pt x="32959" y="13577"/>
                    </a:lnTo>
                    <a:lnTo>
                      <a:pt x="33332" y="13565"/>
                    </a:lnTo>
                    <a:lnTo>
                      <a:pt x="33551" y="13565"/>
                    </a:lnTo>
                    <a:lnTo>
                      <a:pt x="33744" y="13565"/>
                    </a:lnTo>
                    <a:lnTo>
                      <a:pt x="33975" y="13552"/>
                    </a:lnTo>
                    <a:lnTo>
                      <a:pt x="34155" y="13539"/>
                    </a:lnTo>
                    <a:lnTo>
                      <a:pt x="34233" y="13539"/>
                    </a:lnTo>
                    <a:lnTo>
                      <a:pt x="34297" y="13539"/>
                    </a:lnTo>
                    <a:lnTo>
                      <a:pt x="34915" y="13513"/>
                    </a:lnTo>
                    <a:lnTo>
                      <a:pt x="35031" y="13513"/>
                    </a:lnTo>
                    <a:lnTo>
                      <a:pt x="35635" y="13474"/>
                    </a:lnTo>
                    <a:lnTo>
                      <a:pt x="35726" y="13474"/>
                    </a:lnTo>
                    <a:lnTo>
                      <a:pt x="36317" y="13449"/>
                    </a:lnTo>
                    <a:lnTo>
                      <a:pt x="36395" y="13449"/>
                    </a:lnTo>
                    <a:lnTo>
                      <a:pt x="36987" y="13410"/>
                    </a:lnTo>
                    <a:lnTo>
                      <a:pt x="37000" y="13410"/>
                    </a:lnTo>
                    <a:lnTo>
                      <a:pt x="37115" y="13397"/>
                    </a:lnTo>
                    <a:lnTo>
                      <a:pt x="37334" y="13384"/>
                    </a:lnTo>
                    <a:lnTo>
                      <a:pt x="37501" y="13372"/>
                    </a:lnTo>
                    <a:lnTo>
                      <a:pt x="37707" y="13359"/>
                    </a:lnTo>
                    <a:lnTo>
                      <a:pt x="37849" y="13346"/>
                    </a:lnTo>
                    <a:lnTo>
                      <a:pt x="38068" y="13333"/>
                    </a:lnTo>
                    <a:lnTo>
                      <a:pt x="38184" y="13333"/>
                    </a:lnTo>
                    <a:lnTo>
                      <a:pt x="38518" y="13294"/>
                    </a:lnTo>
                    <a:lnTo>
                      <a:pt x="38518" y="13294"/>
                    </a:lnTo>
                    <a:lnTo>
                      <a:pt x="38763" y="13281"/>
                    </a:lnTo>
                    <a:lnTo>
                      <a:pt x="38801" y="13281"/>
                    </a:lnTo>
                    <a:cubicBezTo>
                      <a:pt x="39084" y="13256"/>
                      <a:pt x="39355" y="13230"/>
                      <a:pt x="39599" y="13204"/>
                    </a:cubicBezTo>
                    <a:lnTo>
                      <a:pt x="39599" y="13204"/>
                    </a:lnTo>
                    <a:lnTo>
                      <a:pt x="40011" y="13153"/>
                    </a:lnTo>
                    <a:lnTo>
                      <a:pt x="40062" y="13153"/>
                    </a:lnTo>
                    <a:lnTo>
                      <a:pt x="40436" y="13114"/>
                    </a:lnTo>
                    <a:lnTo>
                      <a:pt x="40474" y="13114"/>
                    </a:lnTo>
                    <a:lnTo>
                      <a:pt x="40500" y="13114"/>
                    </a:lnTo>
                    <a:lnTo>
                      <a:pt x="40822" y="13076"/>
                    </a:lnTo>
                    <a:lnTo>
                      <a:pt x="40886" y="13063"/>
                    </a:lnTo>
                    <a:lnTo>
                      <a:pt x="41169" y="13024"/>
                    </a:lnTo>
                    <a:lnTo>
                      <a:pt x="41195" y="13024"/>
                    </a:lnTo>
                    <a:lnTo>
                      <a:pt x="41195" y="13024"/>
                    </a:lnTo>
                    <a:lnTo>
                      <a:pt x="41465" y="12973"/>
                    </a:lnTo>
                    <a:lnTo>
                      <a:pt x="41530" y="12973"/>
                    </a:lnTo>
                    <a:lnTo>
                      <a:pt x="41774" y="12921"/>
                    </a:lnTo>
                    <a:lnTo>
                      <a:pt x="41787" y="12921"/>
                    </a:lnTo>
                    <a:lnTo>
                      <a:pt x="41813" y="12921"/>
                    </a:lnTo>
                    <a:lnTo>
                      <a:pt x="42031" y="12882"/>
                    </a:lnTo>
                    <a:lnTo>
                      <a:pt x="42057" y="12882"/>
                    </a:lnTo>
                    <a:lnTo>
                      <a:pt x="42263" y="12844"/>
                    </a:lnTo>
                    <a:lnTo>
                      <a:pt x="42289" y="12844"/>
                    </a:lnTo>
                    <a:lnTo>
                      <a:pt x="42327" y="12831"/>
                    </a:lnTo>
                    <a:lnTo>
                      <a:pt x="42379" y="12818"/>
                    </a:lnTo>
                    <a:lnTo>
                      <a:pt x="42443" y="12792"/>
                    </a:lnTo>
                    <a:lnTo>
                      <a:pt x="42495" y="12780"/>
                    </a:lnTo>
                    <a:lnTo>
                      <a:pt x="42572" y="12767"/>
                    </a:lnTo>
                    <a:lnTo>
                      <a:pt x="42598" y="12754"/>
                    </a:lnTo>
                    <a:lnTo>
                      <a:pt x="42688" y="12728"/>
                    </a:lnTo>
                    <a:lnTo>
                      <a:pt x="42688" y="12728"/>
                    </a:lnTo>
                    <a:lnTo>
                      <a:pt x="42726" y="12715"/>
                    </a:lnTo>
                    <a:lnTo>
                      <a:pt x="42778" y="12689"/>
                    </a:lnTo>
                    <a:lnTo>
                      <a:pt x="42816" y="12677"/>
                    </a:lnTo>
                    <a:lnTo>
                      <a:pt x="42855" y="12664"/>
                    </a:lnTo>
                    <a:lnTo>
                      <a:pt x="42894" y="12638"/>
                    </a:lnTo>
                    <a:lnTo>
                      <a:pt x="42932" y="12625"/>
                    </a:lnTo>
                    <a:lnTo>
                      <a:pt x="42958" y="12612"/>
                    </a:lnTo>
                    <a:lnTo>
                      <a:pt x="42984" y="12599"/>
                    </a:lnTo>
                    <a:lnTo>
                      <a:pt x="42984" y="12599"/>
                    </a:lnTo>
                    <a:lnTo>
                      <a:pt x="43010" y="12587"/>
                    </a:lnTo>
                    <a:lnTo>
                      <a:pt x="43035" y="12561"/>
                    </a:lnTo>
                    <a:lnTo>
                      <a:pt x="43048" y="12548"/>
                    </a:lnTo>
                    <a:lnTo>
                      <a:pt x="43074" y="12535"/>
                    </a:lnTo>
                    <a:lnTo>
                      <a:pt x="43087" y="12522"/>
                    </a:lnTo>
                    <a:cubicBezTo>
                      <a:pt x="43087" y="12509"/>
                      <a:pt x="43100" y="12496"/>
                      <a:pt x="43100" y="12484"/>
                    </a:cubicBezTo>
                    <a:cubicBezTo>
                      <a:pt x="44991" y="8906"/>
                      <a:pt x="46883" y="5328"/>
                      <a:pt x="48775" y="1751"/>
                    </a:cubicBezTo>
                    <a:cubicBezTo>
                      <a:pt x="48775" y="1738"/>
                      <a:pt x="48775" y="1712"/>
                      <a:pt x="48788" y="1699"/>
                    </a:cubicBezTo>
                    <a:cubicBezTo>
                      <a:pt x="48801" y="1673"/>
                      <a:pt x="48801" y="1635"/>
                      <a:pt x="48788" y="15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6;p40">
                <a:extLst>
                  <a:ext uri="{FF2B5EF4-FFF2-40B4-BE49-F238E27FC236}">
                    <a16:creationId xmlns:a16="http://schemas.microsoft.com/office/drawing/2014/main" id="{3CE456C2-E10C-7931-A5A6-21DB3F2F2604}"/>
                  </a:ext>
                </a:extLst>
              </p:cNvPr>
              <p:cNvSpPr/>
              <p:nvPr/>
            </p:nvSpPr>
            <p:spPr>
              <a:xfrm>
                <a:off x="3300956" y="2373305"/>
                <a:ext cx="2541446" cy="152117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3656" extrusionOk="0">
                    <a:moveTo>
                      <a:pt x="49071" y="1867"/>
                    </a:moveTo>
                    <a:cubicBezTo>
                      <a:pt x="48839" y="2858"/>
                      <a:pt x="37720" y="3655"/>
                      <a:pt x="24233" y="3643"/>
                    </a:cubicBezTo>
                    <a:cubicBezTo>
                      <a:pt x="10746" y="3617"/>
                      <a:pt x="0" y="2793"/>
                      <a:pt x="245" y="1802"/>
                    </a:cubicBezTo>
                    <a:cubicBezTo>
                      <a:pt x="476" y="798"/>
                      <a:pt x="11595" y="1"/>
                      <a:pt x="25082" y="13"/>
                    </a:cubicBezTo>
                    <a:cubicBezTo>
                      <a:pt x="38570" y="39"/>
                      <a:pt x="49303" y="863"/>
                      <a:pt x="49071" y="1867"/>
                    </a:cubicBezTo>
                    <a:close/>
                  </a:path>
                </a:pathLst>
              </a:custGeom>
              <a:solidFill>
                <a:srgbClr val="258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97;p40">
              <a:extLst>
                <a:ext uri="{FF2B5EF4-FFF2-40B4-BE49-F238E27FC236}">
                  <a16:creationId xmlns:a16="http://schemas.microsoft.com/office/drawing/2014/main" id="{8DE08CF0-69BE-D9E0-99CB-7968B3024228}"/>
                </a:ext>
              </a:extLst>
            </p:cNvPr>
            <p:cNvGrpSpPr/>
            <p:nvPr/>
          </p:nvGrpSpPr>
          <p:grpSpPr>
            <a:xfrm rot="-5400000">
              <a:off x="3996341" y="2760129"/>
              <a:ext cx="1835441" cy="744813"/>
              <a:chOff x="3661625" y="3031775"/>
              <a:chExt cx="1823406" cy="739929"/>
            </a:xfrm>
          </p:grpSpPr>
          <p:sp>
            <p:nvSpPr>
              <p:cNvPr id="16" name="Google Shape;798;p40">
                <a:extLst>
                  <a:ext uri="{FF2B5EF4-FFF2-40B4-BE49-F238E27FC236}">
                    <a16:creationId xmlns:a16="http://schemas.microsoft.com/office/drawing/2014/main" id="{D3E387CC-3E7A-387C-7EE3-3C791C2AC358}"/>
                  </a:ext>
                </a:extLst>
              </p:cNvPr>
              <p:cNvSpPr/>
              <p:nvPr/>
            </p:nvSpPr>
            <p:spPr>
              <a:xfrm>
                <a:off x="3670471" y="3039784"/>
                <a:ext cx="1806638" cy="731920"/>
              </a:xfrm>
              <a:custGeom>
                <a:avLst/>
                <a:gdLst/>
                <a:ahLst/>
                <a:cxnLst/>
                <a:rect l="l" t="t" r="r" b="b"/>
                <a:pathLst>
                  <a:path w="23488" h="11789" extrusionOk="0">
                    <a:moveTo>
                      <a:pt x="23487" y="734"/>
                    </a:moveTo>
                    <a:cubicBezTo>
                      <a:pt x="23475" y="721"/>
                      <a:pt x="23475" y="721"/>
                      <a:pt x="23475" y="708"/>
                    </a:cubicBezTo>
                    <a:lnTo>
                      <a:pt x="23475" y="708"/>
                    </a:lnTo>
                    <a:lnTo>
                      <a:pt x="23462" y="683"/>
                    </a:lnTo>
                    <a:lnTo>
                      <a:pt x="23462" y="683"/>
                    </a:lnTo>
                    <a:lnTo>
                      <a:pt x="23423" y="657"/>
                    </a:lnTo>
                    <a:lnTo>
                      <a:pt x="23423" y="657"/>
                    </a:lnTo>
                    <a:lnTo>
                      <a:pt x="23397" y="631"/>
                    </a:lnTo>
                    <a:lnTo>
                      <a:pt x="23372" y="631"/>
                    </a:lnTo>
                    <a:lnTo>
                      <a:pt x="23346" y="605"/>
                    </a:lnTo>
                    <a:lnTo>
                      <a:pt x="23320" y="592"/>
                    </a:lnTo>
                    <a:lnTo>
                      <a:pt x="23269" y="580"/>
                    </a:lnTo>
                    <a:lnTo>
                      <a:pt x="23256" y="580"/>
                    </a:lnTo>
                    <a:lnTo>
                      <a:pt x="23179" y="554"/>
                    </a:lnTo>
                    <a:lnTo>
                      <a:pt x="23166" y="554"/>
                    </a:lnTo>
                    <a:lnTo>
                      <a:pt x="23101" y="528"/>
                    </a:lnTo>
                    <a:lnTo>
                      <a:pt x="23063" y="528"/>
                    </a:lnTo>
                    <a:lnTo>
                      <a:pt x="23011" y="502"/>
                    </a:lnTo>
                    <a:lnTo>
                      <a:pt x="22973" y="502"/>
                    </a:lnTo>
                    <a:lnTo>
                      <a:pt x="22908" y="490"/>
                    </a:lnTo>
                    <a:lnTo>
                      <a:pt x="22870" y="490"/>
                    </a:lnTo>
                    <a:lnTo>
                      <a:pt x="22754" y="464"/>
                    </a:lnTo>
                    <a:lnTo>
                      <a:pt x="22715" y="464"/>
                    </a:lnTo>
                    <a:lnTo>
                      <a:pt x="22638" y="451"/>
                    </a:lnTo>
                    <a:lnTo>
                      <a:pt x="22587" y="438"/>
                    </a:lnTo>
                    <a:lnTo>
                      <a:pt x="22509" y="425"/>
                    </a:lnTo>
                    <a:cubicBezTo>
                      <a:pt x="22497" y="425"/>
                      <a:pt x="22471" y="412"/>
                      <a:pt x="22458" y="412"/>
                    </a:cubicBezTo>
                    <a:lnTo>
                      <a:pt x="22368" y="399"/>
                    </a:lnTo>
                    <a:lnTo>
                      <a:pt x="22316" y="387"/>
                    </a:lnTo>
                    <a:lnTo>
                      <a:pt x="22175" y="374"/>
                    </a:lnTo>
                    <a:lnTo>
                      <a:pt x="22149" y="374"/>
                    </a:lnTo>
                    <a:lnTo>
                      <a:pt x="21892" y="335"/>
                    </a:lnTo>
                    <a:lnTo>
                      <a:pt x="21853" y="335"/>
                    </a:lnTo>
                    <a:lnTo>
                      <a:pt x="21583" y="309"/>
                    </a:lnTo>
                    <a:lnTo>
                      <a:pt x="21570" y="309"/>
                    </a:lnTo>
                    <a:lnTo>
                      <a:pt x="21531" y="309"/>
                    </a:lnTo>
                    <a:lnTo>
                      <a:pt x="21338" y="284"/>
                    </a:lnTo>
                    <a:lnTo>
                      <a:pt x="21300" y="284"/>
                    </a:lnTo>
                    <a:lnTo>
                      <a:pt x="21068" y="258"/>
                    </a:lnTo>
                    <a:lnTo>
                      <a:pt x="21029" y="258"/>
                    </a:lnTo>
                    <a:lnTo>
                      <a:pt x="20991" y="258"/>
                    </a:lnTo>
                    <a:lnTo>
                      <a:pt x="20798" y="245"/>
                    </a:lnTo>
                    <a:lnTo>
                      <a:pt x="20772" y="245"/>
                    </a:lnTo>
                    <a:lnTo>
                      <a:pt x="20540" y="219"/>
                    </a:lnTo>
                    <a:lnTo>
                      <a:pt x="20515" y="219"/>
                    </a:lnTo>
                    <a:lnTo>
                      <a:pt x="20463" y="219"/>
                    </a:lnTo>
                    <a:lnTo>
                      <a:pt x="20322" y="219"/>
                    </a:lnTo>
                    <a:lnTo>
                      <a:pt x="20232" y="206"/>
                    </a:lnTo>
                    <a:lnTo>
                      <a:pt x="20103" y="194"/>
                    </a:lnTo>
                    <a:lnTo>
                      <a:pt x="20026" y="194"/>
                    </a:lnTo>
                    <a:lnTo>
                      <a:pt x="20013" y="194"/>
                    </a:lnTo>
                    <a:lnTo>
                      <a:pt x="19562" y="168"/>
                    </a:lnTo>
                    <a:lnTo>
                      <a:pt x="19549" y="168"/>
                    </a:lnTo>
                    <a:lnTo>
                      <a:pt x="19511" y="168"/>
                    </a:lnTo>
                    <a:lnTo>
                      <a:pt x="19112" y="142"/>
                    </a:lnTo>
                    <a:lnTo>
                      <a:pt x="19086" y="142"/>
                    </a:lnTo>
                    <a:lnTo>
                      <a:pt x="19048" y="142"/>
                    </a:lnTo>
                    <a:lnTo>
                      <a:pt x="18649" y="116"/>
                    </a:lnTo>
                    <a:lnTo>
                      <a:pt x="18623" y="116"/>
                    </a:lnTo>
                    <a:lnTo>
                      <a:pt x="18584" y="116"/>
                    </a:lnTo>
                    <a:lnTo>
                      <a:pt x="18172" y="103"/>
                    </a:lnTo>
                    <a:lnTo>
                      <a:pt x="18134" y="103"/>
                    </a:lnTo>
                    <a:lnTo>
                      <a:pt x="17722" y="78"/>
                    </a:lnTo>
                    <a:lnTo>
                      <a:pt x="17658" y="78"/>
                    </a:lnTo>
                    <a:lnTo>
                      <a:pt x="17272" y="65"/>
                    </a:lnTo>
                    <a:lnTo>
                      <a:pt x="17246" y="65"/>
                    </a:lnTo>
                    <a:lnTo>
                      <a:pt x="17182" y="65"/>
                    </a:lnTo>
                    <a:lnTo>
                      <a:pt x="16821" y="52"/>
                    </a:lnTo>
                    <a:lnTo>
                      <a:pt x="16770" y="52"/>
                    </a:lnTo>
                    <a:lnTo>
                      <a:pt x="16358" y="39"/>
                    </a:lnTo>
                    <a:lnTo>
                      <a:pt x="16319" y="39"/>
                    </a:lnTo>
                    <a:lnTo>
                      <a:pt x="15920" y="26"/>
                    </a:lnTo>
                    <a:lnTo>
                      <a:pt x="15882" y="26"/>
                    </a:lnTo>
                    <a:lnTo>
                      <a:pt x="15496" y="13"/>
                    </a:lnTo>
                    <a:lnTo>
                      <a:pt x="15496" y="13"/>
                    </a:lnTo>
                    <a:lnTo>
                      <a:pt x="15148" y="0"/>
                    </a:lnTo>
                    <a:lnTo>
                      <a:pt x="15007" y="0"/>
                    </a:lnTo>
                    <a:lnTo>
                      <a:pt x="14801" y="0"/>
                    </a:lnTo>
                    <a:lnTo>
                      <a:pt x="14672" y="0"/>
                    </a:lnTo>
                    <a:lnTo>
                      <a:pt x="14453" y="0"/>
                    </a:lnTo>
                    <a:lnTo>
                      <a:pt x="14415" y="0"/>
                    </a:lnTo>
                    <a:lnTo>
                      <a:pt x="14234" y="0"/>
                    </a:lnTo>
                    <a:lnTo>
                      <a:pt x="13964" y="0"/>
                    </a:lnTo>
                    <a:lnTo>
                      <a:pt x="13823" y="0"/>
                    </a:lnTo>
                    <a:lnTo>
                      <a:pt x="13115" y="0"/>
                    </a:lnTo>
                    <a:lnTo>
                      <a:pt x="12896" y="0"/>
                    </a:lnTo>
                    <a:lnTo>
                      <a:pt x="9949" y="0"/>
                    </a:lnTo>
                    <a:lnTo>
                      <a:pt x="9666" y="0"/>
                    </a:lnTo>
                    <a:lnTo>
                      <a:pt x="9576" y="0"/>
                    </a:lnTo>
                    <a:lnTo>
                      <a:pt x="9228" y="0"/>
                    </a:lnTo>
                    <a:lnTo>
                      <a:pt x="9164" y="0"/>
                    </a:lnTo>
                    <a:lnTo>
                      <a:pt x="8997" y="0"/>
                    </a:lnTo>
                    <a:lnTo>
                      <a:pt x="8984" y="0"/>
                    </a:lnTo>
                    <a:lnTo>
                      <a:pt x="8134" y="26"/>
                    </a:lnTo>
                    <a:lnTo>
                      <a:pt x="8122" y="26"/>
                    </a:lnTo>
                    <a:lnTo>
                      <a:pt x="8006" y="26"/>
                    </a:lnTo>
                    <a:lnTo>
                      <a:pt x="7864" y="26"/>
                    </a:lnTo>
                    <a:lnTo>
                      <a:pt x="7748" y="26"/>
                    </a:lnTo>
                    <a:lnTo>
                      <a:pt x="7581" y="26"/>
                    </a:lnTo>
                    <a:lnTo>
                      <a:pt x="7491" y="26"/>
                    </a:lnTo>
                    <a:lnTo>
                      <a:pt x="7311" y="26"/>
                    </a:lnTo>
                    <a:lnTo>
                      <a:pt x="7298" y="26"/>
                    </a:lnTo>
                    <a:lnTo>
                      <a:pt x="7156" y="26"/>
                    </a:lnTo>
                    <a:lnTo>
                      <a:pt x="7053" y="26"/>
                    </a:lnTo>
                    <a:lnTo>
                      <a:pt x="6873" y="26"/>
                    </a:lnTo>
                    <a:lnTo>
                      <a:pt x="6796" y="26"/>
                    </a:lnTo>
                    <a:lnTo>
                      <a:pt x="6667" y="26"/>
                    </a:lnTo>
                    <a:lnTo>
                      <a:pt x="6461" y="26"/>
                    </a:lnTo>
                    <a:lnTo>
                      <a:pt x="6320" y="26"/>
                    </a:lnTo>
                    <a:lnTo>
                      <a:pt x="6307" y="26"/>
                    </a:lnTo>
                    <a:lnTo>
                      <a:pt x="6243" y="26"/>
                    </a:lnTo>
                    <a:lnTo>
                      <a:pt x="6024" y="26"/>
                    </a:lnTo>
                    <a:lnTo>
                      <a:pt x="5818" y="39"/>
                    </a:lnTo>
                    <a:lnTo>
                      <a:pt x="5573" y="52"/>
                    </a:lnTo>
                    <a:lnTo>
                      <a:pt x="5303" y="65"/>
                    </a:lnTo>
                    <a:lnTo>
                      <a:pt x="5174" y="65"/>
                    </a:lnTo>
                    <a:lnTo>
                      <a:pt x="5071" y="65"/>
                    </a:lnTo>
                    <a:lnTo>
                      <a:pt x="5046" y="65"/>
                    </a:lnTo>
                    <a:lnTo>
                      <a:pt x="4994" y="65"/>
                    </a:lnTo>
                    <a:lnTo>
                      <a:pt x="4775" y="78"/>
                    </a:lnTo>
                    <a:lnTo>
                      <a:pt x="4711" y="78"/>
                    </a:lnTo>
                    <a:lnTo>
                      <a:pt x="4685" y="78"/>
                    </a:lnTo>
                    <a:lnTo>
                      <a:pt x="4377" y="91"/>
                    </a:lnTo>
                    <a:lnTo>
                      <a:pt x="4338" y="91"/>
                    </a:lnTo>
                    <a:lnTo>
                      <a:pt x="3965" y="116"/>
                    </a:lnTo>
                    <a:lnTo>
                      <a:pt x="3926" y="116"/>
                    </a:lnTo>
                    <a:lnTo>
                      <a:pt x="3900" y="116"/>
                    </a:lnTo>
                    <a:lnTo>
                      <a:pt x="3501" y="142"/>
                    </a:lnTo>
                    <a:lnTo>
                      <a:pt x="3476" y="142"/>
                    </a:lnTo>
                    <a:lnTo>
                      <a:pt x="3411" y="142"/>
                    </a:lnTo>
                    <a:lnTo>
                      <a:pt x="3308" y="142"/>
                    </a:lnTo>
                    <a:lnTo>
                      <a:pt x="3193" y="155"/>
                    </a:lnTo>
                    <a:lnTo>
                      <a:pt x="3090" y="155"/>
                    </a:lnTo>
                    <a:lnTo>
                      <a:pt x="2987" y="168"/>
                    </a:lnTo>
                    <a:lnTo>
                      <a:pt x="2987" y="168"/>
                    </a:lnTo>
                    <a:lnTo>
                      <a:pt x="2897" y="181"/>
                    </a:lnTo>
                    <a:lnTo>
                      <a:pt x="2794" y="181"/>
                    </a:lnTo>
                    <a:lnTo>
                      <a:pt x="2691" y="194"/>
                    </a:lnTo>
                    <a:lnTo>
                      <a:pt x="2588" y="194"/>
                    </a:lnTo>
                    <a:lnTo>
                      <a:pt x="2549" y="194"/>
                    </a:lnTo>
                    <a:lnTo>
                      <a:pt x="2485" y="194"/>
                    </a:lnTo>
                    <a:lnTo>
                      <a:pt x="2395" y="206"/>
                    </a:lnTo>
                    <a:lnTo>
                      <a:pt x="2305" y="219"/>
                    </a:lnTo>
                    <a:lnTo>
                      <a:pt x="2215" y="219"/>
                    </a:lnTo>
                    <a:lnTo>
                      <a:pt x="2150" y="219"/>
                    </a:lnTo>
                    <a:lnTo>
                      <a:pt x="2137" y="219"/>
                    </a:lnTo>
                    <a:cubicBezTo>
                      <a:pt x="1906" y="245"/>
                      <a:pt x="1700" y="271"/>
                      <a:pt x="1507" y="296"/>
                    </a:cubicBezTo>
                    <a:lnTo>
                      <a:pt x="1481" y="296"/>
                    </a:lnTo>
                    <a:lnTo>
                      <a:pt x="1249" y="322"/>
                    </a:lnTo>
                    <a:lnTo>
                      <a:pt x="1236" y="322"/>
                    </a:lnTo>
                    <a:lnTo>
                      <a:pt x="1211" y="322"/>
                    </a:lnTo>
                    <a:lnTo>
                      <a:pt x="1005" y="361"/>
                    </a:lnTo>
                    <a:lnTo>
                      <a:pt x="992" y="361"/>
                    </a:lnTo>
                    <a:cubicBezTo>
                      <a:pt x="928" y="374"/>
                      <a:pt x="876" y="374"/>
                      <a:pt x="812" y="387"/>
                    </a:cubicBezTo>
                    <a:lnTo>
                      <a:pt x="786" y="387"/>
                    </a:lnTo>
                    <a:lnTo>
                      <a:pt x="786" y="387"/>
                    </a:lnTo>
                    <a:lnTo>
                      <a:pt x="619" y="425"/>
                    </a:lnTo>
                    <a:lnTo>
                      <a:pt x="606" y="425"/>
                    </a:lnTo>
                    <a:lnTo>
                      <a:pt x="593" y="425"/>
                    </a:lnTo>
                    <a:lnTo>
                      <a:pt x="464" y="451"/>
                    </a:lnTo>
                    <a:lnTo>
                      <a:pt x="451" y="451"/>
                    </a:lnTo>
                    <a:lnTo>
                      <a:pt x="439" y="451"/>
                    </a:lnTo>
                    <a:lnTo>
                      <a:pt x="323" y="490"/>
                    </a:lnTo>
                    <a:lnTo>
                      <a:pt x="323" y="490"/>
                    </a:lnTo>
                    <a:lnTo>
                      <a:pt x="310" y="490"/>
                    </a:lnTo>
                    <a:lnTo>
                      <a:pt x="207" y="515"/>
                    </a:lnTo>
                    <a:lnTo>
                      <a:pt x="207" y="515"/>
                    </a:lnTo>
                    <a:cubicBezTo>
                      <a:pt x="181" y="528"/>
                      <a:pt x="155" y="541"/>
                      <a:pt x="130" y="554"/>
                    </a:cubicBezTo>
                    <a:lnTo>
                      <a:pt x="117" y="554"/>
                    </a:lnTo>
                    <a:lnTo>
                      <a:pt x="117" y="554"/>
                    </a:lnTo>
                    <a:cubicBezTo>
                      <a:pt x="91" y="567"/>
                      <a:pt x="78" y="580"/>
                      <a:pt x="52" y="592"/>
                    </a:cubicBezTo>
                    <a:lnTo>
                      <a:pt x="52" y="592"/>
                    </a:lnTo>
                    <a:lnTo>
                      <a:pt x="52" y="592"/>
                    </a:lnTo>
                    <a:cubicBezTo>
                      <a:pt x="40" y="605"/>
                      <a:pt x="27" y="618"/>
                      <a:pt x="14" y="631"/>
                    </a:cubicBezTo>
                    <a:lnTo>
                      <a:pt x="14" y="631"/>
                    </a:lnTo>
                    <a:lnTo>
                      <a:pt x="14" y="631"/>
                    </a:lnTo>
                    <a:cubicBezTo>
                      <a:pt x="14" y="644"/>
                      <a:pt x="14" y="644"/>
                      <a:pt x="1" y="657"/>
                    </a:cubicBezTo>
                    <a:cubicBezTo>
                      <a:pt x="1" y="657"/>
                      <a:pt x="1" y="670"/>
                      <a:pt x="1" y="670"/>
                    </a:cubicBezTo>
                    <a:lnTo>
                      <a:pt x="1" y="670"/>
                    </a:lnTo>
                    <a:cubicBezTo>
                      <a:pt x="1" y="683"/>
                      <a:pt x="1" y="695"/>
                      <a:pt x="1" y="708"/>
                    </a:cubicBezTo>
                    <a:lnTo>
                      <a:pt x="5676" y="11454"/>
                    </a:lnTo>
                    <a:lnTo>
                      <a:pt x="5676" y="11454"/>
                    </a:lnTo>
                    <a:lnTo>
                      <a:pt x="5689" y="11467"/>
                    </a:lnTo>
                    <a:lnTo>
                      <a:pt x="5689" y="11467"/>
                    </a:lnTo>
                    <a:lnTo>
                      <a:pt x="5702" y="11480"/>
                    </a:lnTo>
                    <a:lnTo>
                      <a:pt x="5702" y="11480"/>
                    </a:lnTo>
                    <a:lnTo>
                      <a:pt x="5728" y="11493"/>
                    </a:lnTo>
                    <a:lnTo>
                      <a:pt x="5728" y="11493"/>
                    </a:lnTo>
                    <a:lnTo>
                      <a:pt x="5741" y="11493"/>
                    </a:lnTo>
                    <a:lnTo>
                      <a:pt x="5779" y="11506"/>
                    </a:lnTo>
                    <a:lnTo>
                      <a:pt x="5779" y="11506"/>
                    </a:lnTo>
                    <a:lnTo>
                      <a:pt x="5805" y="11518"/>
                    </a:lnTo>
                    <a:lnTo>
                      <a:pt x="5805" y="11518"/>
                    </a:lnTo>
                    <a:lnTo>
                      <a:pt x="5857" y="11544"/>
                    </a:lnTo>
                    <a:lnTo>
                      <a:pt x="5882" y="11544"/>
                    </a:lnTo>
                    <a:lnTo>
                      <a:pt x="5882" y="11544"/>
                    </a:lnTo>
                    <a:lnTo>
                      <a:pt x="5959" y="11557"/>
                    </a:lnTo>
                    <a:lnTo>
                      <a:pt x="5972" y="11557"/>
                    </a:lnTo>
                    <a:lnTo>
                      <a:pt x="5972" y="11557"/>
                    </a:lnTo>
                    <a:lnTo>
                      <a:pt x="6037" y="11570"/>
                    </a:lnTo>
                    <a:lnTo>
                      <a:pt x="6075" y="11570"/>
                    </a:lnTo>
                    <a:lnTo>
                      <a:pt x="6075" y="11570"/>
                    </a:lnTo>
                    <a:lnTo>
                      <a:pt x="6140" y="11583"/>
                    </a:lnTo>
                    <a:lnTo>
                      <a:pt x="6153" y="11583"/>
                    </a:lnTo>
                    <a:lnTo>
                      <a:pt x="6178" y="11583"/>
                    </a:lnTo>
                    <a:lnTo>
                      <a:pt x="6178" y="11583"/>
                    </a:lnTo>
                    <a:lnTo>
                      <a:pt x="6294" y="11596"/>
                    </a:lnTo>
                    <a:lnTo>
                      <a:pt x="6307" y="11596"/>
                    </a:lnTo>
                    <a:lnTo>
                      <a:pt x="6307" y="11596"/>
                    </a:lnTo>
                    <a:cubicBezTo>
                      <a:pt x="6423" y="11609"/>
                      <a:pt x="6551" y="11634"/>
                      <a:pt x="6680" y="11647"/>
                    </a:cubicBezTo>
                    <a:lnTo>
                      <a:pt x="6693" y="11647"/>
                    </a:lnTo>
                    <a:lnTo>
                      <a:pt x="6860" y="11660"/>
                    </a:lnTo>
                    <a:lnTo>
                      <a:pt x="6873" y="11660"/>
                    </a:lnTo>
                    <a:lnTo>
                      <a:pt x="7040" y="11673"/>
                    </a:lnTo>
                    <a:lnTo>
                      <a:pt x="7092" y="11673"/>
                    </a:lnTo>
                    <a:lnTo>
                      <a:pt x="7221" y="11686"/>
                    </a:lnTo>
                    <a:lnTo>
                      <a:pt x="7272" y="11686"/>
                    </a:lnTo>
                    <a:lnTo>
                      <a:pt x="7324" y="11686"/>
                    </a:lnTo>
                    <a:cubicBezTo>
                      <a:pt x="7491" y="11699"/>
                      <a:pt x="7671" y="11711"/>
                      <a:pt x="7864" y="11724"/>
                    </a:cubicBezTo>
                    <a:lnTo>
                      <a:pt x="7916" y="11724"/>
                    </a:lnTo>
                    <a:lnTo>
                      <a:pt x="7980" y="11724"/>
                    </a:lnTo>
                    <a:lnTo>
                      <a:pt x="8508" y="11750"/>
                    </a:lnTo>
                    <a:lnTo>
                      <a:pt x="8572" y="11750"/>
                    </a:lnTo>
                    <a:lnTo>
                      <a:pt x="8662" y="11750"/>
                    </a:lnTo>
                    <a:lnTo>
                      <a:pt x="8675" y="11750"/>
                    </a:lnTo>
                    <a:lnTo>
                      <a:pt x="8804" y="11750"/>
                    </a:lnTo>
                    <a:lnTo>
                      <a:pt x="8816" y="11750"/>
                    </a:lnTo>
                    <a:lnTo>
                      <a:pt x="8907" y="11750"/>
                    </a:lnTo>
                    <a:lnTo>
                      <a:pt x="9009" y="11750"/>
                    </a:lnTo>
                    <a:lnTo>
                      <a:pt x="9035" y="11750"/>
                    </a:lnTo>
                    <a:lnTo>
                      <a:pt x="9447" y="11776"/>
                    </a:lnTo>
                    <a:lnTo>
                      <a:pt x="9499" y="11776"/>
                    </a:lnTo>
                    <a:lnTo>
                      <a:pt x="9910" y="11776"/>
                    </a:lnTo>
                    <a:lnTo>
                      <a:pt x="9962" y="11776"/>
                    </a:lnTo>
                    <a:lnTo>
                      <a:pt x="10374" y="11789"/>
                    </a:lnTo>
                    <a:lnTo>
                      <a:pt x="10399" y="11789"/>
                    </a:lnTo>
                    <a:lnTo>
                      <a:pt x="10824" y="11789"/>
                    </a:lnTo>
                    <a:lnTo>
                      <a:pt x="10914" y="11789"/>
                    </a:lnTo>
                    <a:lnTo>
                      <a:pt x="11365" y="11789"/>
                    </a:lnTo>
                    <a:lnTo>
                      <a:pt x="11995" y="11789"/>
                    </a:lnTo>
                    <a:lnTo>
                      <a:pt x="12626" y="11789"/>
                    </a:lnTo>
                    <a:lnTo>
                      <a:pt x="12690" y="11789"/>
                    </a:lnTo>
                    <a:cubicBezTo>
                      <a:pt x="13050" y="11789"/>
                      <a:pt x="13398" y="11776"/>
                      <a:pt x="13733" y="11763"/>
                    </a:cubicBezTo>
                    <a:lnTo>
                      <a:pt x="13835" y="11763"/>
                    </a:lnTo>
                    <a:lnTo>
                      <a:pt x="14067" y="11763"/>
                    </a:lnTo>
                    <a:lnTo>
                      <a:pt x="14144" y="11763"/>
                    </a:lnTo>
                    <a:lnTo>
                      <a:pt x="14350" y="11763"/>
                    </a:lnTo>
                    <a:lnTo>
                      <a:pt x="14440" y="11763"/>
                    </a:lnTo>
                    <a:lnTo>
                      <a:pt x="14608" y="11763"/>
                    </a:lnTo>
                    <a:lnTo>
                      <a:pt x="14672" y="11763"/>
                    </a:lnTo>
                    <a:lnTo>
                      <a:pt x="14711" y="11763"/>
                    </a:lnTo>
                    <a:lnTo>
                      <a:pt x="14865" y="11763"/>
                    </a:lnTo>
                    <a:lnTo>
                      <a:pt x="14981" y="11763"/>
                    </a:lnTo>
                    <a:lnTo>
                      <a:pt x="15084" y="11763"/>
                    </a:lnTo>
                    <a:lnTo>
                      <a:pt x="15084" y="11763"/>
                    </a:lnTo>
                    <a:lnTo>
                      <a:pt x="15187" y="11763"/>
                    </a:lnTo>
                    <a:lnTo>
                      <a:pt x="15238" y="11763"/>
                    </a:lnTo>
                    <a:lnTo>
                      <a:pt x="15315" y="11763"/>
                    </a:lnTo>
                    <a:lnTo>
                      <a:pt x="15328" y="11763"/>
                    </a:lnTo>
                    <a:lnTo>
                      <a:pt x="15418" y="11763"/>
                    </a:lnTo>
                    <a:lnTo>
                      <a:pt x="15444" y="11763"/>
                    </a:lnTo>
                    <a:lnTo>
                      <a:pt x="15573" y="11763"/>
                    </a:lnTo>
                    <a:lnTo>
                      <a:pt x="15637" y="11763"/>
                    </a:lnTo>
                    <a:lnTo>
                      <a:pt x="15650" y="11763"/>
                    </a:lnTo>
                    <a:lnTo>
                      <a:pt x="15779" y="11750"/>
                    </a:lnTo>
                    <a:lnTo>
                      <a:pt x="15817" y="11750"/>
                    </a:lnTo>
                    <a:lnTo>
                      <a:pt x="15882" y="11750"/>
                    </a:lnTo>
                    <a:lnTo>
                      <a:pt x="16010" y="11737"/>
                    </a:lnTo>
                    <a:lnTo>
                      <a:pt x="16023" y="11737"/>
                    </a:lnTo>
                    <a:lnTo>
                      <a:pt x="16088" y="11737"/>
                    </a:lnTo>
                    <a:lnTo>
                      <a:pt x="16100" y="11737"/>
                    </a:lnTo>
                    <a:lnTo>
                      <a:pt x="16268" y="11724"/>
                    </a:lnTo>
                    <a:lnTo>
                      <a:pt x="16319" y="11724"/>
                    </a:lnTo>
                    <a:lnTo>
                      <a:pt x="16345" y="11724"/>
                    </a:lnTo>
                    <a:cubicBezTo>
                      <a:pt x="16499" y="11711"/>
                      <a:pt x="16641" y="11699"/>
                      <a:pt x="16770" y="11686"/>
                    </a:cubicBezTo>
                    <a:lnTo>
                      <a:pt x="16821" y="11686"/>
                    </a:lnTo>
                    <a:lnTo>
                      <a:pt x="16847" y="11686"/>
                    </a:lnTo>
                    <a:lnTo>
                      <a:pt x="16911" y="11686"/>
                    </a:lnTo>
                    <a:lnTo>
                      <a:pt x="16950" y="11686"/>
                    </a:lnTo>
                    <a:lnTo>
                      <a:pt x="16976" y="11686"/>
                    </a:lnTo>
                    <a:lnTo>
                      <a:pt x="17001" y="11686"/>
                    </a:lnTo>
                    <a:lnTo>
                      <a:pt x="17079" y="11673"/>
                    </a:lnTo>
                    <a:lnTo>
                      <a:pt x="17104" y="11673"/>
                    </a:lnTo>
                    <a:lnTo>
                      <a:pt x="17143" y="11673"/>
                    </a:lnTo>
                    <a:lnTo>
                      <a:pt x="17169" y="11673"/>
                    </a:lnTo>
                    <a:lnTo>
                      <a:pt x="17182" y="11673"/>
                    </a:lnTo>
                    <a:lnTo>
                      <a:pt x="17220" y="11673"/>
                    </a:lnTo>
                    <a:lnTo>
                      <a:pt x="17272" y="11673"/>
                    </a:lnTo>
                    <a:lnTo>
                      <a:pt x="17272" y="11673"/>
                    </a:lnTo>
                    <a:lnTo>
                      <a:pt x="17323" y="11673"/>
                    </a:lnTo>
                    <a:lnTo>
                      <a:pt x="17336" y="11673"/>
                    </a:lnTo>
                    <a:lnTo>
                      <a:pt x="17375" y="11673"/>
                    </a:lnTo>
                    <a:lnTo>
                      <a:pt x="17375" y="11673"/>
                    </a:lnTo>
                    <a:lnTo>
                      <a:pt x="17387" y="11673"/>
                    </a:lnTo>
                    <a:lnTo>
                      <a:pt x="17426" y="11673"/>
                    </a:lnTo>
                    <a:lnTo>
                      <a:pt x="17465" y="11660"/>
                    </a:lnTo>
                    <a:lnTo>
                      <a:pt x="17477" y="11660"/>
                    </a:lnTo>
                    <a:lnTo>
                      <a:pt x="17516" y="11660"/>
                    </a:lnTo>
                    <a:lnTo>
                      <a:pt x="17529" y="11660"/>
                    </a:lnTo>
                    <a:lnTo>
                      <a:pt x="17542" y="11660"/>
                    </a:lnTo>
                    <a:lnTo>
                      <a:pt x="17568" y="11660"/>
                    </a:lnTo>
                    <a:lnTo>
                      <a:pt x="17606" y="11647"/>
                    </a:lnTo>
                    <a:lnTo>
                      <a:pt x="17619" y="11647"/>
                    </a:lnTo>
                    <a:lnTo>
                      <a:pt x="17645" y="11647"/>
                    </a:lnTo>
                    <a:lnTo>
                      <a:pt x="17645" y="11647"/>
                    </a:lnTo>
                    <a:lnTo>
                      <a:pt x="17658" y="11647"/>
                    </a:lnTo>
                    <a:lnTo>
                      <a:pt x="17658" y="11647"/>
                    </a:lnTo>
                    <a:lnTo>
                      <a:pt x="17671" y="11647"/>
                    </a:lnTo>
                    <a:lnTo>
                      <a:pt x="17696" y="11634"/>
                    </a:lnTo>
                    <a:lnTo>
                      <a:pt x="17722" y="11621"/>
                    </a:lnTo>
                    <a:lnTo>
                      <a:pt x="17722" y="11621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48" y="11609"/>
                    </a:lnTo>
                    <a:lnTo>
                      <a:pt x="17761" y="11596"/>
                    </a:lnTo>
                    <a:lnTo>
                      <a:pt x="17761" y="11583"/>
                    </a:lnTo>
                    <a:lnTo>
                      <a:pt x="23423" y="837"/>
                    </a:lnTo>
                    <a:cubicBezTo>
                      <a:pt x="23436" y="837"/>
                      <a:pt x="23436" y="824"/>
                      <a:pt x="23436" y="824"/>
                    </a:cubicBezTo>
                    <a:cubicBezTo>
                      <a:pt x="23436" y="811"/>
                      <a:pt x="23436" y="811"/>
                      <a:pt x="23436" y="798"/>
                    </a:cubicBezTo>
                    <a:cubicBezTo>
                      <a:pt x="23436" y="798"/>
                      <a:pt x="23487" y="734"/>
                      <a:pt x="23487" y="7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9;p40">
                <a:extLst>
                  <a:ext uri="{FF2B5EF4-FFF2-40B4-BE49-F238E27FC236}">
                    <a16:creationId xmlns:a16="http://schemas.microsoft.com/office/drawing/2014/main" id="{D1C22AFD-1F99-2D15-A39B-E56994157425}"/>
                  </a:ext>
                </a:extLst>
              </p:cNvPr>
              <p:cNvSpPr/>
              <p:nvPr/>
            </p:nvSpPr>
            <p:spPr>
              <a:xfrm>
                <a:off x="3661625" y="3031775"/>
                <a:ext cx="1823406" cy="109518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1764" extrusionOk="0">
                    <a:moveTo>
                      <a:pt x="23602" y="889"/>
                    </a:moveTo>
                    <a:cubicBezTo>
                      <a:pt x="23487" y="1378"/>
                      <a:pt x="18133" y="1764"/>
                      <a:pt x="11647" y="1751"/>
                    </a:cubicBezTo>
                    <a:cubicBezTo>
                      <a:pt x="5161" y="1738"/>
                      <a:pt x="0" y="1339"/>
                      <a:pt x="103" y="863"/>
                    </a:cubicBezTo>
                    <a:cubicBezTo>
                      <a:pt x="219" y="387"/>
                      <a:pt x="5573" y="1"/>
                      <a:pt x="12059" y="14"/>
                    </a:cubicBezTo>
                    <a:cubicBezTo>
                      <a:pt x="18532" y="14"/>
                      <a:pt x="23705" y="413"/>
                      <a:pt x="23602" y="889"/>
                    </a:cubicBezTo>
                    <a:close/>
                  </a:path>
                </a:pathLst>
              </a:custGeom>
              <a:solidFill>
                <a:srgbClr val="E384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00;p40">
              <a:extLst>
                <a:ext uri="{FF2B5EF4-FFF2-40B4-BE49-F238E27FC236}">
                  <a16:creationId xmlns:a16="http://schemas.microsoft.com/office/drawing/2014/main" id="{DFBC826D-DB99-BC22-98B5-8C5354261B2C}"/>
                </a:ext>
              </a:extLst>
            </p:cNvPr>
            <p:cNvGrpSpPr/>
            <p:nvPr/>
          </p:nvGrpSpPr>
          <p:grpSpPr>
            <a:xfrm rot="-5400000">
              <a:off x="5351730" y="2804376"/>
              <a:ext cx="837043" cy="656320"/>
              <a:chOff x="4160539" y="3933910"/>
              <a:chExt cx="831555" cy="652017"/>
            </a:xfrm>
          </p:grpSpPr>
          <p:sp>
            <p:nvSpPr>
              <p:cNvPr id="12" name="Google Shape;801;p40">
                <a:extLst>
                  <a:ext uri="{FF2B5EF4-FFF2-40B4-BE49-F238E27FC236}">
                    <a16:creationId xmlns:a16="http://schemas.microsoft.com/office/drawing/2014/main" id="{90BAF141-3FC2-9EB6-0535-7CC28FFCE740}"/>
                  </a:ext>
                </a:extLst>
              </p:cNvPr>
              <p:cNvSpPr/>
              <p:nvPr/>
            </p:nvSpPr>
            <p:spPr>
              <a:xfrm>
                <a:off x="4453917" y="4076756"/>
                <a:ext cx="13425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2" fill="none" extrusionOk="0">
                    <a:moveTo>
                      <a:pt x="1" y="1"/>
                    </a:moveTo>
                    <a:lnTo>
                      <a:pt x="181" y="451"/>
                    </a:lnTo>
                  </a:path>
                </a:pathLst>
              </a:custGeom>
              <a:solidFill>
                <a:schemeClr val="accent3"/>
              </a:solidFill>
              <a:ln w="4175" cap="flat" cmpd="sng">
                <a:solidFill>
                  <a:srgbClr val="044F5D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2;p40">
                <a:extLst>
                  <a:ext uri="{FF2B5EF4-FFF2-40B4-BE49-F238E27FC236}">
                    <a16:creationId xmlns:a16="http://schemas.microsoft.com/office/drawing/2014/main" id="{70D60077-E758-318F-8362-0D27B024BC75}"/>
                  </a:ext>
                </a:extLst>
              </p:cNvPr>
              <p:cNvSpPr/>
              <p:nvPr/>
            </p:nvSpPr>
            <p:spPr>
              <a:xfrm>
                <a:off x="4666591" y="4076756"/>
                <a:ext cx="14310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52" fill="none" extrusionOk="0">
                    <a:moveTo>
                      <a:pt x="194" y="1"/>
                    </a:moveTo>
                    <a:lnTo>
                      <a:pt x="1" y="451"/>
                    </a:lnTo>
                  </a:path>
                </a:pathLst>
              </a:custGeom>
              <a:solidFill>
                <a:schemeClr val="accent3"/>
              </a:solidFill>
              <a:ln w="4175" cap="flat" cmpd="sng">
                <a:solidFill>
                  <a:srgbClr val="044F5D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03;p40">
                <a:extLst>
                  <a:ext uri="{FF2B5EF4-FFF2-40B4-BE49-F238E27FC236}">
                    <a16:creationId xmlns:a16="http://schemas.microsoft.com/office/drawing/2014/main" id="{D9D91DFA-0FE1-2691-0B21-AD2B388FB6DA}"/>
                  </a:ext>
                </a:extLst>
              </p:cNvPr>
              <p:cNvSpPr/>
              <p:nvPr/>
            </p:nvSpPr>
            <p:spPr>
              <a:xfrm>
                <a:off x="4160539" y="3933910"/>
                <a:ext cx="831555" cy="652017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10502" extrusionOk="0">
                    <a:moveTo>
                      <a:pt x="10772" y="232"/>
                    </a:moveTo>
                    <a:lnTo>
                      <a:pt x="10772" y="219"/>
                    </a:lnTo>
                    <a:lnTo>
                      <a:pt x="10759" y="206"/>
                    </a:lnTo>
                    <a:lnTo>
                      <a:pt x="10746" y="206"/>
                    </a:lnTo>
                    <a:lnTo>
                      <a:pt x="10708" y="193"/>
                    </a:lnTo>
                    <a:lnTo>
                      <a:pt x="10695" y="193"/>
                    </a:lnTo>
                    <a:cubicBezTo>
                      <a:pt x="10669" y="180"/>
                      <a:pt x="10656" y="180"/>
                      <a:pt x="10630" y="167"/>
                    </a:cubicBezTo>
                    <a:lnTo>
                      <a:pt x="10630" y="167"/>
                    </a:lnTo>
                    <a:lnTo>
                      <a:pt x="10566" y="155"/>
                    </a:lnTo>
                    <a:lnTo>
                      <a:pt x="10527" y="155"/>
                    </a:lnTo>
                    <a:lnTo>
                      <a:pt x="10463" y="142"/>
                    </a:lnTo>
                    <a:lnTo>
                      <a:pt x="10424" y="129"/>
                    </a:lnTo>
                    <a:lnTo>
                      <a:pt x="10347" y="116"/>
                    </a:lnTo>
                    <a:lnTo>
                      <a:pt x="10309" y="116"/>
                    </a:lnTo>
                    <a:lnTo>
                      <a:pt x="10180" y="90"/>
                    </a:lnTo>
                    <a:lnTo>
                      <a:pt x="10180" y="90"/>
                    </a:lnTo>
                    <a:cubicBezTo>
                      <a:pt x="10154" y="90"/>
                      <a:pt x="10128" y="90"/>
                      <a:pt x="10103" y="90"/>
                    </a:cubicBezTo>
                    <a:lnTo>
                      <a:pt x="10051" y="90"/>
                    </a:lnTo>
                    <a:lnTo>
                      <a:pt x="9987" y="77"/>
                    </a:lnTo>
                    <a:lnTo>
                      <a:pt x="9910" y="65"/>
                    </a:lnTo>
                    <a:lnTo>
                      <a:pt x="9897" y="65"/>
                    </a:lnTo>
                    <a:lnTo>
                      <a:pt x="9871" y="65"/>
                    </a:lnTo>
                    <a:lnTo>
                      <a:pt x="9678" y="52"/>
                    </a:lnTo>
                    <a:lnTo>
                      <a:pt x="9639" y="52"/>
                    </a:lnTo>
                    <a:lnTo>
                      <a:pt x="9627" y="52"/>
                    </a:lnTo>
                    <a:lnTo>
                      <a:pt x="9421" y="26"/>
                    </a:lnTo>
                    <a:lnTo>
                      <a:pt x="9408" y="26"/>
                    </a:lnTo>
                    <a:lnTo>
                      <a:pt x="9369" y="26"/>
                    </a:lnTo>
                    <a:lnTo>
                      <a:pt x="9215" y="13"/>
                    </a:lnTo>
                    <a:lnTo>
                      <a:pt x="9176" y="13"/>
                    </a:lnTo>
                    <a:lnTo>
                      <a:pt x="9125" y="13"/>
                    </a:lnTo>
                    <a:lnTo>
                      <a:pt x="9022" y="13"/>
                    </a:lnTo>
                    <a:lnTo>
                      <a:pt x="8957" y="13"/>
                    </a:lnTo>
                    <a:lnTo>
                      <a:pt x="8919" y="13"/>
                    </a:lnTo>
                    <a:lnTo>
                      <a:pt x="8803" y="0"/>
                    </a:lnTo>
                    <a:lnTo>
                      <a:pt x="8751" y="0"/>
                    </a:lnTo>
                    <a:lnTo>
                      <a:pt x="8726" y="0"/>
                    </a:lnTo>
                    <a:lnTo>
                      <a:pt x="8623" y="0"/>
                    </a:lnTo>
                    <a:lnTo>
                      <a:pt x="8533" y="0"/>
                    </a:lnTo>
                    <a:lnTo>
                      <a:pt x="8494" y="0"/>
                    </a:lnTo>
                    <a:lnTo>
                      <a:pt x="8417" y="0"/>
                    </a:lnTo>
                    <a:lnTo>
                      <a:pt x="8327" y="0"/>
                    </a:lnTo>
                    <a:lnTo>
                      <a:pt x="8288" y="0"/>
                    </a:lnTo>
                    <a:lnTo>
                      <a:pt x="8211" y="0"/>
                    </a:lnTo>
                    <a:lnTo>
                      <a:pt x="8121" y="0"/>
                    </a:lnTo>
                    <a:lnTo>
                      <a:pt x="8056" y="0"/>
                    </a:lnTo>
                    <a:lnTo>
                      <a:pt x="7992" y="0"/>
                    </a:lnTo>
                    <a:lnTo>
                      <a:pt x="7902" y="0"/>
                    </a:lnTo>
                    <a:lnTo>
                      <a:pt x="7851" y="0"/>
                    </a:lnTo>
                    <a:lnTo>
                      <a:pt x="7760" y="0"/>
                    </a:lnTo>
                    <a:lnTo>
                      <a:pt x="7696" y="0"/>
                    </a:lnTo>
                    <a:lnTo>
                      <a:pt x="7593" y="0"/>
                    </a:lnTo>
                    <a:lnTo>
                      <a:pt x="7555" y="0"/>
                    </a:lnTo>
                    <a:lnTo>
                      <a:pt x="7490" y="0"/>
                    </a:lnTo>
                    <a:lnTo>
                      <a:pt x="7362" y="0"/>
                    </a:lnTo>
                    <a:lnTo>
                      <a:pt x="7284" y="0"/>
                    </a:lnTo>
                    <a:lnTo>
                      <a:pt x="7104" y="0"/>
                    </a:lnTo>
                    <a:lnTo>
                      <a:pt x="7027" y="0"/>
                    </a:lnTo>
                    <a:lnTo>
                      <a:pt x="6924" y="0"/>
                    </a:lnTo>
                    <a:lnTo>
                      <a:pt x="6744" y="0"/>
                    </a:lnTo>
                    <a:lnTo>
                      <a:pt x="6615" y="0"/>
                    </a:lnTo>
                    <a:lnTo>
                      <a:pt x="6474" y="0"/>
                    </a:lnTo>
                    <a:lnTo>
                      <a:pt x="6332" y="0"/>
                    </a:lnTo>
                    <a:lnTo>
                      <a:pt x="4312" y="0"/>
                    </a:lnTo>
                    <a:lnTo>
                      <a:pt x="4183" y="0"/>
                    </a:lnTo>
                    <a:lnTo>
                      <a:pt x="4144" y="0"/>
                    </a:lnTo>
                    <a:lnTo>
                      <a:pt x="3745" y="13"/>
                    </a:lnTo>
                    <a:lnTo>
                      <a:pt x="3578" y="13"/>
                    </a:lnTo>
                    <a:lnTo>
                      <a:pt x="3449" y="13"/>
                    </a:lnTo>
                    <a:lnTo>
                      <a:pt x="3333" y="13"/>
                    </a:lnTo>
                    <a:lnTo>
                      <a:pt x="3230" y="13"/>
                    </a:lnTo>
                    <a:lnTo>
                      <a:pt x="3140" y="13"/>
                    </a:lnTo>
                    <a:lnTo>
                      <a:pt x="3037" y="13"/>
                    </a:lnTo>
                    <a:lnTo>
                      <a:pt x="2947" y="13"/>
                    </a:lnTo>
                    <a:lnTo>
                      <a:pt x="2844" y="13"/>
                    </a:lnTo>
                    <a:lnTo>
                      <a:pt x="2754" y="13"/>
                    </a:lnTo>
                    <a:lnTo>
                      <a:pt x="2651" y="13"/>
                    </a:lnTo>
                    <a:lnTo>
                      <a:pt x="2536" y="13"/>
                    </a:lnTo>
                    <a:lnTo>
                      <a:pt x="2484" y="13"/>
                    </a:lnTo>
                    <a:lnTo>
                      <a:pt x="2381" y="13"/>
                    </a:lnTo>
                    <a:lnTo>
                      <a:pt x="2291" y="13"/>
                    </a:lnTo>
                    <a:lnTo>
                      <a:pt x="2252" y="13"/>
                    </a:lnTo>
                    <a:lnTo>
                      <a:pt x="2175" y="13"/>
                    </a:lnTo>
                    <a:lnTo>
                      <a:pt x="2137" y="13"/>
                    </a:lnTo>
                    <a:lnTo>
                      <a:pt x="2059" y="13"/>
                    </a:lnTo>
                    <a:lnTo>
                      <a:pt x="1995" y="13"/>
                    </a:lnTo>
                    <a:lnTo>
                      <a:pt x="1982" y="13"/>
                    </a:lnTo>
                    <a:lnTo>
                      <a:pt x="1918" y="13"/>
                    </a:lnTo>
                    <a:lnTo>
                      <a:pt x="1789" y="13"/>
                    </a:lnTo>
                    <a:lnTo>
                      <a:pt x="1763" y="13"/>
                    </a:lnTo>
                    <a:lnTo>
                      <a:pt x="1583" y="26"/>
                    </a:lnTo>
                    <a:lnTo>
                      <a:pt x="1545" y="26"/>
                    </a:lnTo>
                    <a:lnTo>
                      <a:pt x="1377" y="39"/>
                    </a:lnTo>
                    <a:lnTo>
                      <a:pt x="1352" y="39"/>
                    </a:lnTo>
                    <a:lnTo>
                      <a:pt x="1326" y="39"/>
                    </a:lnTo>
                    <a:lnTo>
                      <a:pt x="1184" y="39"/>
                    </a:lnTo>
                    <a:lnTo>
                      <a:pt x="1146" y="39"/>
                    </a:lnTo>
                    <a:lnTo>
                      <a:pt x="1133" y="39"/>
                    </a:lnTo>
                    <a:lnTo>
                      <a:pt x="1004" y="52"/>
                    </a:lnTo>
                    <a:lnTo>
                      <a:pt x="965" y="52"/>
                    </a:lnTo>
                    <a:lnTo>
                      <a:pt x="965" y="52"/>
                    </a:lnTo>
                    <a:cubicBezTo>
                      <a:pt x="734" y="77"/>
                      <a:pt x="554" y="103"/>
                      <a:pt x="399" y="129"/>
                    </a:cubicBezTo>
                    <a:lnTo>
                      <a:pt x="348" y="142"/>
                    </a:lnTo>
                    <a:lnTo>
                      <a:pt x="348" y="142"/>
                    </a:lnTo>
                    <a:lnTo>
                      <a:pt x="309" y="155"/>
                    </a:lnTo>
                    <a:lnTo>
                      <a:pt x="258" y="155"/>
                    </a:lnTo>
                    <a:lnTo>
                      <a:pt x="258" y="155"/>
                    </a:lnTo>
                    <a:lnTo>
                      <a:pt x="232" y="155"/>
                    </a:lnTo>
                    <a:lnTo>
                      <a:pt x="193" y="167"/>
                    </a:lnTo>
                    <a:lnTo>
                      <a:pt x="193" y="167"/>
                    </a:lnTo>
                    <a:lnTo>
                      <a:pt x="155" y="180"/>
                    </a:lnTo>
                    <a:lnTo>
                      <a:pt x="142" y="180"/>
                    </a:lnTo>
                    <a:lnTo>
                      <a:pt x="129" y="180"/>
                    </a:lnTo>
                    <a:lnTo>
                      <a:pt x="103" y="180"/>
                    </a:lnTo>
                    <a:lnTo>
                      <a:pt x="78" y="180"/>
                    </a:lnTo>
                    <a:lnTo>
                      <a:pt x="78" y="180"/>
                    </a:lnTo>
                    <a:lnTo>
                      <a:pt x="52" y="193"/>
                    </a:lnTo>
                    <a:lnTo>
                      <a:pt x="39" y="193"/>
                    </a:lnTo>
                    <a:lnTo>
                      <a:pt x="26" y="193"/>
                    </a:lnTo>
                    <a:lnTo>
                      <a:pt x="13" y="206"/>
                    </a:lnTo>
                    <a:lnTo>
                      <a:pt x="13" y="206"/>
                    </a:lnTo>
                    <a:lnTo>
                      <a:pt x="13" y="206"/>
                    </a:lnTo>
                    <a:lnTo>
                      <a:pt x="0" y="219"/>
                    </a:lnTo>
                    <a:lnTo>
                      <a:pt x="0" y="219"/>
                    </a:lnTo>
                    <a:cubicBezTo>
                      <a:pt x="0" y="219"/>
                      <a:pt x="0" y="232"/>
                      <a:pt x="0" y="232"/>
                    </a:cubicBezTo>
                    <a:lnTo>
                      <a:pt x="0" y="232"/>
                    </a:lnTo>
                    <a:cubicBezTo>
                      <a:pt x="0" y="245"/>
                      <a:pt x="0" y="245"/>
                      <a:pt x="0" y="258"/>
                    </a:cubicBezTo>
                    <a:lnTo>
                      <a:pt x="5405" y="10501"/>
                    </a:lnTo>
                    <a:lnTo>
                      <a:pt x="10811" y="258"/>
                    </a:lnTo>
                    <a:cubicBezTo>
                      <a:pt x="10811" y="245"/>
                      <a:pt x="10811" y="245"/>
                      <a:pt x="10811" y="245"/>
                    </a:cubicBezTo>
                    <a:cubicBezTo>
                      <a:pt x="10811" y="219"/>
                      <a:pt x="10785" y="219"/>
                      <a:pt x="10772" y="2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;p40">
                <a:extLst>
                  <a:ext uri="{FF2B5EF4-FFF2-40B4-BE49-F238E27FC236}">
                    <a16:creationId xmlns:a16="http://schemas.microsoft.com/office/drawing/2014/main" id="{B795EDFD-7A44-CDE5-D6F0-3B00EDDF2A00}"/>
                  </a:ext>
                </a:extLst>
              </p:cNvPr>
              <p:cNvSpPr/>
              <p:nvPr/>
            </p:nvSpPr>
            <p:spPr>
              <a:xfrm>
                <a:off x="4160539" y="3933910"/>
                <a:ext cx="831300" cy="51300"/>
              </a:xfrm>
              <a:prstGeom prst="ellipse">
                <a:avLst/>
              </a:prstGeom>
              <a:solidFill>
                <a:srgbClr val="F8C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6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377487-3BB2-7958-FC54-4C65E7396C05}"/>
              </a:ext>
            </a:extLst>
          </p:cNvPr>
          <p:cNvSpPr txBox="1"/>
          <p:nvPr/>
        </p:nvSpPr>
        <p:spPr>
          <a:xfrm>
            <a:off x="252524" y="288483"/>
            <a:ext cx="9869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Analysis of Funnel Metrics: L2M, M2C, C2P, P2O Trends</a:t>
            </a:r>
            <a:endParaRPr lang="en-IN" sz="3200" u="sng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907E95-4151-663E-FD19-5C8DC5223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15994"/>
              </p:ext>
            </p:extLst>
          </p:nvPr>
        </p:nvGraphicFramePr>
        <p:xfrm>
          <a:off x="698499" y="1433265"/>
          <a:ext cx="4022357" cy="3429315"/>
        </p:xfrm>
        <a:graphic>
          <a:graphicData uri="http://schemas.openxmlformats.org/drawingml/2006/table">
            <a:tbl>
              <a:tblPr/>
              <a:tblGrid>
                <a:gridCol w="968889">
                  <a:extLst>
                    <a:ext uri="{9D8B030D-6E8A-4147-A177-3AD203B41FA5}">
                      <a16:colId xmlns:a16="http://schemas.microsoft.com/office/drawing/2014/main" val="659596459"/>
                    </a:ext>
                  </a:extLst>
                </a:gridCol>
                <a:gridCol w="763367">
                  <a:extLst>
                    <a:ext uri="{9D8B030D-6E8A-4147-A177-3AD203B41FA5}">
                      <a16:colId xmlns:a16="http://schemas.microsoft.com/office/drawing/2014/main" val="2870845930"/>
                    </a:ext>
                  </a:extLst>
                </a:gridCol>
                <a:gridCol w="763367">
                  <a:extLst>
                    <a:ext uri="{9D8B030D-6E8A-4147-A177-3AD203B41FA5}">
                      <a16:colId xmlns:a16="http://schemas.microsoft.com/office/drawing/2014/main" val="3750643387"/>
                    </a:ext>
                  </a:extLst>
                </a:gridCol>
                <a:gridCol w="763367">
                  <a:extLst>
                    <a:ext uri="{9D8B030D-6E8A-4147-A177-3AD203B41FA5}">
                      <a16:colId xmlns:a16="http://schemas.microsoft.com/office/drawing/2014/main" val="3730466939"/>
                    </a:ext>
                  </a:extLst>
                </a:gridCol>
                <a:gridCol w="763367">
                  <a:extLst>
                    <a:ext uri="{9D8B030D-6E8A-4147-A177-3AD203B41FA5}">
                      <a16:colId xmlns:a16="http://schemas.microsoft.com/office/drawing/2014/main" val="62890846"/>
                    </a:ext>
                  </a:extLst>
                </a:gridCol>
              </a:tblGrid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M2C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C2P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P2O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23100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31584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963656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276724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521150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233871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11825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56847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3629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979230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57388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08148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22-10-2019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15952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02075"/>
                  </a:ext>
                </a:extLst>
              </a:tr>
              <a:tr h="228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22-12-2019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211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DC911-5344-5A50-F3C2-39F8AE4CE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36396"/>
              </p:ext>
            </p:extLst>
          </p:nvPr>
        </p:nvGraphicFramePr>
        <p:xfrm>
          <a:off x="5844660" y="1501694"/>
          <a:ext cx="4277536" cy="2817624"/>
        </p:xfrm>
        <a:graphic>
          <a:graphicData uri="http://schemas.openxmlformats.org/drawingml/2006/table">
            <a:tbl>
              <a:tblPr/>
              <a:tblGrid>
                <a:gridCol w="1030356">
                  <a:extLst>
                    <a:ext uri="{9D8B030D-6E8A-4147-A177-3AD203B41FA5}">
                      <a16:colId xmlns:a16="http://schemas.microsoft.com/office/drawing/2014/main" val="2402802473"/>
                    </a:ext>
                  </a:extLst>
                </a:gridCol>
                <a:gridCol w="811795">
                  <a:extLst>
                    <a:ext uri="{9D8B030D-6E8A-4147-A177-3AD203B41FA5}">
                      <a16:colId xmlns:a16="http://schemas.microsoft.com/office/drawing/2014/main" val="2072647975"/>
                    </a:ext>
                  </a:extLst>
                </a:gridCol>
                <a:gridCol w="811795">
                  <a:extLst>
                    <a:ext uri="{9D8B030D-6E8A-4147-A177-3AD203B41FA5}">
                      <a16:colId xmlns:a16="http://schemas.microsoft.com/office/drawing/2014/main" val="699069323"/>
                    </a:ext>
                  </a:extLst>
                </a:gridCol>
                <a:gridCol w="811795">
                  <a:extLst>
                    <a:ext uri="{9D8B030D-6E8A-4147-A177-3AD203B41FA5}">
                      <a16:colId xmlns:a16="http://schemas.microsoft.com/office/drawing/2014/main" val="1794284280"/>
                    </a:ext>
                  </a:extLst>
                </a:gridCol>
                <a:gridCol w="811795">
                  <a:extLst>
                    <a:ext uri="{9D8B030D-6E8A-4147-A177-3AD203B41FA5}">
                      <a16:colId xmlns:a16="http://schemas.microsoft.com/office/drawing/2014/main" val="2677237880"/>
                    </a:ext>
                  </a:extLst>
                </a:gridCol>
              </a:tblGrid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M2C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C2P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P2O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80579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357064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19-02-2019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038782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1583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19-03-2019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191362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543697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14232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25-04-2019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77304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083622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11-08-2019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79461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14-09-2019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35537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17-11-2019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544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AED2C0-7DD3-2816-71BE-B0DE700AC73A}"/>
              </a:ext>
            </a:extLst>
          </p:cNvPr>
          <p:cNvSpPr txBox="1"/>
          <p:nvPr/>
        </p:nvSpPr>
        <p:spPr>
          <a:xfrm>
            <a:off x="6868633" y="10738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Day of Lows</a:t>
            </a:r>
            <a:endParaRPr lang="en-IN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F415B-EEE1-BD87-716D-1B15018A0C9F}"/>
              </a:ext>
            </a:extLst>
          </p:cNvPr>
          <p:cNvSpPr txBox="1"/>
          <p:nvPr/>
        </p:nvSpPr>
        <p:spPr>
          <a:xfrm>
            <a:off x="1509823" y="1016792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Days of Highs</a:t>
            </a:r>
            <a:endParaRPr lang="en-IN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" name="Elbow Connector 17"/>
          <p:cNvCxnSpPr>
            <a:stCxn id="11" idx="3"/>
          </p:cNvCxnSpPr>
          <p:nvPr/>
        </p:nvCxnSpPr>
        <p:spPr>
          <a:xfrm>
            <a:off x="3586224" y="2591028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>
            <a:off x="7213241" y="2606932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5619610" y="2337974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229454" y="2337974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80384" y="2088108"/>
            <a:ext cx="1005840" cy="10058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05776" y="2088108"/>
            <a:ext cx="1005840" cy="100584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7321" y="907253"/>
            <a:ext cx="1005840" cy="100584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78840" y="907253"/>
            <a:ext cx="1005840" cy="10058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4831" y="1957605"/>
            <a:ext cx="1989787" cy="1092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Weekday Trends: Listing to Order Conversion Analysis (2019)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20766" y="933184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800" b="1" dirty="0">
                <a:solidFill>
                  <a:schemeClr val="accent3">
                    <a:lumMod val="75000"/>
                  </a:schemeClr>
                </a:solidFill>
              </a:rPr>
              <a:t>Exploring Fluctuations: Day-wise Order Change Analysis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13802" y="935808"/>
            <a:ext cx="2243272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Weekly Conversion Swings: Previous Week Comparison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18068" y="2097158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"Funnel Metric Trends: L2M, M2C, C2P, P2O Analysis"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90950" y="3180711"/>
            <a:ext cx="4622800" cy="2674937"/>
            <a:chOff x="3790950" y="3180711"/>
            <a:chExt cx="4622800" cy="267493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790950" y="3180711"/>
              <a:ext cx="4622800" cy="2674937"/>
              <a:chOff x="2388" y="1995"/>
              <a:chExt cx="2912" cy="1685"/>
            </a:xfrm>
            <a:effectLst/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684" y="2056"/>
                <a:ext cx="2311" cy="1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2649" y="1995"/>
                <a:ext cx="2381" cy="1597"/>
              </a:xfrm>
              <a:custGeom>
                <a:avLst/>
                <a:gdLst>
                  <a:gd name="T0" fmla="*/ 273 w 273"/>
                  <a:gd name="T1" fmla="*/ 175 h 182"/>
                  <a:gd name="T2" fmla="*/ 273 w 273"/>
                  <a:gd name="T3" fmla="*/ 11 h 182"/>
                  <a:gd name="T4" fmla="*/ 263 w 273"/>
                  <a:gd name="T5" fmla="*/ 0 h 182"/>
                  <a:gd name="T6" fmla="*/ 11 w 273"/>
                  <a:gd name="T7" fmla="*/ 0 h 182"/>
                  <a:gd name="T8" fmla="*/ 0 w 273"/>
                  <a:gd name="T9" fmla="*/ 11 h 182"/>
                  <a:gd name="T10" fmla="*/ 0 w 273"/>
                  <a:gd name="T11" fmla="*/ 175 h 182"/>
                  <a:gd name="T12" fmla="*/ 3 w 273"/>
                  <a:gd name="T13" fmla="*/ 182 h 182"/>
                  <a:gd name="T14" fmla="*/ 270 w 273"/>
                  <a:gd name="T15" fmla="*/ 182 h 182"/>
                  <a:gd name="T16" fmla="*/ 273 w 273"/>
                  <a:gd name="T17" fmla="*/ 175 h 182"/>
                  <a:gd name="T18" fmla="*/ 263 w 273"/>
                  <a:gd name="T19" fmla="*/ 170 h 182"/>
                  <a:gd name="T20" fmla="*/ 9 w 273"/>
                  <a:gd name="T21" fmla="*/ 170 h 182"/>
                  <a:gd name="T22" fmla="*/ 9 w 273"/>
                  <a:gd name="T23" fmla="*/ 11 h 182"/>
                  <a:gd name="T24" fmla="*/ 263 w 273"/>
                  <a:gd name="T25" fmla="*/ 11 h 182"/>
                  <a:gd name="T26" fmla="*/ 263 w 273"/>
                  <a:gd name="T27" fmla="*/ 1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182">
                    <a:moveTo>
                      <a:pt x="273" y="175"/>
                    </a:moveTo>
                    <a:cubicBezTo>
                      <a:pt x="273" y="11"/>
                      <a:pt x="273" y="11"/>
                      <a:pt x="273" y="11"/>
                    </a:cubicBezTo>
                    <a:cubicBezTo>
                      <a:pt x="273" y="5"/>
                      <a:pt x="268" y="0"/>
                      <a:pt x="26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7"/>
                      <a:pt x="1" y="180"/>
                      <a:pt x="3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2" y="180"/>
                      <a:pt x="273" y="177"/>
                      <a:pt x="273" y="175"/>
                    </a:cubicBezTo>
                    <a:close/>
                    <a:moveTo>
                      <a:pt x="263" y="170"/>
                    </a:moveTo>
                    <a:cubicBezTo>
                      <a:pt x="9" y="170"/>
                      <a:pt x="9" y="170"/>
                      <a:pt x="9" y="17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263" y="11"/>
                      <a:pt x="263" y="11"/>
                      <a:pt x="263" y="11"/>
                    </a:cubicBezTo>
                    <a:lnTo>
                      <a:pt x="263" y="17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388" y="3592"/>
                <a:ext cx="2912" cy="53"/>
              </a:xfrm>
              <a:custGeom>
                <a:avLst/>
                <a:gdLst>
                  <a:gd name="T0" fmla="*/ 2616 w 2912"/>
                  <a:gd name="T1" fmla="*/ 0 h 53"/>
                  <a:gd name="T2" fmla="*/ 288 w 2912"/>
                  <a:gd name="T3" fmla="*/ 0 h 53"/>
                  <a:gd name="T4" fmla="*/ 0 w 2912"/>
                  <a:gd name="T5" fmla="*/ 0 h 53"/>
                  <a:gd name="T6" fmla="*/ 0 w 2912"/>
                  <a:gd name="T7" fmla="*/ 53 h 53"/>
                  <a:gd name="T8" fmla="*/ 2912 w 2912"/>
                  <a:gd name="T9" fmla="*/ 53 h 53"/>
                  <a:gd name="T10" fmla="*/ 2912 w 2912"/>
                  <a:gd name="T11" fmla="*/ 0 h 53"/>
                  <a:gd name="T12" fmla="*/ 2616 w 2912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2" h="53">
                    <a:moveTo>
                      <a:pt x="2616" y="0"/>
                    </a:moveTo>
                    <a:lnTo>
                      <a:pt x="288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2912" y="53"/>
                    </a:lnTo>
                    <a:lnTo>
                      <a:pt x="2912" y="0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827" y="2039"/>
                <a:ext cx="26" cy="17"/>
              </a:xfrm>
              <a:prstGeom prst="ellipse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635" y="3592"/>
                <a:ext cx="410" cy="35"/>
              </a:xfrm>
              <a:custGeom>
                <a:avLst/>
                <a:gdLst>
                  <a:gd name="T0" fmla="*/ 24 w 47"/>
                  <a:gd name="T1" fmla="*/ 0 h 4"/>
                  <a:gd name="T2" fmla="*/ 23 w 47"/>
                  <a:gd name="T3" fmla="*/ 0 h 4"/>
                  <a:gd name="T4" fmla="*/ 0 w 47"/>
                  <a:gd name="T5" fmla="*/ 0 h 4"/>
                  <a:gd name="T6" fmla="*/ 4 w 47"/>
                  <a:gd name="T7" fmla="*/ 4 h 4"/>
                  <a:gd name="T8" fmla="*/ 23 w 47"/>
                  <a:gd name="T9" fmla="*/ 4 h 4"/>
                  <a:gd name="T10" fmla="*/ 24 w 47"/>
                  <a:gd name="T11" fmla="*/ 4 h 4"/>
                  <a:gd name="T12" fmla="*/ 43 w 47"/>
                  <a:gd name="T13" fmla="*/ 4 h 4"/>
                  <a:gd name="T14" fmla="*/ 47 w 47"/>
                  <a:gd name="T15" fmla="*/ 0 h 4"/>
                  <a:gd name="T16" fmla="*/ 24 w 4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">
                    <a:moveTo>
                      <a:pt x="2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4"/>
                      <a:pt x="4" y="4"/>
                    </a:cubicBezTo>
                    <a:cubicBezTo>
                      <a:pt x="7" y="4"/>
                      <a:pt x="20" y="4"/>
                      <a:pt x="23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7" y="4"/>
                      <a:pt x="39" y="4"/>
                      <a:pt x="43" y="4"/>
                    </a:cubicBezTo>
                    <a:cubicBezTo>
                      <a:pt x="46" y="4"/>
                      <a:pt x="47" y="0"/>
                      <a:pt x="47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2388" y="3645"/>
                <a:ext cx="2912" cy="35"/>
              </a:xfrm>
              <a:custGeom>
                <a:avLst/>
                <a:gdLst>
                  <a:gd name="T0" fmla="*/ 0 w 334"/>
                  <a:gd name="T1" fmla="*/ 0 h 4"/>
                  <a:gd name="T2" fmla="*/ 19 w 334"/>
                  <a:gd name="T3" fmla="*/ 4 h 4"/>
                  <a:gd name="T4" fmla="*/ 166 w 334"/>
                  <a:gd name="T5" fmla="*/ 4 h 4"/>
                  <a:gd name="T6" fmla="*/ 168 w 334"/>
                  <a:gd name="T7" fmla="*/ 4 h 4"/>
                  <a:gd name="T8" fmla="*/ 314 w 334"/>
                  <a:gd name="T9" fmla="*/ 4 h 4"/>
                  <a:gd name="T10" fmla="*/ 334 w 33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" h="4">
                    <a:moveTo>
                      <a:pt x="0" y="0"/>
                    </a:moveTo>
                    <a:cubicBezTo>
                      <a:pt x="0" y="0"/>
                      <a:pt x="2" y="4"/>
                      <a:pt x="19" y="4"/>
                    </a:cubicBezTo>
                    <a:cubicBezTo>
                      <a:pt x="37" y="4"/>
                      <a:pt x="166" y="4"/>
                      <a:pt x="166" y="4"/>
                    </a:cubicBezTo>
                    <a:cubicBezTo>
                      <a:pt x="168" y="4"/>
                      <a:pt x="168" y="4"/>
                      <a:pt x="168" y="4"/>
                    </a:cubicBezTo>
                    <a:cubicBezTo>
                      <a:pt x="168" y="4"/>
                      <a:pt x="297" y="4"/>
                      <a:pt x="314" y="4"/>
                    </a:cubicBezTo>
                    <a:cubicBezTo>
                      <a:pt x="332" y="4"/>
                      <a:pt x="334" y="0"/>
                      <a:pt x="33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5" name="Chart 34"/>
            <p:cNvGraphicFramePr/>
            <p:nvPr/>
          </p:nvGraphicFramePr>
          <p:xfrm>
            <a:off x="4366062" y="3519678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5C69F6-7C09-EE6A-F37A-6B7D963BA5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9673" y="2229938"/>
            <a:ext cx="1211930" cy="757456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D194B0-7F63-13C6-E36C-F1A2A4EB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68152" y="1042863"/>
            <a:ext cx="1211930" cy="757456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45C135-1650-8C6D-CB85-6F87A472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95420" y="1020264"/>
            <a:ext cx="1211930" cy="757456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3632CE-8CD4-7253-07FE-0D5B8CC8A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1082" y="2202424"/>
            <a:ext cx="1211930" cy="757456"/>
          </a:xfrm>
          <a:prstGeom prst="rect">
            <a:avLst/>
          </a:prstGeom>
        </p:spPr>
      </p:pic>
      <p:cxnSp>
        <p:nvCxnSpPr>
          <p:cNvPr id="24" name="Elbow Connector 19">
            <a:extLst>
              <a:ext uri="{FF2B5EF4-FFF2-40B4-BE49-F238E27FC236}">
                <a16:creationId xmlns:a16="http://schemas.microsoft.com/office/drawing/2014/main" id="{39FAC4AA-5E9E-0891-3B35-796055F5D6FD}"/>
              </a:ext>
            </a:extLst>
          </p:cNvPr>
          <p:cNvCxnSpPr/>
          <p:nvPr/>
        </p:nvCxnSpPr>
        <p:spPr>
          <a:xfrm rot="5400000">
            <a:off x="7003605" y="5173693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>
            <a:extLst>
              <a:ext uri="{FF2B5EF4-FFF2-40B4-BE49-F238E27FC236}">
                <a16:creationId xmlns:a16="http://schemas.microsoft.com/office/drawing/2014/main" id="{96A728D3-D103-B00C-1C7B-663DEDD12183}"/>
              </a:ext>
            </a:extLst>
          </p:cNvPr>
          <p:cNvSpPr/>
          <p:nvPr/>
        </p:nvSpPr>
        <p:spPr>
          <a:xfrm>
            <a:off x="8492937" y="3760919"/>
            <a:ext cx="1005840" cy="10058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D21D9-5116-7B26-9544-CADC14DDE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05962" y="3874269"/>
            <a:ext cx="1211930" cy="7574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123D23-9A38-2166-7C63-0B5211071B5D}"/>
              </a:ext>
            </a:extLst>
          </p:cNvPr>
          <p:cNvSpPr txBox="1"/>
          <p:nvPr/>
        </p:nvSpPr>
        <p:spPr>
          <a:xfrm>
            <a:off x="9798180" y="3848248"/>
            <a:ext cx="209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Swiggy Business Metrics Analysis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EC774-9DCA-64FB-BCFF-CE93E6FAC245}"/>
              </a:ext>
            </a:extLst>
          </p:cNvPr>
          <p:cNvSpPr txBox="1"/>
          <p:nvPr/>
        </p:nvSpPr>
        <p:spPr>
          <a:xfrm>
            <a:off x="111760" y="658286"/>
            <a:ext cx="115824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Overall Conversion Rates</a:t>
            </a:r>
            <a:r>
              <a:rPr lang="en-IN" sz="1600" dirty="0"/>
              <a:t>:</a:t>
            </a:r>
          </a:p>
          <a:p>
            <a:r>
              <a:rPr lang="en-IN" sz="1600" dirty="0"/>
              <a:t>   - Conversion rates range from 3.35% to 9.17%, averaging around 4% to 6%.</a:t>
            </a:r>
          </a:p>
          <a:p>
            <a:r>
              <a:rPr lang="en-IN" sz="1600" dirty="0"/>
              <a:t>   - Moderate fluctuations are observed across data points, indicating varying user </a:t>
            </a:r>
            <a:r>
              <a:rPr lang="en-IN" sz="1600" dirty="0" err="1"/>
              <a:t>behaviors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2. 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Listing to Menu (L2M):</a:t>
            </a:r>
          </a:p>
          <a:p>
            <a:r>
              <a:rPr lang="en-IN" sz="1600" dirty="0"/>
              <a:t>   - Conversion rates range from 20% to 26%, averaging around 23-24%.</a:t>
            </a:r>
          </a:p>
          <a:p>
            <a:r>
              <a:rPr lang="en-IN" sz="1600" dirty="0"/>
              <a:t>   - Users consistently explore the menu after viewing listings, demonstrating stable engagement.</a:t>
            </a:r>
          </a:p>
          <a:p>
            <a:r>
              <a:rPr lang="en-IN" sz="1600" dirty="0"/>
              <a:t>3. 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Menu to Cart (M2C):</a:t>
            </a:r>
          </a:p>
          <a:p>
            <a:r>
              <a:rPr lang="en-IN" sz="1600" dirty="0"/>
              <a:t>   - Conversion rates vary from 33% to 67%, averaging around 39-41%.</a:t>
            </a:r>
          </a:p>
          <a:p>
            <a:r>
              <a:rPr lang="en-IN" sz="1600" dirty="0"/>
              <a:t>   - Higher variability suggests potential friction in adding items to the cart.</a:t>
            </a:r>
          </a:p>
          <a:p>
            <a:r>
              <a:rPr lang="en-IN" sz="1600" dirty="0"/>
              <a:t>4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. Cart to Payment (C2P):</a:t>
            </a:r>
          </a:p>
          <a:p>
            <a:r>
              <a:rPr lang="en-IN" sz="1600" dirty="0"/>
              <a:t>   - Conversion rates range from 65% to 77%, averaging around 70-72%.</a:t>
            </a:r>
          </a:p>
          <a:p>
            <a:r>
              <a:rPr lang="en-IN" sz="1600" dirty="0"/>
              <a:t>   - Moderate variability indicates decent consistency in transitioning to the payment stage.</a:t>
            </a:r>
          </a:p>
          <a:p>
            <a:r>
              <a:rPr lang="en-IN" sz="1600" dirty="0"/>
              <a:t>5. 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Payment to Order (P2O):</a:t>
            </a:r>
          </a:p>
          <a:p>
            <a:r>
              <a:rPr lang="en-IN" sz="1600" dirty="0"/>
              <a:t>   - Conversion rates range from 75% to 85%, averaging around 79-81%.</a:t>
            </a:r>
          </a:p>
          <a:p>
            <a:r>
              <a:rPr lang="en-IN" sz="1600" dirty="0"/>
              <a:t>   - High conversion rates signify strong commitment once users initiate payments.</a:t>
            </a:r>
          </a:p>
          <a:p>
            <a:endParaRPr lang="en-IN" sz="1600" dirty="0"/>
          </a:p>
          <a:p>
            <a:endParaRPr lang="en-IN" sz="1600" b="1" dirty="0"/>
          </a:p>
          <a:p>
            <a:r>
              <a:rPr lang="en-IN" sz="2000" b="1" u="sng" dirty="0">
                <a:solidFill>
                  <a:schemeClr val="accent2">
                    <a:lumMod val="75000"/>
                  </a:schemeClr>
                </a:solidFill>
              </a:rPr>
              <a:t>Insights and Recommendations</a:t>
            </a:r>
            <a:r>
              <a:rPr lang="en-IN" sz="1600" b="1" dirty="0"/>
              <a:t>:</a:t>
            </a:r>
          </a:p>
          <a:p>
            <a:r>
              <a:rPr lang="en-IN" sz="1600" dirty="0"/>
              <a:t>1. 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Focus on M2C Optimization:</a:t>
            </a:r>
          </a:p>
          <a:p>
            <a:r>
              <a:rPr lang="en-IN" sz="1600" dirty="0"/>
              <a:t>   - Address friction points to streamline the menu-to-cart transition.</a:t>
            </a:r>
          </a:p>
          <a:p>
            <a:r>
              <a:rPr lang="en-IN" sz="1600" dirty="0"/>
              <a:t>   - Improve user experience and incentivize cart additions to boost conversion rates.</a:t>
            </a:r>
          </a:p>
          <a:p>
            <a:r>
              <a:rPr lang="en-IN" sz="1600" dirty="0"/>
              <a:t>2. </a:t>
            </a: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</a:rPr>
              <a:t>Checkout Process Enhancement:</a:t>
            </a:r>
          </a:p>
          <a:p>
            <a:r>
              <a:rPr lang="en-IN" sz="1600" dirty="0"/>
              <a:t>   - Optimize the checkout flow to minimize dropout rates, especially between cart and payment stages.</a:t>
            </a:r>
          </a:p>
          <a:p>
            <a:r>
              <a:rPr lang="en-IN" sz="1600" dirty="0"/>
              <a:t>   - Offer seamless payment options and clear incentives to encourage completion.</a:t>
            </a:r>
          </a:p>
          <a:p>
            <a:endParaRPr lang="en-IN" sz="16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A91F-2EA3-F38F-9274-7DF84E17D1AC}"/>
              </a:ext>
            </a:extLst>
          </p:cNvPr>
          <p:cNvSpPr txBox="1"/>
          <p:nvPr/>
        </p:nvSpPr>
        <p:spPr>
          <a:xfrm>
            <a:off x="111760" y="95914"/>
            <a:ext cx="119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Key Insights-:</a:t>
            </a:r>
            <a:endParaRPr lang="en-IN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2CE-E861-1A7F-AA24-A20FB13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62560"/>
            <a:ext cx="12019280" cy="263144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bg1"/>
                </a:solidFill>
              </a:rPr>
              <a:t>Swiggy Business Metrics Analysis</a:t>
            </a:r>
            <a:br>
              <a:rPr lang="en-IN" sz="4000" b="1" dirty="0">
                <a:solidFill>
                  <a:schemeClr val="bg1"/>
                </a:solidFill>
              </a:rPr>
            </a:br>
            <a:br>
              <a:rPr lang="en-IN" sz="4000" b="1" i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7D0F0117-BE7E-445F-7EF0-AD6C9273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0" y="3312160"/>
            <a:ext cx="3413760" cy="3037840"/>
          </a:xfrm>
          <a:prstGeom prst="rect">
            <a:avLst/>
          </a:prstGeom>
        </p:spPr>
      </p:pic>
      <p:pic>
        <p:nvPicPr>
          <p:cNvPr id="8" name="Graphic 7" descr="Search Inventory with solid fill">
            <a:extLst>
              <a:ext uri="{FF2B5EF4-FFF2-40B4-BE49-F238E27FC236}">
                <a16:creationId xmlns:a16="http://schemas.microsoft.com/office/drawing/2014/main" id="{7AD94717-81CE-B300-DBCE-D44E49C34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0720" y="3251200"/>
            <a:ext cx="3098800" cy="3098800"/>
          </a:xfrm>
          <a:prstGeom prst="rect">
            <a:avLst/>
          </a:prstGeom>
        </p:spPr>
      </p:pic>
      <p:sp>
        <p:nvSpPr>
          <p:cNvPr id="26" name="Arrow: Up 25">
            <a:extLst>
              <a:ext uri="{FF2B5EF4-FFF2-40B4-BE49-F238E27FC236}">
                <a16:creationId xmlns:a16="http://schemas.microsoft.com/office/drawing/2014/main" id="{45A9A84A-4FC7-7340-6F87-B14591CD8514}"/>
              </a:ext>
            </a:extLst>
          </p:cNvPr>
          <p:cNvSpPr/>
          <p:nvPr/>
        </p:nvSpPr>
        <p:spPr>
          <a:xfrm>
            <a:off x="4907279" y="4318001"/>
            <a:ext cx="731520" cy="135127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664FD96-888D-AE91-9594-70B05B60137D}"/>
              </a:ext>
            </a:extLst>
          </p:cNvPr>
          <p:cNvSpPr/>
          <p:nvPr/>
        </p:nvSpPr>
        <p:spPr>
          <a:xfrm rot="10800000">
            <a:off x="6319520" y="4318001"/>
            <a:ext cx="731520" cy="135127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Food Delivery Business Metrics Analysis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C17ACFD7-D468-4BC7-B617-B25DF4C629CD}"/>
              </a:ext>
            </a:extLst>
          </p:cNvPr>
          <p:cNvGrpSpPr/>
          <p:nvPr/>
        </p:nvGrpSpPr>
        <p:grpSpPr>
          <a:xfrm>
            <a:off x="7822880" y="1761533"/>
            <a:ext cx="3009243" cy="671825"/>
            <a:chOff x="-740680" y="1129566"/>
            <a:chExt cx="2475552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3732D-1034-4F23-9786-50F12A77F250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Average Discount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0BBE6-6933-4D19-9717-042FB51CEE0B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Average discount given to all the transacting customers</a:t>
              </a: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429A3DB5-77D4-4A62-91B9-E15E0EFD246A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7126F4-3874-4295-92F2-17009B03BDE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u="none" strike="noStrike" dirty="0">
                  <a:effectLst/>
                  <a:latin typeface="Calibri" panose="020F0502020204030204" pitchFamily="34" charset="0"/>
                </a:rPr>
                <a:t>Out of stock Items per restaurant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E400DC-4C7E-4E74-8C69-F0AA8148EC34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Average out of stock items per restaurant (total out of stock items/total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restaurants)</a:t>
              </a: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5DAC65DA-52E5-4282-9609-97B2FC861315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787F4-35FF-47A7-8097-C94C9D9BDF6A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u="none" strike="noStrike" dirty="0">
                  <a:effectLst/>
                  <a:latin typeface="Calibri" panose="020F0502020204030204" pitchFamily="34" charset="0"/>
                </a:rPr>
                <a:t>Average Packaging charges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3BB68-16D9-4825-AD2B-D3E7634A1FCF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 an average what is the packaging charges paid by customer while placing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order.  </a:t>
              </a: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4BD48273-6065-4634-93CF-951F54E4D3E5}"/>
              </a:ext>
            </a:extLst>
          </p:cNvPr>
          <p:cNvGrpSpPr/>
          <p:nvPr/>
        </p:nvGrpSpPr>
        <p:grpSpPr>
          <a:xfrm>
            <a:off x="1359879" y="1761533"/>
            <a:ext cx="3017469" cy="671825"/>
            <a:chOff x="-740680" y="1129566"/>
            <a:chExt cx="2475552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13FE9-E20C-4E13-AA41-F530B5C1F9B1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 of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Restuarants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ADE4D4-01C5-41C7-BD28-5C155D14CE82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Number of operating restaurants for the day.  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0B6CC6CB-C3C6-44A2-BA4A-678012BC6DF8}"/>
              </a:ext>
            </a:extLst>
          </p:cNvPr>
          <p:cNvGrpSpPr/>
          <p:nvPr/>
        </p:nvGrpSpPr>
        <p:grpSpPr>
          <a:xfrm>
            <a:off x="879348" y="3496295"/>
            <a:ext cx="3017469" cy="671825"/>
            <a:chOff x="-740680" y="1129566"/>
            <a:chExt cx="2475552" cy="6718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0E8FD2-1324-499A-A41A-42EE5D5CACF9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Avg cost for two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E8B3D-E926-4FE0-8824-496E3F93454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for two is approximate spent for creating meal for two..  </a:t>
              </a: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A0FADBE2-3541-4A55-84D7-29CF547F378C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6180DD-5BCE-4488-80AA-BFCA9FCA5A3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b="1" i="0" u="none" strike="noStrike" dirty="0">
                  <a:effectLst/>
                  <a:latin typeface="Calibri" panose="020F0502020204030204" pitchFamily="34" charset="0"/>
                </a:rPr>
                <a:t>Average Delivery Charges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18BB5A-C9D8-4398-AEC2-0A4A4C372300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 an average what is the delivery charges paid by customer while placing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order.  </a:t>
              </a:r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B037E922-2F93-4689-B631-A1369DBE4B1F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65E8FC15-DD41-4F12-8F6A-290083BBC86E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CB6735DE-6D59-4B01-A439-4C7A75D4921D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B19977E5-211A-4A6B-BC06-40D20D3B3495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65F6C2D2-A063-4C1D-B897-3A1B0D8C2F89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842200B2-F676-4614-AD29-E4085BFCC168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DDDA9B03-FAB3-4A06-8CD4-1B49CF5800C3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7CB5E311-52FB-4F9F-BF1D-BCDF4A45E099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AC64B4-259D-4042-9A03-0E5154545BA8}"/>
              </a:ext>
            </a:extLst>
          </p:cNvPr>
          <p:cNvSpPr txBox="1"/>
          <p:nvPr/>
        </p:nvSpPr>
        <p:spPr>
          <a:xfrm rot="1800000">
            <a:off x="6198176" y="2422424"/>
            <a:ext cx="125561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Average Discount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AAD08-C46C-419C-8968-B00C58B23A53}"/>
              </a:ext>
            </a:extLst>
          </p:cNvPr>
          <p:cNvSpPr txBox="1"/>
          <p:nvPr/>
        </p:nvSpPr>
        <p:spPr>
          <a:xfrm rot="5400000">
            <a:off x="7041501" y="3571470"/>
            <a:ext cx="1255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Out of stock Items per restaurant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8">
            <a:extLst>
              <a:ext uri="{FF2B5EF4-FFF2-40B4-BE49-F238E27FC236}">
                <a16:creationId xmlns:a16="http://schemas.microsoft.com/office/drawing/2014/main" id="{FC79AEEF-2165-471E-8325-7105636F4864}"/>
              </a:ext>
            </a:extLst>
          </p:cNvPr>
          <p:cNvGrpSpPr/>
          <p:nvPr/>
        </p:nvGrpSpPr>
        <p:grpSpPr>
          <a:xfrm rot="9000000">
            <a:off x="6313767" y="4860559"/>
            <a:ext cx="1259868" cy="1038870"/>
            <a:chOff x="3577847" y="1922411"/>
            <a:chExt cx="1461887" cy="71760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18C720-8C69-4596-BB60-D00566A10E27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59E39-73DE-48F2-A22C-EF86973C3C1A}"/>
                </a:ext>
              </a:extLst>
            </p:cNvPr>
            <p:cNvSpPr txBox="1"/>
            <p:nvPr/>
          </p:nvSpPr>
          <p:spPr>
            <a:xfrm>
              <a:off x="3577847" y="2129780"/>
              <a:ext cx="1456950" cy="5102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Average Packaging charges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16001F1-51F9-49BF-8FD1-B95F602A6273}"/>
              </a:ext>
            </a:extLst>
          </p:cNvPr>
          <p:cNvSpPr txBox="1"/>
          <p:nvPr/>
        </p:nvSpPr>
        <p:spPr>
          <a:xfrm rot="12600000">
            <a:off x="4761012" y="4810875"/>
            <a:ext cx="1255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Average Delivery Charges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4">
            <a:extLst>
              <a:ext uri="{FF2B5EF4-FFF2-40B4-BE49-F238E27FC236}">
                <a16:creationId xmlns:a16="http://schemas.microsoft.com/office/drawing/2014/main" id="{27D3569B-E19F-4343-9D7A-CA2CA8A97692}"/>
              </a:ext>
            </a:extLst>
          </p:cNvPr>
          <p:cNvGrpSpPr/>
          <p:nvPr/>
        </p:nvGrpSpPr>
        <p:grpSpPr>
          <a:xfrm rot="16200000">
            <a:off x="3938071" y="3491475"/>
            <a:ext cx="1259867" cy="797952"/>
            <a:chOff x="3577845" y="1922410"/>
            <a:chExt cx="1461886" cy="72996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FFE913-0626-44DE-A539-9BBDF0233D6D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1155E1-A675-4302-9196-51FBB9E3D3CD}"/>
                </a:ext>
              </a:extLst>
            </p:cNvPr>
            <p:cNvSpPr txBox="1"/>
            <p:nvPr/>
          </p:nvSpPr>
          <p:spPr>
            <a:xfrm>
              <a:off x="3577845" y="2117425"/>
              <a:ext cx="1456951" cy="5349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Avg Cost for two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7">
            <a:extLst>
              <a:ext uri="{FF2B5EF4-FFF2-40B4-BE49-F238E27FC236}">
                <a16:creationId xmlns:a16="http://schemas.microsoft.com/office/drawing/2014/main" id="{E601649F-85D5-4AAF-B2E5-7782187CD675}"/>
              </a:ext>
            </a:extLst>
          </p:cNvPr>
          <p:cNvGrpSpPr/>
          <p:nvPr/>
        </p:nvGrpSpPr>
        <p:grpSpPr>
          <a:xfrm rot="19800000">
            <a:off x="4692872" y="2164388"/>
            <a:ext cx="1259867" cy="767171"/>
            <a:chOff x="3577845" y="1922412"/>
            <a:chExt cx="1461886" cy="701810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ED2CD-0DAE-4B5C-A254-A72267E88920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1DF879-E7FF-45E5-A082-07ED4B50E39F}"/>
                </a:ext>
              </a:extLst>
            </p:cNvPr>
            <p:cNvSpPr txBox="1"/>
            <p:nvPr/>
          </p:nvSpPr>
          <p:spPr>
            <a:xfrm>
              <a:off x="3577845" y="2145579"/>
              <a:ext cx="1456951" cy="4786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Count of restaurants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4E5AE10C-78EF-42D3-9F46-DD642616CA03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86337C-2A95-5B94-83FB-7DA6E48B4EBD}"/>
              </a:ext>
            </a:extLst>
          </p:cNvPr>
          <p:cNvSpPr txBox="1"/>
          <p:nvPr/>
        </p:nvSpPr>
        <p:spPr>
          <a:xfrm>
            <a:off x="187605" y="388088"/>
            <a:ext cx="6103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Days of High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A green arrow pointing up&#10;&#10;Description automatically generated">
            <a:extLst>
              <a:ext uri="{FF2B5EF4-FFF2-40B4-BE49-F238E27FC236}">
                <a16:creationId xmlns:a16="http://schemas.microsoft.com/office/drawing/2014/main" id="{0BD4238B-7B1D-C83A-72AA-E11BBF51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9149" y="64616"/>
            <a:ext cx="961971" cy="1031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95E2C-934A-F608-DFFE-90EBEC38345A}"/>
              </a:ext>
            </a:extLst>
          </p:cNvPr>
          <p:cNvSpPr txBox="1"/>
          <p:nvPr/>
        </p:nvSpPr>
        <p:spPr>
          <a:xfrm>
            <a:off x="42294" y="5992392"/>
            <a:ext cx="779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Scores are derived from highlighted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Highlighted values are above average values.</a:t>
            </a:r>
            <a:endParaRPr lang="en-IN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F97190F-BED4-E26A-3724-78004078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00750"/>
              </p:ext>
            </p:extLst>
          </p:nvPr>
        </p:nvGraphicFramePr>
        <p:xfrm>
          <a:off x="0" y="1261051"/>
          <a:ext cx="11892282" cy="4335897"/>
        </p:xfrm>
        <a:graphic>
          <a:graphicData uri="http://schemas.openxmlformats.org/drawingml/2006/table">
            <a:tbl>
              <a:tblPr/>
              <a:tblGrid>
                <a:gridCol w="899162">
                  <a:extLst>
                    <a:ext uri="{9D8B030D-6E8A-4147-A177-3AD203B41FA5}">
                      <a16:colId xmlns:a16="http://schemas.microsoft.com/office/drawing/2014/main" val="1640467691"/>
                    </a:ext>
                  </a:extLst>
                </a:gridCol>
                <a:gridCol w="1578015">
                  <a:extLst>
                    <a:ext uri="{9D8B030D-6E8A-4147-A177-3AD203B41FA5}">
                      <a16:colId xmlns:a16="http://schemas.microsoft.com/office/drawing/2014/main" val="1726408907"/>
                    </a:ext>
                  </a:extLst>
                </a:gridCol>
                <a:gridCol w="1627076">
                  <a:extLst>
                    <a:ext uri="{9D8B030D-6E8A-4147-A177-3AD203B41FA5}">
                      <a16:colId xmlns:a16="http://schemas.microsoft.com/office/drawing/2014/main" val="481267586"/>
                    </a:ext>
                  </a:extLst>
                </a:gridCol>
                <a:gridCol w="1279723">
                  <a:extLst>
                    <a:ext uri="{9D8B030D-6E8A-4147-A177-3AD203B41FA5}">
                      <a16:colId xmlns:a16="http://schemas.microsoft.com/office/drawing/2014/main" val="1391958418"/>
                    </a:ext>
                  </a:extLst>
                </a:gridCol>
                <a:gridCol w="1243160">
                  <a:extLst>
                    <a:ext uri="{9D8B030D-6E8A-4147-A177-3AD203B41FA5}">
                      <a16:colId xmlns:a16="http://schemas.microsoft.com/office/drawing/2014/main" val="2827319785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val="2440129101"/>
                    </a:ext>
                  </a:extLst>
                </a:gridCol>
                <a:gridCol w="1745908">
                  <a:extLst>
                    <a:ext uri="{9D8B030D-6E8A-4147-A177-3AD203B41FA5}">
                      <a16:colId xmlns:a16="http://schemas.microsoft.com/office/drawing/2014/main" val="2177880537"/>
                    </a:ext>
                  </a:extLst>
                </a:gridCol>
                <a:gridCol w="1252301">
                  <a:extLst>
                    <a:ext uri="{9D8B030D-6E8A-4147-A177-3AD203B41FA5}">
                      <a16:colId xmlns:a16="http://schemas.microsoft.com/office/drawing/2014/main" val="2573805752"/>
                    </a:ext>
                  </a:extLst>
                </a:gridCol>
                <a:gridCol w="857215">
                  <a:extLst>
                    <a:ext uri="{9D8B030D-6E8A-4147-A177-3AD203B41FA5}">
                      <a16:colId xmlns:a16="http://schemas.microsoft.com/office/drawing/2014/main" val="2580182224"/>
                    </a:ext>
                  </a:extLst>
                </a:gridCol>
                <a:gridCol w="93436">
                  <a:extLst>
                    <a:ext uri="{9D8B030D-6E8A-4147-A177-3AD203B41FA5}">
                      <a16:colId xmlns:a16="http://schemas.microsoft.com/office/drawing/2014/main" val="2581012531"/>
                    </a:ext>
                  </a:extLst>
                </a:gridCol>
                <a:gridCol w="475326">
                  <a:extLst>
                    <a:ext uri="{9D8B030D-6E8A-4147-A177-3AD203B41FA5}">
                      <a16:colId xmlns:a16="http://schemas.microsoft.com/office/drawing/2014/main" val="416764605"/>
                    </a:ext>
                  </a:extLst>
                </a:gridCol>
              </a:tblGrid>
              <a:tr h="353214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restaurants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Discount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 of stock Items per restaurant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Avearge Packaging charges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Delivery Charges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Cost for two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images per restaurant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Success Rate of payments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40719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408982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263102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400671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331770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404097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82503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395869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902092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394581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611082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389107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656127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390237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3247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390612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80040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388449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7330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382253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78882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383369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9080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399709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97236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388049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803358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391668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85721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42642"/>
                  </a:ext>
                </a:extLst>
              </a:tr>
              <a:tr h="210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Values 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394931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376.09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34.85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15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2662-3016-71D6-0073-FE1BD99C0940}"/>
              </a:ext>
            </a:extLst>
          </p:cNvPr>
          <p:cNvSpPr txBox="1"/>
          <p:nvPr/>
        </p:nvSpPr>
        <p:spPr>
          <a:xfrm>
            <a:off x="276447" y="616691"/>
            <a:ext cx="4954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Days of Low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4000" dirty="0"/>
          </a:p>
        </p:txBody>
      </p:sp>
      <p:pic>
        <p:nvPicPr>
          <p:cNvPr id="9" name="Picture 8" descr="A red arrow pointing down&#10;&#10;Description automatically generated">
            <a:extLst>
              <a:ext uri="{FF2B5EF4-FFF2-40B4-BE49-F238E27FC236}">
                <a16:creationId xmlns:a16="http://schemas.microsoft.com/office/drawing/2014/main" id="{873B98C8-968D-3189-BC9B-9B2ADBC6E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06105" y="616691"/>
            <a:ext cx="1017039" cy="115722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3A28FD-0D1E-A6BC-0745-ADAA1358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26276"/>
              </p:ext>
            </p:extLst>
          </p:nvPr>
        </p:nvGraphicFramePr>
        <p:xfrm>
          <a:off x="-109634" y="2140588"/>
          <a:ext cx="11570113" cy="2777283"/>
        </p:xfrm>
        <a:graphic>
          <a:graphicData uri="http://schemas.openxmlformats.org/drawingml/2006/table">
            <a:tbl>
              <a:tblPr/>
              <a:tblGrid>
                <a:gridCol w="1316200">
                  <a:extLst>
                    <a:ext uri="{9D8B030D-6E8A-4147-A177-3AD203B41FA5}">
                      <a16:colId xmlns:a16="http://schemas.microsoft.com/office/drawing/2014/main" val="3828687582"/>
                    </a:ext>
                  </a:extLst>
                </a:gridCol>
                <a:gridCol w="1093869">
                  <a:extLst>
                    <a:ext uri="{9D8B030D-6E8A-4147-A177-3AD203B41FA5}">
                      <a16:colId xmlns:a16="http://schemas.microsoft.com/office/drawing/2014/main" val="3994628206"/>
                    </a:ext>
                  </a:extLst>
                </a:gridCol>
                <a:gridCol w="1582998">
                  <a:extLst>
                    <a:ext uri="{9D8B030D-6E8A-4147-A177-3AD203B41FA5}">
                      <a16:colId xmlns:a16="http://schemas.microsoft.com/office/drawing/2014/main" val="2618124699"/>
                    </a:ext>
                  </a:extLst>
                </a:gridCol>
                <a:gridCol w="1245054">
                  <a:extLst>
                    <a:ext uri="{9D8B030D-6E8A-4147-A177-3AD203B41FA5}">
                      <a16:colId xmlns:a16="http://schemas.microsoft.com/office/drawing/2014/main" val="3322213049"/>
                    </a:ext>
                  </a:extLst>
                </a:gridCol>
                <a:gridCol w="1209482">
                  <a:extLst>
                    <a:ext uri="{9D8B030D-6E8A-4147-A177-3AD203B41FA5}">
                      <a16:colId xmlns:a16="http://schemas.microsoft.com/office/drawing/2014/main" val="2208061340"/>
                    </a:ext>
                  </a:extLst>
                </a:gridCol>
                <a:gridCol w="818179">
                  <a:extLst>
                    <a:ext uri="{9D8B030D-6E8A-4147-A177-3AD203B41FA5}">
                      <a16:colId xmlns:a16="http://schemas.microsoft.com/office/drawing/2014/main" val="3722416584"/>
                    </a:ext>
                  </a:extLst>
                </a:gridCol>
                <a:gridCol w="1698610">
                  <a:extLst>
                    <a:ext uri="{9D8B030D-6E8A-4147-A177-3AD203B41FA5}">
                      <a16:colId xmlns:a16="http://schemas.microsoft.com/office/drawing/2014/main" val="4107949514"/>
                    </a:ext>
                  </a:extLst>
                </a:gridCol>
                <a:gridCol w="1218374">
                  <a:extLst>
                    <a:ext uri="{9D8B030D-6E8A-4147-A177-3AD203B41FA5}">
                      <a16:colId xmlns:a16="http://schemas.microsoft.com/office/drawing/2014/main" val="1163589391"/>
                    </a:ext>
                  </a:extLst>
                </a:gridCol>
                <a:gridCol w="757246">
                  <a:extLst>
                    <a:ext uri="{9D8B030D-6E8A-4147-A177-3AD203B41FA5}">
                      <a16:colId xmlns:a16="http://schemas.microsoft.com/office/drawing/2014/main" val="1966708221"/>
                    </a:ext>
                  </a:extLst>
                </a:gridCol>
                <a:gridCol w="33482">
                  <a:extLst>
                    <a:ext uri="{9D8B030D-6E8A-4147-A177-3AD203B41FA5}">
                      <a16:colId xmlns:a16="http://schemas.microsoft.com/office/drawing/2014/main" val="3306624245"/>
                    </a:ext>
                  </a:extLst>
                </a:gridCol>
                <a:gridCol w="596619">
                  <a:extLst>
                    <a:ext uri="{9D8B030D-6E8A-4147-A177-3AD203B41FA5}">
                      <a16:colId xmlns:a16="http://schemas.microsoft.com/office/drawing/2014/main" val="2444758793"/>
                    </a:ext>
                  </a:extLst>
                </a:gridCol>
              </a:tblGrid>
              <a:tr h="3241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restaurants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Discount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 of stock Items per restaurant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Avearge Packaging charges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Delivery Charges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Cost for two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images per restaurant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Success Rate of payments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94643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274777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261108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400903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9766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386616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670547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380462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3774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406272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896018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406144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104759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393483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30491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387617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74826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383675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52403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406604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6801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380987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1" marR="4041" marT="4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019051"/>
                  </a:ext>
                </a:extLst>
              </a:tr>
              <a:tr h="1252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25489"/>
                  </a:ext>
                </a:extLst>
              </a:tr>
              <a:tr h="210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Values 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394931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376.09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34.85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1" marR="4041" marT="4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253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1269A4-74F2-532F-0BBC-C8238F8CC343}"/>
              </a:ext>
            </a:extLst>
          </p:cNvPr>
          <p:cNvSpPr txBox="1"/>
          <p:nvPr/>
        </p:nvSpPr>
        <p:spPr>
          <a:xfrm>
            <a:off x="276447" y="5918143"/>
            <a:ext cx="6151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Highlighted values are above average values.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Scores are derived from highlighted cells</a:t>
            </a:r>
          </a:p>
        </p:txBody>
      </p:sp>
    </p:spTree>
    <p:extLst>
      <p:ext uri="{BB962C8B-B14F-4D97-AF65-F5344CB8AC3E}">
        <p14:creationId xmlns:p14="http://schemas.microsoft.com/office/powerpoint/2010/main" val="16834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B0A729-B019-E855-ED54-9012C63DEF62}"/>
              </a:ext>
            </a:extLst>
          </p:cNvPr>
          <p:cNvSpPr txBox="1"/>
          <p:nvPr/>
        </p:nvSpPr>
        <p:spPr>
          <a:xfrm>
            <a:off x="142240" y="243840"/>
            <a:ext cx="1163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"Score Analysis: Comparative Analysis Between Days of Highs and Lows"</a:t>
            </a:r>
            <a:endParaRPr lang="en-IN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CE6AA-A11E-40C0-9722-3E6142BC1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57150"/>
              </p:ext>
            </p:extLst>
          </p:nvPr>
        </p:nvGraphicFramePr>
        <p:xfrm>
          <a:off x="857859" y="1384429"/>
          <a:ext cx="1508760" cy="375285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1525410795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894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3121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0991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4357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714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95737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2344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159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51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9795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63959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6532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3592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548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5411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51C866-A047-B04A-EB1B-95B6FEEC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92815"/>
              </p:ext>
            </p:extLst>
          </p:nvPr>
        </p:nvGraphicFramePr>
        <p:xfrm>
          <a:off x="9402140" y="1443841"/>
          <a:ext cx="1671320" cy="3566952"/>
        </p:xfrm>
        <a:graphic>
          <a:graphicData uri="http://schemas.openxmlformats.org/drawingml/2006/table">
            <a:tbl>
              <a:tblPr/>
              <a:tblGrid>
                <a:gridCol w="1671320">
                  <a:extLst>
                    <a:ext uri="{9D8B030D-6E8A-4147-A177-3AD203B41FA5}">
                      <a16:colId xmlns:a16="http://schemas.microsoft.com/office/drawing/2014/main" val="1003721977"/>
                    </a:ext>
                  </a:extLst>
                </a:gridCol>
              </a:tblGrid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24697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32787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50026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05896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27037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338899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38244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08018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028512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54548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184540"/>
                  </a:ext>
                </a:extLst>
              </a:tr>
              <a:tr h="29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80207"/>
                  </a:ext>
                </a:extLst>
              </a:tr>
            </a:tbl>
          </a:graphicData>
        </a:graphic>
      </p:graphicFrame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3934CFFE-DA56-DEAB-B75F-14E3750E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521" y="2531576"/>
            <a:ext cx="708819" cy="862732"/>
          </a:xfrm>
          <a:prstGeom prst="rect">
            <a:avLst/>
          </a:prstGeom>
        </p:spPr>
      </p:pic>
      <p:pic>
        <p:nvPicPr>
          <p:cNvPr id="9" name="Picture 8" descr="A red arrow pointing down&#10;&#10;Description automatically generated">
            <a:extLst>
              <a:ext uri="{FF2B5EF4-FFF2-40B4-BE49-F238E27FC236}">
                <a16:creationId xmlns:a16="http://schemas.microsoft.com/office/drawing/2014/main" id="{73867433-920F-D6B0-263F-A55050174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4141" y="2572488"/>
            <a:ext cx="686308" cy="780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FCC36-C235-9198-0652-5E76DBE3C3BC}"/>
              </a:ext>
            </a:extLst>
          </p:cNvPr>
          <p:cNvSpPr txBox="1"/>
          <p:nvPr/>
        </p:nvSpPr>
        <p:spPr>
          <a:xfrm>
            <a:off x="857859" y="57403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4.00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94E39-D4AD-0592-D1BB-502EC3F78E12}"/>
              </a:ext>
            </a:extLst>
          </p:cNvPr>
          <p:cNvSpPr txBox="1"/>
          <p:nvPr/>
        </p:nvSpPr>
        <p:spPr>
          <a:xfrm>
            <a:off x="9198940" y="5740224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3.36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1CB60-10F3-3303-5BD0-F492241C22EF}"/>
              </a:ext>
            </a:extLst>
          </p:cNvPr>
          <p:cNvSpPr txBox="1"/>
          <p:nvPr/>
        </p:nvSpPr>
        <p:spPr>
          <a:xfrm>
            <a:off x="2462478" y="1545526"/>
            <a:ext cx="6896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1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.Score Disparity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Days of positive order change exhibit higher average scores (approx. 3.82) compared to days of negative order change (approx. 3.18).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2.Consistency in Positive Order Change Scores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Despite fluctuations, days with positive order changes consistently maintain relatively higher scores.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3.Varied Performance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Negative order change days show more variability in scores, indicating less consistent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4.Overall Positivity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average score across all days is 3.36, with positive order change days contributing more significantly to this average.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5.Potential Improvement Areas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Days with negative order changes may present opportunities for improvement or optimization to enhance performance and scores.</a:t>
            </a:r>
          </a:p>
        </p:txBody>
      </p:sp>
    </p:spTree>
    <p:extLst>
      <p:ext uri="{BB962C8B-B14F-4D97-AF65-F5344CB8AC3E}">
        <p14:creationId xmlns:p14="http://schemas.microsoft.com/office/powerpoint/2010/main" val="16339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6C3D4-BDC1-8B03-4855-68A59F704995}"/>
              </a:ext>
            </a:extLst>
          </p:cNvPr>
          <p:cNvSpPr txBox="1"/>
          <p:nvPr/>
        </p:nvSpPr>
        <p:spPr>
          <a:xfrm>
            <a:off x="325120" y="335280"/>
            <a:ext cx="1107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Traffic Analysis-: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B611E-C8B3-5466-AA80-359E4333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1104"/>
              </p:ext>
            </p:extLst>
          </p:nvPr>
        </p:nvGraphicFramePr>
        <p:xfrm>
          <a:off x="325120" y="1043166"/>
          <a:ext cx="5422900" cy="1395705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68658887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55852521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76757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64181593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95616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34847"/>
                  </a:ext>
                </a:extLst>
              </a:tr>
              <a:tr h="229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1,01,51,300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75,98,359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31,47,542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73,26,991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745292"/>
                  </a:ext>
                </a:extLst>
              </a:tr>
              <a:tr h="229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3,87,156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20,28,833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11,22,786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21,89,238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86986"/>
                  </a:ext>
                </a:extLst>
              </a:tr>
              <a:tr h="229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1,69,68,325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1,27,26,244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1,98,27,367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1,22,54,901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969147"/>
                  </a:ext>
                </a:extLst>
              </a:tr>
              <a:tr h="229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1,65,81,169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1,06,97,411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1,87,04,581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1,00,65,663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509489"/>
                  </a:ext>
                </a:extLst>
              </a:tr>
              <a:tr h="229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Standerd deviation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38,12,237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28,56,091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14,49,855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27,39,366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3582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01949C-8A6F-1780-7188-7D58B7816406}"/>
              </a:ext>
            </a:extLst>
          </p:cNvPr>
          <p:cNvSpPr txBox="1"/>
          <p:nvPr/>
        </p:nvSpPr>
        <p:spPr>
          <a:xfrm>
            <a:off x="0" y="2749352"/>
            <a:ext cx="1052576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/>
          </a:p>
          <a:p>
            <a:r>
              <a:rPr lang="en-IN" sz="1400" dirty="0">
                <a:solidFill>
                  <a:schemeClr val="bg1"/>
                </a:solidFill>
              </a:rPr>
              <a:t>-</a:t>
            </a:r>
            <a:r>
              <a:rPr lang="en-IN" sz="1400" dirty="0">
                <a:solidFill>
                  <a:schemeClr val="bg1"/>
                </a:solidFill>
                <a:highlight>
                  <a:srgbClr val="0000FF"/>
                </a:highlight>
              </a:rPr>
              <a:t>Facebook </a:t>
            </a:r>
            <a:r>
              <a:rPr lang="en-IN" sz="1400" dirty="0"/>
              <a:t>: The traffic ranges from a minimum of 3,87,156 to a maximum of 1,69,68,325, indicating a wide range of variability. The standard deviation of 38,12,237 suggests considerable fluctuation in traffic.</a:t>
            </a:r>
          </a:p>
          <a:p>
            <a:endParaRPr lang="en-IN" sz="1400" dirty="0"/>
          </a:p>
          <a:p>
            <a:r>
              <a:rPr lang="en-IN" sz="1400" dirty="0">
                <a:solidFill>
                  <a:schemeClr val="bg1"/>
                </a:solidFill>
              </a:rPr>
              <a:t>- </a:t>
            </a:r>
            <a:r>
              <a:rPr lang="en-IN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Youtube</a:t>
            </a:r>
            <a:r>
              <a:rPr lang="en-IN" sz="1400" dirty="0"/>
              <a:t>: Traffic on YouTube varies between 20,28,833 and 1,27,26,244. The standard deviation of 28,56,091 implies moderate fluctuations in traffic.</a:t>
            </a:r>
          </a:p>
          <a:p>
            <a:endParaRPr lang="en-IN" sz="1400" dirty="0"/>
          </a:p>
          <a:p>
            <a:r>
              <a:rPr lang="en-IN" sz="1400" dirty="0"/>
              <a:t>-</a:t>
            </a:r>
            <a:r>
              <a:rPr lang="en-IN" sz="1400" baseline="0" dirty="0"/>
              <a:t> </a:t>
            </a:r>
            <a:r>
              <a:rPr lang="en-IN" sz="1400" b="1" dirty="0">
                <a:solidFill>
                  <a:schemeClr val="bg1"/>
                </a:solidFill>
                <a:highlight>
                  <a:srgbClr val="00FFFF"/>
                </a:highlight>
              </a:rPr>
              <a:t>Twitter</a:t>
            </a:r>
            <a:r>
              <a:rPr lang="en-IN" sz="1400" dirty="0"/>
              <a:t>: The traffic range on Twitter spans from 11,22,786 to 1,98,27,367, indicating significant variability. The standard deviation of 14,49,855 suggests relatively lower fluctuations compared to Facebook and YouTube.</a:t>
            </a:r>
          </a:p>
          <a:p>
            <a:endParaRPr lang="en-IN" sz="1400" dirty="0"/>
          </a:p>
          <a:p>
            <a:r>
              <a:rPr lang="en-IN" sz="1400" dirty="0"/>
              <a:t>-</a:t>
            </a:r>
            <a:r>
              <a:rPr lang="en-IN" sz="1400" dirty="0">
                <a:solidFill>
                  <a:schemeClr val="bg1"/>
                </a:solidFill>
                <a:highlight>
                  <a:srgbClr val="FFFF00"/>
                </a:highlight>
              </a:rPr>
              <a:t> Others</a:t>
            </a:r>
            <a:r>
              <a:rPr lang="en-IN" sz="1400" dirty="0"/>
              <a:t>: Traffic from other sources varies between 21,89,238 and 1,22,54,901. The standard deviation of 27,39,366 indicates moderate fluctuations.</a:t>
            </a:r>
          </a:p>
          <a:p>
            <a:endParaRPr lang="en-IN" sz="1400" dirty="0"/>
          </a:p>
          <a:p>
            <a:r>
              <a:rPr lang="en-IN" sz="1400" dirty="0"/>
              <a:t>Analysis</a:t>
            </a:r>
          </a:p>
          <a:p>
            <a:endParaRPr lang="en-IN" sz="1400" dirty="0"/>
          </a:p>
          <a:p>
            <a:r>
              <a:rPr lang="en-IN" sz="1400" b="1" i="1" u="sng" dirty="0"/>
              <a:t>Among the traffic sources,  </a:t>
            </a:r>
            <a:r>
              <a:rPr lang="en-IN" sz="2000" b="1" i="1" u="sng" dirty="0">
                <a:solidFill>
                  <a:schemeClr val="accent2">
                    <a:lumMod val="50000"/>
                  </a:schemeClr>
                </a:solidFill>
              </a:rPr>
              <a:t>Facebook  </a:t>
            </a:r>
            <a:r>
              <a:rPr lang="en-IN" sz="1400" b="1" i="1" u="sng" dirty="0"/>
              <a:t>exhibits the highest fluctuation in traffic</a:t>
            </a:r>
            <a:r>
              <a:rPr lang="en-IN" sz="1400" dirty="0"/>
              <a:t>, with a wide range and a relatively higher standard deviation. This suggests that traffic from Facebook can be more unpredictable compared to other sources. Twitter shows relatively lower fluctuation, while YouTube and others fall in between.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674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1BE2D-A641-6DF2-3F9E-4DA1864E63DE}"/>
              </a:ext>
            </a:extLst>
          </p:cNvPr>
          <p:cNvSpPr txBox="1"/>
          <p:nvPr/>
        </p:nvSpPr>
        <p:spPr>
          <a:xfrm>
            <a:off x="995680" y="1843950"/>
            <a:ext cx="11196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THE END</a:t>
            </a:r>
            <a:endParaRPr lang="en-IN" sz="20000" dirty="0"/>
          </a:p>
        </p:txBody>
      </p:sp>
    </p:spTree>
    <p:extLst>
      <p:ext uri="{BB962C8B-B14F-4D97-AF65-F5344CB8AC3E}">
        <p14:creationId xmlns:p14="http://schemas.microsoft.com/office/powerpoint/2010/main" val="10254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415600" y="550633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b="1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onversion </a:t>
            </a:r>
            <a:r>
              <a:rPr lang="en-IN" b="1" dirty="0">
                <a:solidFill>
                  <a:srgbClr val="374151"/>
                </a:solidFill>
                <a:latin typeface="Söhne"/>
              </a:rPr>
              <a:t>F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unnel</a:t>
            </a:r>
            <a:endParaRPr b="1" dirty="0"/>
          </a:p>
        </p:txBody>
      </p:sp>
      <p:grpSp>
        <p:nvGrpSpPr>
          <p:cNvPr id="122" name="Google Shape;122;p26"/>
          <p:cNvGrpSpPr/>
          <p:nvPr/>
        </p:nvGrpSpPr>
        <p:grpSpPr>
          <a:xfrm>
            <a:off x="7897205" y="1824001"/>
            <a:ext cx="4294795" cy="4419396"/>
            <a:chOff x="5818229" y="1732975"/>
            <a:chExt cx="1888919" cy="2997925"/>
          </a:xfrm>
        </p:grpSpPr>
        <p:sp>
          <p:nvSpPr>
            <p:cNvPr id="123" name="Google Shape;123;p26"/>
            <p:cNvSpPr txBox="1"/>
            <p:nvPr/>
          </p:nvSpPr>
          <p:spPr>
            <a:xfrm flipH="1">
              <a:off x="5821415" y="2385393"/>
              <a:ext cx="9894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733" b="1" kern="0" dirty="0">
                  <a:solidFill>
                    <a:srgbClr val="2E9D8A"/>
                  </a:solidFill>
                  <a:latin typeface="Fira Sans"/>
                  <a:ea typeface="Fira Sans"/>
                  <a:cs typeface="Fira Sans"/>
                  <a:sym typeface="Fira Sans"/>
                </a:rPr>
                <a:t>Menu</a:t>
              </a:r>
              <a:endParaRPr sz="1733" b="1" kern="0" dirty="0">
                <a:solidFill>
                  <a:srgbClr val="2E9D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 flipH="1">
              <a:off x="5821429" y="2495128"/>
              <a:ext cx="1885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Explored menu on website or app</a:t>
              </a:r>
              <a:endParaRPr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 flipH="1">
              <a:off x="5821415" y="1732975"/>
              <a:ext cx="9894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733" b="1" kern="0" dirty="0">
                  <a:solidFill>
                    <a:srgbClr val="72CAB1"/>
                  </a:solidFill>
                  <a:latin typeface="Fira Sans"/>
                  <a:ea typeface="Fira Sans"/>
                  <a:cs typeface="Fira Sans"/>
                  <a:sym typeface="Fira Sans"/>
                </a:rPr>
                <a:t>Listing</a:t>
              </a:r>
            </a:p>
          </p:txBody>
        </p:sp>
        <p:sp>
          <p:nvSpPr>
            <p:cNvPr id="126" name="Google Shape;126;p26"/>
            <p:cNvSpPr txBox="1"/>
            <p:nvPr/>
          </p:nvSpPr>
          <p:spPr>
            <a:xfrm flipH="1">
              <a:off x="5821517" y="1842725"/>
              <a:ext cx="1810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Listed on swiggy website or app</a:t>
              </a:r>
              <a:endParaRPr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7" name="Google Shape;127;p26"/>
            <p:cNvSpPr txBox="1"/>
            <p:nvPr/>
          </p:nvSpPr>
          <p:spPr>
            <a:xfrm flipH="1">
              <a:off x="5821415" y="3023108"/>
              <a:ext cx="9894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733" b="1" kern="0" dirty="0">
                  <a:solidFill>
                    <a:srgbClr val="F6927B"/>
                  </a:solidFill>
                  <a:latin typeface="Fira Sans"/>
                  <a:ea typeface="Fira Sans"/>
                  <a:cs typeface="Fira Sans"/>
                  <a:sym typeface="Fira Sans"/>
                </a:rPr>
                <a:t>Cart</a:t>
              </a:r>
              <a:endParaRPr sz="1733" b="1" kern="0" dirty="0">
                <a:solidFill>
                  <a:srgbClr val="F6927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" name="Google Shape;128;p26"/>
            <p:cNvSpPr txBox="1"/>
            <p:nvPr/>
          </p:nvSpPr>
          <p:spPr>
            <a:xfrm flipH="1">
              <a:off x="5821517" y="3132823"/>
              <a:ext cx="1810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Added something in cart to buy</a:t>
              </a:r>
              <a:endParaRPr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" name="Google Shape;129;p26"/>
            <p:cNvSpPr txBox="1"/>
            <p:nvPr/>
          </p:nvSpPr>
          <p:spPr>
            <a:xfrm flipH="1">
              <a:off x="5821415" y="3625871"/>
              <a:ext cx="9894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733" b="1" kern="0" dirty="0">
                  <a:solidFill>
                    <a:srgbClr val="EDDEB7"/>
                  </a:solidFill>
                  <a:latin typeface="Fira Sans"/>
                  <a:ea typeface="Fira Sans"/>
                  <a:cs typeface="Fira Sans"/>
                  <a:sym typeface="Fira Sans"/>
                </a:rPr>
                <a:t>Payment</a:t>
              </a:r>
              <a:endParaRPr sz="1733" b="1" kern="0" dirty="0">
                <a:solidFill>
                  <a:srgbClr val="EDDEB7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0" name="Google Shape;130;p26"/>
            <p:cNvSpPr txBox="1"/>
            <p:nvPr/>
          </p:nvSpPr>
          <p:spPr>
            <a:xfrm flipH="1">
              <a:off x="5821517" y="3735603"/>
              <a:ext cx="1810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Attempted to pay</a:t>
              </a:r>
              <a:endParaRPr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1" name="Google Shape;131;p26"/>
            <p:cNvSpPr txBox="1"/>
            <p:nvPr/>
          </p:nvSpPr>
          <p:spPr>
            <a:xfrm flipH="1">
              <a:off x="5821415" y="4262686"/>
              <a:ext cx="9894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733" b="1" kern="0" dirty="0">
                  <a:solidFill>
                    <a:srgbClr val="F8CC8B"/>
                  </a:solidFill>
                  <a:latin typeface="Fira Sans"/>
                  <a:ea typeface="Fira Sans"/>
                  <a:cs typeface="Fira Sans"/>
                  <a:sym typeface="Fira Sans"/>
                </a:rPr>
                <a:t>Order</a:t>
              </a:r>
              <a:endParaRPr sz="1733" b="1" kern="0" dirty="0">
                <a:solidFill>
                  <a:srgbClr val="F8CC8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2" name="Google Shape;132;p26"/>
            <p:cNvSpPr txBox="1"/>
            <p:nvPr/>
          </p:nvSpPr>
          <p:spPr>
            <a:xfrm flipH="1">
              <a:off x="5821517" y="4372400"/>
              <a:ext cx="1810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Finally placed order(Successful Payment)</a:t>
              </a:r>
              <a:endParaRPr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33" name="Google Shape;133;p26"/>
            <p:cNvCxnSpPr/>
            <p:nvPr/>
          </p:nvCxnSpPr>
          <p:spPr>
            <a:xfrm>
              <a:off x="5821561" y="2172100"/>
              <a:ext cx="188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4" name="Google Shape;134;p26"/>
            <p:cNvCxnSpPr/>
            <p:nvPr/>
          </p:nvCxnSpPr>
          <p:spPr>
            <a:xfrm>
              <a:off x="5821561" y="2824518"/>
              <a:ext cx="188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5" name="Google Shape;135;p26"/>
            <p:cNvCxnSpPr/>
            <p:nvPr/>
          </p:nvCxnSpPr>
          <p:spPr>
            <a:xfrm>
              <a:off x="5821648" y="3412684"/>
              <a:ext cx="188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6" name="Google Shape;136;p26"/>
            <p:cNvCxnSpPr/>
            <p:nvPr/>
          </p:nvCxnSpPr>
          <p:spPr>
            <a:xfrm>
              <a:off x="5821573" y="4065009"/>
              <a:ext cx="188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7" name="Google Shape;137;p26"/>
            <p:cNvCxnSpPr/>
            <p:nvPr/>
          </p:nvCxnSpPr>
          <p:spPr>
            <a:xfrm>
              <a:off x="5818229" y="4701812"/>
              <a:ext cx="188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38" name="Google Shape;138;p26"/>
          <p:cNvGrpSpPr/>
          <p:nvPr/>
        </p:nvGrpSpPr>
        <p:grpSpPr>
          <a:xfrm>
            <a:off x="3383402" y="2062684"/>
            <a:ext cx="3417029" cy="4244699"/>
            <a:chOff x="3290612" y="1547000"/>
            <a:chExt cx="2562772" cy="3183524"/>
          </a:xfrm>
        </p:grpSpPr>
        <p:sp>
          <p:nvSpPr>
            <p:cNvPr id="139" name="Google Shape;139;p26"/>
            <p:cNvSpPr/>
            <p:nvPr/>
          </p:nvSpPr>
          <p:spPr>
            <a:xfrm>
              <a:off x="4505597" y="4387755"/>
              <a:ext cx="7573" cy="18807"/>
            </a:xfrm>
            <a:custGeom>
              <a:avLst/>
              <a:gdLst/>
              <a:ahLst/>
              <a:cxnLst/>
              <a:rect l="l" t="t" r="r" b="b"/>
              <a:pathLst>
                <a:path w="182" h="452" fill="none" extrusionOk="0">
                  <a:moveTo>
                    <a:pt x="1" y="1"/>
                  </a:moveTo>
                  <a:lnTo>
                    <a:pt x="181" y="451"/>
                  </a:lnTo>
                </a:path>
              </a:pathLst>
            </a:custGeom>
            <a:noFill/>
            <a:ln w="4175" cap="flat" cmpd="sng">
              <a:solidFill>
                <a:srgbClr val="044F5D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4625556" y="4387755"/>
              <a:ext cx="8072" cy="18807"/>
            </a:xfrm>
            <a:custGeom>
              <a:avLst/>
              <a:gdLst/>
              <a:ahLst/>
              <a:cxnLst/>
              <a:rect l="l" t="t" r="r" b="b"/>
              <a:pathLst>
                <a:path w="194" h="452" fill="none" extrusionOk="0">
                  <a:moveTo>
                    <a:pt x="194" y="1"/>
                  </a:moveTo>
                  <a:lnTo>
                    <a:pt x="1" y="451"/>
                  </a:lnTo>
                </a:path>
              </a:pathLst>
            </a:custGeom>
            <a:noFill/>
            <a:ln w="4175" cap="flat" cmpd="sng">
              <a:solidFill>
                <a:srgbClr val="044F5D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844845" y="4553775"/>
              <a:ext cx="1454349" cy="176749"/>
            </a:xfrm>
            <a:custGeom>
              <a:avLst/>
              <a:gdLst/>
              <a:ahLst/>
              <a:cxnLst/>
              <a:rect l="l" t="t" r="r" b="b"/>
              <a:pathLst>
                <a:path w="34954" h="4248" extrusionOk="0">
                  <a:moveTo>
                    <a:pt x="34953" y="2124"/>
                  </a:moveTo>
                  <a:cubicBezTo>
                    <a:pt x="34953" y="3295"/>
                    <a:pt x="27129" y="4247"/>
                    <a:pt x="17477" y="4247"/>
                  </a:cubicBezTo>
                  <a:cubicBezTo>
                    <a:pt x="7825" y="4247"/>
                    <a:pt x="0" y="3308"/>
                    <a:pt x="0" y="2124"/>
                  </a:cubicBezTo>
                  <a:cubicBezTo>
                    <a:pt x="0" y="940"/>
                    <a:pt x="7825" y="0"/>
                    <a:pt x="17477" y="0"/>
                  </a:cubicBezTo>
                  <a:cubicBezTo>
                    <a:pt x="27129" y="0"/>
                    <a:pt x="34953" y="953"/>
                    <a:pt x="34953" y="2124"/>
                  </a:cubicBezTo>
                  <a:close/>
                </a:path>
              </a:pathLst>
            </a:custGeom>
            <a:solidFill>
              <a:srgbClr val="424242">
                <a:alpha val="4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820754" y="2996597"/>
              <a:ext cx="1503612" cy="511398"/>
            </a:xfrm>
            <a:custGeom>
              <a:avLst/>
              <a:gdLst/>
              <a:ahLst/>
              <a:cxnLst/>
              <a:rect l="l" t="t" r="r" b="b"/>
              <a:pathLst>
                <a:path w="36138" h="12291" extrusionOk="0">
                  <a:moveTo>
                    <a:pt x="36137" y="1223"/>
                  </a:moveTo>
                  <a:cubicBezTo>
                    <a:pt x="36137" y="1223"/>
                    <a:pt x="36137" y="1210"/>
                    <a:pt x="36137" y="1210"/>
                  </a:cubicBezTo>
                  <a:cubicBezTo>
                    <a:pt x="36137" y="1197"/>
                    <a:pt x="36124" y="1184"/>
                    <a:pt x="36124" y="1184"/>
                  </a:cubicBezTo>
                  <a:cubicBezTo>
                    <a:pt x="36124" y="1172"/>
                    <a:pt x="36124" y="1172"/>
                    <a:pt x="36124" y="1172"/>
                  </a:cubicBezTo>
                  <a:cubicBezTo>
                    <a:pt x="36111" y="1159"/>
                    <a:pt x="36111" y="1146"/>
                    <a:pt x="36099" y="1146"/>
                  </a:cubicBezTo>
                  <a:lnTo>
                    <a:pt x="36086" y="1133"/>
                  </a:lnTo>
                  <a:cubicBezTo>
                    <a:pt x="36073" y="1120"/>
                    <a:pt x="36060" y="1107"/>
                    <a:pt x="36047" y="1094"/>
                  </a:cubicBezTo>
                  <a:lnTo>
                    <a:pt x="36047" y="1094"/>
                  </a:lnTo>
                  <a:lnTo>
                    <a:pt x="35983" y="1056"/>
                  </a:lnTo>
                  <a:lnTo>
                    <a:pt x="35957" y="1043"/>
                  </a:lnTo>
                  <a:lnTo>
                    <a:pt x="35906" y="1017"/>
                  </a:lnTo>
                  <a:lnTo>
                    <a:pt x="35867" y="1004"/>
                  </a:lnTo>
                  <a:lnTo>
                    <a:pt x="35803" y="978"/>
                  </a:lnTo>
                  <a:lnTo>
                    <a:pt x="35777" y="966"/>
                  </a:lnTo>
                  <a:cubicBezTo>
                    <a:pt x="35738" y="953"/>
                    <a:pt x="35700" y="940"/>
                    <a:pt x="35661" y="927"/>
                  </a:cubicBezTo>
                  <a:lnTo>
                    <a:pt x="35635" y="927"/>
                  </a:lnTo>
                  <a:lnTo>
                    <a:pt x="35532" y="888"/>
                  </a:lnTo>
                  <a:lnTo>
                    <a:pt x="35481" y="876"/>
                  </a:lnTo>
                  <a:lnTo>
                    <a:pt x="35391" y="863"/>
                  </a:lnTo>
                  <a:lnTo>
                    <a:pt x="35339" y="850"/>
                  </a:lnTo>
                  <a:lnTo>
                    <a:pt x="35223" y="824"/>
                  </a:lnTo>
                  <a:lnTo>
                    <a:pt x="35172" y="811"/>
                  </a:lnTo>
                  <a:lnTo>
                    <a:pt x="35018" y="773"/>
                  </a:lnTo>
                  <a:lnTo>
                    <a:pt x="34966" y="760"/>
                  </a:lnTo>
                  <a:lnTo>
                    <a:pt x="34837" y="734"/>
                  </a:lnTo>
                  <a:lnTo>
                    <a:pt x="34760" y="721"/>
                  </a:lnTo>
                  <a:lnTo>
                    <a:pt x="34631" y="708"/>
                  </a:lnTo>
                  <a:lnTo>
                    <a:pt x="34554" y="695"/>
                  </a:lnTo>
                  <a:lnTo>
                    <a:pt x="34400" y="670"/>
                  </a:lnTo>
                  <a:lnTo>
                    <a:pt x="34335" y="657"/>
                  </a:lnTo>
                  <a:lnTo>
                    <a:pt x="34117" y="618"/>
                  </a:lnTo>
                  <a:lnTo>
                    <a:pt x="34104" y="618"/>
                  </a:lnTo>
                  <a:lnTo>
                    <a:pt x="34014" y="605"/>
                  </a:lnTo>
                  <a:lnTo>
                    <a:pt x="33911" y="592"/>
                  </a:lnTo>
                  <a:lnTo>
                    <a:pt x="33795" y="580"/>
                  </a:lnTo>
                  <a:lnTo>
                    <a:pt x="33692" y="567"/>
                  </a:lnTo>
                  <a:lnTo>
                    <a:pt x="33563" y="554"/>
                  </a:lnTo>
                  <a:lnTo>
                    <a:pt x="33460" y="541"/>
                  </a:lnTo>
                  <a:lnTo>
                    <a:pt x="33332" y="528"/>
                  </a:lnTo>
                  <a:lnTo>
                    <a:pt x="33203" y="515"/>
                  </a:lnTo>
                  <a:lnTo>
                    <a:pt x="33151" y="515"/>
                  </a:lnTo>
                  <a:lnTo>
                    <a:pt x="33113" y="515"/>
                  </a:lnTo>
                  <a:lnTo>
                    <a:pt x="32791" y="477"/>
                  </a:lnTo>
                  <a:lnTo>
                    <a:pt x="32753" y="477"/>
                  </a:lnTo>
                  <a:lnTo>
                    <a:pt x="32379" y="438"/>
                  </a:lnTo>
                  <a:lnTo>
                    <a:pt x="32328" y="438"/>
                  </a:lnTo>
                  <a:lnTo>
                    <a:pt x="32289" y="438"/>
                  </a:lnTo>
                  <a:lnTo>
                    <a:pt x="31980" y="412"/>
                  </a:lnTo>
                  <a:lnTo>
                    <a:pt x="31942" y="412"/>
                  </a:lnTo>
                  <a:lnTo>
                    <a:pt x="31594" y="348"/>
                  </a:lnTo>
                  <a:lnTo>
                    <a:pt x="31543" y="348"/>
                  </a:lnTo>
                  <a:lnTo>
                    <a:pt x="31466" y="348"/>
                  </a:lnTo>
                  <a:lnTo>
                    <a:pt x="31260" y="335"/>
                  </a:lnTo>
                  <a:lnTo>
                    <a:pt x="31118" y="322"/>
                  </a:lnTo>
                  <a:lnTo>
                    <a:pt x="30899" y="309"/>
                  </a:lnTo>
                  <a:lnTo>
                    <a:pt x="30796" y="309"/>
                  </a:lnTo>
                  <a:lnTo>
                    <a:pt x="30784" y="309"/>
                  </a:lnTo>
                  <a:lnTo>
                    <a:pt x="30436" y="284"/>
                  </a:lnTo>
                  <a:lnTo>
                    <a:pt x="30385" y="284"/>
                  </a:lnTo>
                  <a:lnTo>
                    <a:pt x="30089" y="258"/>
                  </a:lnTo>
                  <a:lnTo>
                    <a:pt x="30063" y="258"/>
                  </a:lnTo>
                  <a:lnTo>
                    <a:pt x="29934" y="258"/>
                  </a:lnTo>
                  <a:lnTo>
                    <a:pt x="29754" y="245"/>
                  </a:lnTo>
                  <a:lnTo>
                    <a:pt x="29587" y="232"/>
                  </a:lnTo>
                  <a:lnTo>
                    <a:pt x="29419" y="232"/>
                  </a:lnTo>
                  <a:lnTo>
                    <a:pt x="29355" y="232"/>
                  </a:lnTo>
                  <a:lnTo>
                    <a:pt x="29239" y="219"/>
                  </a:lnTo>
                  <a:lnTo>
                    <a:pt x="29059" y="206"/>
                  </a:lnTo>
                  <a:lnTo>
                    <a:pt x="28905" y="193"/>
                  </a:lnTo>
                  <a:lnTo>
                    <a:pt x="28724" y="193"/>
                  </a:lnTo>
                  <a:lnTo>
                    <a:pt x="28647" y="193"/>
                  </a:lnTo>
                  <a:lnTo>
                    <a:pt x="28596" y="193"/>
                  </a:lnTo>
                  <a:lnTo>
                    <a:pt x="27965" y="155"/>
                  </a:lnTo>
                  <a:lnTo>
                    <a:pt x="27888" y="155"/>
                  </a:lnTo>
                  <a:cubicBezTo>
                    <a:pt x="27682" y="142"/>
                    <a:pt x="27463" y="142"/>
                    <a:pt x="27244" y="129"/>
                  </a:cubicBezTo>
                  <a:lnTo>
                    <a:pt x="27180" y="129"/>
                  </a:lnTo>
                  <a:lnTo>
                    <a:pt x="26524" y="103"/>
                  </a:lnTo>
                  <a:lnTo>
                    <a:pt x="26485" y="103"/>
                  </a:lnTo>
                  <a:lnTo>
                    <a:pt x="25842" y="78"/>
                  </a:lnTo>
                  <a:lnTo>
                    <a:pt x="25790" y="78"/>
                  </a:lnTo>
                  <a:lnTo>
                    <a:pt x="25173" y="52"/>
                  </a:lnTo>
                  <a:lnTo>
                    <a:pt x="25082" y="52"/>
                  </a:lnTo>
                  <a:lnTo>
                    <a:pt x="24490" y="39"/>
                  </a:lnTo>
                  <a:lnTo>
                    <a:pt x="24452" y="39"/>
                  </a:lnTo>
                  <a:lnTo>
                    <a:pt x="24362" y="39"/>
                  </a:lnTo>
                  <a:lnTo>
                    <a:pt x="23860" y="26"/>
                  </a:lnTo>
                  <a:lnTo>
                    <a:pt x="23783" y="26"/>
                  </a:lnTo>
                  <a:lnTo>
                    <a:pt x="23242" y="13"/>
                  </a:lnTo>
                  <a:lnTo>
                    <a:pt x="23152" y="13"/>
                  </a:lnTo>
                  <a:lnTo>
                    <a:pt x="22727" y="0"/>
                  </a:lnTo>
                  <a:lnTo>
                    <a:pt x="22534" y="0"/>
                  </a:lnTo>
                  <a:lnTo>
                    <a:pt x="22303" y="0"/>
                  </a:lnTo>
                  <a:lnTo>
                    <a:pt x="22097" y="0"/>
                  </a:lnTo>
                  <a:lnTo>
                    <a:pt x="21865" y="0"/>
                  </a:lnTo>
                  <a:lnTo>
                    <a:pt x="21646" y="0"/>
                  </a:lnTo>
                  <a:lnTo>
                    <a:pt x="21402" y="0"/>
                  </a:lnTo>
                  <a:lnTo>
                    <a:pt x="20552" y="0"/>
                  </a:lnTo>
                  <a:lnTo>
                    <a:pt x="20231" y="0"/>
                  </a:lnTo>
                  <a:lnTo>
                    <a:pt x="20179" y="0"/>
                  </a:lnTo>
                  <a:lnTo>
                    <a:pt x="19832" y="0"/>
                  </a:lnTo>
                  <a:lnTo>
                    <a:pt x="16396" y="0"/>
                  </a:lnTo>
                  <a:lnTo>
                    <a:pt x="16074" y="0"/>
                  </a:lnTo>
                  <a:lnTo>
                    <a:pt x="16061" y="0"/>
                  </a:lnTo>
                  <a:lnTo>
                    <a:pt x="15752" y="0"/>
                  </a:lnTo>
                  <a:lnTo>
                    <a:pt x="15340" y="0"/>
                  </a:lnTo>
                  <a:lnTo>
                    <a:pt x="14838" y="0"/>
                  </a:lnTo>
                  <a:lnTo>
                    <a:pt x="14736" y="0"/>
                  </a:lnTo>
                  <a:lnTo>
                    <a:pt x="14156" y="0"/>
                  </a:lnTo>
                  <a:lnTo>
                    <a:pt x="14092" y="0"/>
                  </a:lnTo>
                  <a:lnTo>
                    <a:pt x="13835" y="0"/>
                  </a:lnTo>
                  <a:lnTo>
                    <a:pt x="13783" y="0"/>
                  </a:lnTo>
                  <a:lnTo>
                    <a:pt x="13243" y="13"/>
                  </a:lnTo>
                  <a:lnTo>
                    <a:pt x="13101" y="13"/>
                  </a:lnTo>
                  <a:lnTo>
                    <a:pt x="12535" y="26"/>
                  </a:lnTo>
                  <a:lnTo>
                    <a:pt x="12509" y="26"/>
                  </a:lnTo>
                  <a:lnTo>
                    <a:pt x="12316" y="26"/>
                  </a:lnTo>
                  <a:lnTo>
                    <a:pt x="12110" y="26"/>
                  </a:lnTo>
                  <a:lnTo>
                    <a:pt x="12072" y="26"/>
                  </a:lnTo>
                  <a:lnTo>
                    <a:pt x="11866" y="26"/>
                  </a:lnTo>
                  <a:lnTo>
                    <a:pt x="11698" y="26"/>
                  </a:lnTo>
                  <a:lnTo>
                    <a:pt x="11634" y="26"/>
                  </a:lnTo>
                  <a:lnTo>
                    <a:pt x="11441" y="26"/>
                  </a:lnTo>
                  <a:lnTo>
                    <a:pt x="11261" y="26"/>
                  </a:lnTo>
                  <a:lnTo>
                    <a:pt x="11222" y="26"/>
                  </a:lnTo>
                  <a:lnTo>
                    <a:pt x="10900" y="39"/>
                  </a:lnTo>
                  <a:lnTo>
                    <a:pt x="10579" y="39"/>
                  </a:lnTo>
                  <a:lnTo>
                    <a:pt x="10527" y="39"/>
                  </a:lnTo>
                  <a:lnTo>
                    <a:pt x="10450" y="39"/>
                  </a:lnTo>
                  <a:lnTo>
                    <a:pt x="10270" y="39"/>
                  </a:lnTo>
                  <a:lnTo>
                    <a:pt x="10270" y="39"/>
                  </a:lnTo>
                  <a:lnTo>
                    <a:pt x="10193" y="39"/>
                  </a:lnTo>
                  <a:lnTo>
                    <a:pt x="10025" y="39"/>
                  </a:lnTo>
                  <a:lnTo>
                    <a:pt x="9948" y="39"/>
                  </a:lnTo>
                  <a:lnTo>
                    <a:pt x="9832" y="39"/>
                  </a:lnTo>
                  <a:lnTo>
                    <a:pt x="9665" y="39"/>
                  </a:lnTo>
                  <a:lnTo>
                    <a:pt x="9614" y="39"/>
                  </a:lnTo>
                  <a:lnTo>
                    <a:pt x="9420" y="39"/>
                  </a:lnTo>
                  <a:lnTo>
                    <a:pt x="9318" y="39"/>
                  </a:lnTo>
                  <a:lnTo>
                    <a:pt x="9279" y="39"/>
                  </a:lnTo>
                  <a:lnTo>
                    <a:pt x="8957" y="52"/>
                  </a:lnTo>
                  <a:lnTo>
                    <a:pt x="8584" y="78"/>
                  </a:lnTo>
                  <a:lnTo>
                    <a:pt x="8533" y="78"/>
                  </a:lnTo>
                  <a:lnTo>
                    <a:pt x="8198" y="90"/>
                  </a:lnTo>
                  <a:lnTo>
                    <a:pt x="8172" y="90"/>
                  </a:lnTo>
                  <a:lnTo>
                    <a:pt x="8069" y="90"/>
                  </a:lnTo>
                  <a:lnTo>
                    <a:pt x="7812" y="103"/>
                  </a:lnTo>
                  <a:lnTo>
                    <a:pt x="7773" y="103"/>
                  </a:lnTo>
                  <a:lnTo>
                    <a:pt x="7709" y="103"/>
                  </a:lnTo>
                  <a:lnTo>
                    <a:pt x="7323" y="129"/>
                  </a:lnTo>
                  <a:lnTo>
                    <a:pt x="7258" y="129"/>
                  </a:lnTo>
                  <a:lnTo>
                    <a:pt x="7233" y="129"/>
                  </a:lnTo>
                  <a:lnTo>
                    <a:pt x="6744" y="155"/>
                  </a:lnTo>
                  <a:lnTo>
                    <a:pt x="6705" y="155"/>
                  </a:lnTo>
                  <a:lnTo>
                    <a:pt x="6654" y="155"/>
                  </a:lnTo>
                  <a:lnTo>
                    <a:pt x="6062" y="193"/>
                  </a:lnTo>
                  <a:lnTo>
                    <a:pt x="6049" y="193"/>
                  </a:lnTo>
                  <a:lnTo>
                    <a:pt x="5959" y="193"/>
                  </a:lnTo>
                  <a:lnTo>
                    <a:pt x="5740" y="206"/>
                  </a:lnTo>
                  <a:lnTo>
                    <a:pt x="5611" y="219"/>
                  </a:lnTo>
                  <a:lnTo>
                    <a:pt x="5405" y="232"/>
                  </a:lnTo>
                  <a:lnTo>
                    <a:pt x="5341" y="232"/>
                  </a:lnTo>
                  <a:lnTo>
                    <a:pt x="5277" y="232"/>
                  </a:lnTo>
                  <a:lnTo>
                    <a:pt x="5032" y="245"/>
                  </a:lnTo>
                  <a:lnTo>
                    <a:pt x="4929" y="245"/>
                  </a:lnTo>
                  <a:cubicBezTo>
                    <a:pt x="4697" y="258"/>
                    <a:pt x="4479" y="284"/>
                    <a:pt x="4273" y="296"/>
                  </a:cubicBezTo>
                  <a:lnTo>
                    <a:pt x="4183" y="296"/>
                  </a:lnTo>
                  <a:lnTo>
                    <a:pt x="3951" y="322"/>
                  </a:lnTo>
                  <a:lnTo>
                    <a:pt x="3912" y="322"/>
                  </a:lnTo>
                  <a:lnTo>
                    <a:pt x="3848" y="322"/>
                  </a:lnTo>
                  <a:lnTo>
                    <a:pt x="3655" y="335"/>
                  </a:lnTo>
                  <a:lnTo>
                    <a:pt x="3552" y="348"/>
                  </a:lnTo>
                  <a:lnTo>
                    <a:pt x="3385" y="374"/>
                  </a:lnTo>
                  <a:lnTo>
                    <a:pt x="3295" y="374"/>
                  </a:lnTo>
                  <a:lnTo>
                    <a:pt x="3295" y="374"/>
                  </a:lnTo>
                  <a:lnTo>
                    <a:pt x="3269" y="374"/>
                  </a:lnTo>
                  <a:lnTo>
                    <a:pt x="3115" y="386"/>
                  </a:lnTo>
                  <a:lnTo>
                    <a:pt x="3012" y="399"/>
                  </a:lnTo>
                  <a:lnTo>
                    <a:pt x="2844" y="412"/>
                  </a:lnTo>
                  <a:lnTo>
                    <a:pt x="2754" y="425"/>
                  </a:lnTo>
                  <a:lnTo>
                    <a:pt x="2741" y="425"/>
                  </a:lnTo>
                  <a:lnTo>
                    <a:pt x="2703" y="425"/>
                  </a:lnTo>
                  <a:lnTo>
                    <a:pt x="2368" y="464"/>
                  </a:lnTo>
                  <a:lnTo>
                    <a:pt x="2291" y="477"/>
                  </a:lnTo>
                  <a:lnTo>
                    <a:pt x="2291" y="477"/>
                  </a:lnTo>
                  <a:lnTo>
                    <a:pt x="2162" y="489"/>
                  </a:lnTo>
                  <a:lnTo>
                    <a:pt x="2085" y="502"/>
                  </a:lnTo>
                  <a:lnTo>
                    <a:pt x="2021" y="515"/>
                  </a:lnTo>
                  <a:lnTo>
                    <a:pt x="1879" y="528"/>
                  </a:lnTo>
                  <a:lnTo>
                    <a:pt x="1699" y="567"/>
                  </a:lnTo>
                  <a:lnTo>
                    <a:pt x="1660" y="567"/>
                  </a:lnTo>
                  <a:lnTo>
                    <a:pt x="1519" y="580"/>
                  </a:lnTo>
                  <a:lnTo>
                    <a:pt x="1519" y="580"/>
                  </a:lnTo>
                  <a:lnTo>
                    <a:pt x="1493" y="580"/>
                  </a:lnTo>
                  <a:lnTo>
                    <a:pt x="1351" y="605"/>
                  </a:lnTo>
                  <a:lnTo>
                    <a:pt x="1300" y="618"/>
                  </a:lnTo>
                  <a:lnTo>
                    <a:pt x="1210" y="631"/>
                  </a:lnTo>
                  <a:lnTo>
                    <a:pt x="1197" y="631"/>
                  </a:lnTo>
                  <a:lnTo>
                    <a:pt x="1133" y="644"/>
                  </a:lnTo>
                  <a:lnTo>
                    <a:pt x="1043" y="657"/>
                  </a:lnTo>
                  <a:lnTo>
                    <a:pt x="991" y="670"/>
                  </a:lnTo>
                  <a:lnTo>
                    <a:pt x="940" y="682"/>
                  </a:lnTo>
                  <a:lnTo>
                    <a:pt x="901" y="682"/>
                  </a:lnTo>
                  <a:lnTo>
                    <a:pt x="850" y="695"/>
                  </a:lnTo>
                  <a:lnTo>
                    <a:pt x="772" y="721"/>
                  </a:lnTo>
                  <a:lnTo>
                    <a:pt x="721" y="734"/>
                  </a:lnTo>
                  <a:lnTo>
                    <a:pt x="695" y="734"/>
                  </a:lnTo>
                  <a:lnTo>
                    <a:pt x="656" y="747"/>
                  </a:lnTo>
                  <a:lnTo>
                    <a:pt x="605" y="760"/>
                  </a:lnTo>
                  <a:lnTo>
                    <a:pt x="541" y="773"/>
                  </a:lnTo>
                  <a:lnTo>
                    <a:pt x="502" y="785"/>
                  </a:lnTo>
                  <a:lnTo>
                    <a:pt x="489" y="785"/>
                  </a:lnTo>
                  <a:lnTo>
                    <a:pt x="489" y="785"/>
                  </a:lnTo>
                  <a:lnTo>
                    <a:pt x="425" y="811"/>
                  </a:lnTo>
                  <a:lnTo>
                    <a:pt x="399" y="811"/>
                  </a:lnTo>
                  <a:cubicBezTo>
                    <a:pt x="373" y="824"/>
                    <a:pt x="348" y="837"/>
                    <a:pt x="322" y="850"/>
                  </a:cubicBezTo>
                  <a:lnTo>
                    <a:pt x="322" y="850"/>
                  </a:lnTo>
                  <a:lnTo>
                    <a:pt x="245" y="876"/>
                  </a:lnTo>
                  <a:lnTo>
                    <a:pt x="219" y="888"/>
                  </a:lnTo>
                  <a:lnTo>
                    <a:pt x="180" y="901"/>
                  </a:lnTo>
                  <a:lnTo>
                    <a:pt x="180" y="901"/>
                  </a:lnTo>
                  <a:lnTo>
                    <a:pt x="155" y="914"/>
                  </a:lnTo>
                  <a:lnTo>
                    <a:pt x="116" y="940"/>
                  </a:lnTo>
                  <a:lnTo>
                    <a:pt x="103" y="953"/>
                  </a:lnTo>
                  <a:lnTo>
                    <a:pt x="77" y="966"/>
                  </a:lnTo>
                  <a:lnTo>
                    <a:pt x="77" y="966"/>
                  </a:lnTo>
                  <a:lnTo>
                    <a:pt x="65" y="978"/>
                  </a:lnTo>
                  <a:cubicBezTo>
                    <a:pt x="52" y="978"/>
                    <a:pt x="52" y="991"/>
                    <a:pt x="39" y="991"/>
                  </a:cubicBezTo>
                  <a:lnTo>
                    <a:pt x="26" y="1017"/>
                  </a:lnTo>
                  <a:lnTo>
                    <a:pt x="26" y="1017"/>
                  </a:lnTo>
                  <a:lnTo>
                    <a:pt x="26" y="1017"/>
                  </a:lnTo>
                  <a:cubicBezTo>
                    <a:pt x="13" y="1030"/>
                    <a:pt x="0" y="1056"/>
                    <a:pt x="0" y="1069"/>
                  </a:cubicBezTo>
                  <a:cubicBezTo>
                    <a:pt x="0" y="1069"/>
                    <a:pt x="0" y="1081"/>
                    <a:pt x="0" y="1081"/>
                  </a:cubicBezTo>
                  <a:cubicBezTo>
                    <a:pt x="0" y="1094"/>
                    <a:pt x="0" y="1094"/>
                    <a:pt x="0" y="1094"/>
                  </a:cubicBezTo>
                  <a:lnTo>
                    <a:pt x="0" y="1107"/>
                  </a:lnTo>
                  <a:cubicBezTo>
                    <a:pt x="0" y="1120"/>
                    <a:pt x="0" y="1133"/>
                    <a:pt x="13" y="1146"/>
                  </a:cubicBezTo>
                  <a:lnTo>
                    <a:pt x="5676" y="11892"/>
                  </a:lnTo>
                  <a:lnTo>
                    <a:pt x="5676" y="11892"/>
                  </a:lnTo>
                  <a:lnTo>
                    <a:pt x="5688" y="11904"/>
                  </a:lnTo>
                  <a:lnTo>
                    <a:pt x="5688" y="11904"/>
                  </a:lnTo>
                  <a:lnTo>
                    <a:pt x="5688" y="11904"/>
                  </a:lnTo>
                  <a:lnTo>
                    <a:pt x="5688" y="11904"/>
                  </a:lnTo>
                  <a:lnTo>
                    <a:pt x="5701" y="11917"/>
                  </a:lnTo>
                  <a:lnTo>
                    <a:pt x="5701" y="11917"/>
                  </a:lnTo>
                  <a:lnTo>
                    <a:pt x="5701" y="11930"/>
                  </a:lnTo>
                  <a:lnTo>
                    <a:pt x="5714" y="11943"/>
                  </a:lnTo>
                  <a:lnTo>
                    <a:pt x="5727" y="11943"/>
                  </a:lnTo>
                  <a:lnTo>
                    <a:pt x="5740" y="11943"/>
                  </a:lnTo>
                  <a:lnTo>
                    <a:pt x="5753" y="11943"/>
                  </a:lnTo>
                  <a:lnTo>
                    <a:pt x="5778" y="11956"/>
                  </a:lnTo>
                  <a:lnTo>
                    <a:pt x="5791" y="11969"/>
                  </a:lnTo>
                  <a:lnTo>
                    <a:pt x="5804" y="11969"/>
                  </a:lnTo>
                  <a:lnTo>
                    <a:pt x="5830" y="11969"/>
                  </a:lnTo>
                  <a:lnTo>
                    <a:pt x="5843" y="11982"/>
                  </a:lnTo>
                  <a:lnTo>
                    <a:pt x="5843" y="11982"/>
                  </a:lnTo>
                  <a:lnTo>
                    <a:pt x="5881" y="11995"/>
                  </a:lnTo>
                  <a:lnTo>
                    <a:pt x="5907" y="12007"/>
                  </a:lnTo>
                  <a:lnTo>
                    <a:pt x="5907" y="12007"/>
                  </a:lnTo>
                  <a:lnTo>
                    <a:pt x="5920" y="12007"/>
                  </a:lnTo>
                  <a:lnTo>
                    <a:pt x="5946" y="12007"/>
                  </a:lnTo>
                  <a:lnTo>
                    <a:pt x="5972" y="12007"/>
                  </a:lnTo>
                  <a:lnTo>
                    <a:pt x="5972" y="12007"/>
                  </a:lnTo>
                  <a:lnTo>
                    <a:pt x="5997" y="12020"/>
                  </a:lnTo>
                  <a:lnTo>
                    <a:pt x="6036" y="12033"/>
                  </a:lnTo>
                  <a:lnTo>
                    <a:pt x="6036" y="12033"/>
                  </a:lnTo>
                  <a:lnTo>
                    <a:pt x="6062" y="12033"/>
                  </a:lnTo>
                  <a:lnTo>
                    <a:pt x="6074" y="12033"/>
                  </a:lnTo>
                  <a:lnTo>
                    <a:pt x="6113" y="12046"/>
                  </a:lnTo>
                  <a:lnTo>
                    <a:pt x="6126" y="12046"/>
                  </a:lnTo>
                  <a:lnTo>
                    <a:pt x="6165" y="12059"/>
                  </a:lnTo>
                  <a:lnTo>
                    <a:pt x="6203" y="12059"/>
                  </a:lnTo>
                  <a:lnTo>
                    <a:pt x="6216" y="12059"/>
                  </a:lnTo>
                  <a:lnTo>
                    <a:pt x="6255" y="12072"/>
                  </a:lnTo>
                  <a:lnTo>
                    <a:pt x="6293" y="12072"/>
                  </a:lnTo>
                  <a:lnTo>
                    <a:pt x="6319" y="12072"/>
                  </a:lnTo>
                  <a:lnTo>
                    <a:pt x="6358" y="12085"/>
                  </a:lnTo>
                  <a:lnTo>
                    <a:pt x="6396" y="12085"/>
                  </a:lnTo>
                  <a:lnTo>
                    <a:pt x="6435" y="12085"/>
                  </a:lnTo>
                  <a:lnTo>
                    <a:pt x="6473" y="12085"/>
                  </a:lnTo>
                  <a:lnTo>
                    <a:pt x="6499" y="12085"/>
                  </a:lnTo>
                  <a:lnTo>
                    <a:pt x="6551" y="12098"/>
                  </a:lnTo>
                  <a:lnTo>
                    <a:pt x="6589" y="12110"/>
                  </a:lnTo>
                  <a:lnTo>
                    <a:pt x="6615" y="12110"/>
                  </a:lnTo>
                  <a:lnTo>
                    <a:pt x="6666" y="12110"/>
                  </a:lnTo>
                  <a:lnTo>
                    <a:pt x="6718" y="12110"/>
                  </a:lnTo>
                  <a:lnTo>
                    <a:pt x="6744" y="12110"/>
                  </a:lnTo>
                  <a:lnTo>
                    <a:pt x="6795" y="12123"/>
                  </a:lnTo>
                  <a:lnTo>
                    <a:pt x="6847" y="12136"/>
                  </a:lnTo>
                  <a:lnTo>
                    <a:pt x="6872" y="12136"/>
                  </a:lnTo>
                  <a:lnTo>
                    <a:pt x="6924" y="12136"/>
                  </a:lnTo>
                  <a:lnTo>
                    <a:pt x="6975" y="12136"/>
                  </a:lnTo>
                  <a:lnTo>
                    <a:pt x="7014" y="12136"/>
                  </a:lnTo>
                  <a:lnTo>
                    <a:pt x="7065" y="12136"/>
                  </a:lnTo>
                  <a:lnTo>
                    <a:pt x="7130" y="12149"/>
                  </a:lnTo>
                  <a:lnTo>
                    <a:pt x="7155" y="12149"/>
                  </a:lnTo>
                  <a:lnTo>
                    <a:pt x="7207" y="12149"/>
                  </a:lnTo>
                  <a:lnTo>
                    <a:pt x="7284" y="12162"/>
                  </a:lnTo>
                  <a:lnTo>
                    <a:pt x="7349" y="12175"/>
                  </a:lnTo>
                  <a:lnTo>
                    <a:pt x="7426" y="12175"/>
                  </a:lnTo>
                  <a:lnTo>
                    <a:pt x="7477" y="12175"/>
                  </a:lnTo>
                  <a:lnTo>
                    <a:pt x="7516" y="12175"/>
                  </a:lnTo>
                  <a:lnTo>
                    <a:pt x="7593" y="12188"/>
                  </a:lnTo>
                  <a:lnTo>
                    <a:pt x="7645" y="12188"/>
                  </a:lnTo>
                  <a:lnTo>
                    <a:pt x="7683" y="12188"/>
                  </a:lnTo>
                  <a:lnTo>
                    <a:pt x="7747" y="12188"/>
                  </a:lnTo>
                  <a:lnTo>
                    <a:pt x="7812" y="12200"/>
                  </a:lnTo>
                  <a:lnTo>
                    <a:pt x="7850" y="12200"/>
                  </a:lnTo>
                  <a:lnTo>
                    <a:pt x="7915" y="12200"/>
                  </a:lnTo>
                  <a:lnTo>
                    <a:pt x="7992" y="12200"/>
                  </a:lnTo>
                  <a:lnTo>
                    <a:pt x="8031" y="12200"/>
                  </a:lnTo>
                  <a:lnTo>
                    <a:pt x="8095" y="12200"/>
                  </a:lnTo>
                  <a:lnTo>
                    <a:pt x="8172" y="12200"/>
                  </a:lnTo>
                  <a:lnTo>
                    <a:pt x="8211" y="12200"/>
                  </a:lnTo>
                  <a:lnTo>
                    <a:pt x="8288" y="12200"/>
                  </a:lnTo>
                  <a:lnTo>
                    <a:pt x="8352" y="12200"/>
                  </a:lnTo>
                  <a:lnTo>
                    <a:pt x="8404" y="12200"/>
                  </a:lnTo>
                  <a:lnTo>
                    <a:pt x="8481" y="12200"/>
                  </a:lnTo>
                  <a:lnTo>
                    <a:pt x="8533" y="12200"/>
                  </a:lnTo>
                  <a:lnTo>
                    <a:pt x="8610" y="12200"/>
                  </a:lnTo>
                  <a:lnTo>
                    <a:pt x="8674" y="12200"/>
                  </a:lnTo>
                  <a:lnTo>
                    <a:pt x="8726" y="12200"/>
                  </a:lnTo>
                  <a:lnTo>
                    <a:pt x="8816" y="12200"/>
                  </a:lnTo>
                  <a:lnTo>
                    <a:pt x="8893" y="12200"/>
                  </a:lnTo>
                  <a:lnTo>
                    <a:pt x="8919" y="12200"/>
                  </a:lnTo>
                  <a:lnTo>
                    <a:pt x="9022" y="12200"/>
                  </a:lnTo>
                  <a:lnTo>
                    <a:pt x="9099" y="12200"/>
                  </a:lnTo>
                  <a:lnTo>
                    <a:pt x="9124" y="12200"/>
                  </a:lnTo>
                  <a:lnTo>
                    <a:pt x="9253" y="12213"/>
                  </a:lnTo>
                  <a:lnTo>
                    <a:pt x="9330" y="12213"/>
                  </a:lnTo>
                  <a:lnTo>
                    <a:pt x="9485" y="12226"/>
                  </a:lnTo>
                  <a:lnTo>
                    <a:pt x="9536" y="12226"/>
                  </a:lnTo>
                  <a:lnTo>
                    <a:pt x="9562" y="12226"/>
                  </a:lnTo>
                  <a:lnTo>
                    <a:pt x="9716" y="12239"/>
                  </a:lnTo>
                  <a:lnTo>
                    <a:pt x="9755" y="12239"/>
                  </a:lnTo>
                  <a:lnTo>
                    <a:pt x="9781" y="12239"/>
                  </a:lnTo>
                  <a:lnTo>
                    <a:pt x="9845" y="12239"/>
                  </a:lnTo>
                  <a:lnTo>
                    <a:pt x="10025" y="12252"/>
                  </a:lnTo>
                  <a:lnTo>
                    <a:pt x="10090" y="12252"/>
                  </a:lnTo>
                  <a:lnTo>
                    <a:pt x="10206" y="12252"/>
                  </a:lnTo>
                  <a:lnTo>
                    <a:pt x="10257" y="12252"/>
                  </a:lnTo>
                  <a:lnTo>
                    <a:pt x="10296" y="12252"/>
                  </a:lnTo>
                  <a:lnTo>
                    <a:pt x="10308" y="12252"/>
                  </a:lnTo>
                  <a:lnTo>
                    <a:pt x="10437" y="12252"/>
                  </a:lnTo>
                  <a:lnTo>
                    <a:pt x="10489" y="12252"/>
                  </a:lnTo>
                  <a:lnTo>
                    <a:pt x="10669" y="12265"/>
                  </a:lnTo>
                  <a:lnTo>
                    <a:pt x="10733" y="12265"/>
                  </a:lnTo>
                  <a:lnTo>
                    <a:pt x="10900" y="12278"/>
                  </a:lnTo>
                  <a:lnTo>
                    <a:pt x="10991" y="12278"/>
                  </a:lnTo>
                  <a:lnTo>
                    <a:pt x="11145" y="12278"/>
                  </a:lnTo>
                  <a:lnTo>
                    <a:pt x="11248" y="12278"/>
                  </a:lnTo>
                  <a:lnTo>
                    <a:pt x="11389" y="12291"/>
                  </a:lnTo>
                  <a:lnTo>
                    <a:pt x="11505" y="12291"/>
                  </a:lnTo>
                  <a:lnTo>
                    <a:pt x="11647" y="12291"/>
                  </a:lnTo>
                  <a:lnTo>
                    <a:pt x="11750" y="12291"/>
                  </a:lnTo>
                  <a:lnTo>
                    <a:pt x="11904" y="12291"/>
                  </a:lnTo>
                  <a:lnTo>
                    <a:pt x="12007" y="12291"/>
                  </a:lnTo>
                  <a:lnTo>
                    <a:pt x="12175" y="12291"/>
                  </a:lnTo>
                  <a:lnTo>
                    <a:pt x="12265" y="12291"/>
                  </a:lnTo>
                  <a:lnTo>
                    <a:pt x="12432" y="12291"/>
                  </a:lnTo>
                  <a:lnTo>
                    <a:pt x="12548" y="12291"/>
                  </a:lnTo>
                  <a:lnTo>
                    <a:pt x="12702" y="12291"/>
                  </a:lnTo>
                  <a:lnTo>
                    <a:pt x="12818" y="12291"/>
                  </a:lnTo>
                  <a:lnTo>
                    <a:pt x="12947" y="12291"/>
                  </a:lnTo>
                  <a:lnTo>
                    <a:pt x="12972" y="12291"/>
                  </a:lnTo>
                  <a:lnTo>
                    <a:pt x="13088" y="12291"/>
                  </a:lnTo>
                  <a:lnTo>
                    <a:pt x="13256" y="12291"/>
                  </a:lnTo>
                  <a:lnTo>
                    <a:pt x="13371" y="12291"/>
                  </a:lnTo>
                  <a:lnTo>
                    <a:pt x="13526" y="12291"/>
                  </a:lnTo>
                  <a:lnTo>
                    <a:pt x="13654" y="12291"/>
                  </a:lnTo>
                  <a:lnTo>
                    <a:pt x="13809" y="12291"/>
                  </a:lnTo>
                  <a:lnTo>
                    <a:pt x="13899" y="12291"/>
                  </a:lnTo>
                  <a:lnTo>
                    <a:pt x="13938" y="12291"/>
                  </a:lnTo>
                  <a:lnTo>
                    <a:pt x="14105" y="12291"/>
                  </a:lnTo>
                  <a:lnTo>
                    <a:pt x="14234" y="12291"/>
                  </a:lnTo>
                  <a:lnTo>
                    <a:pt x="14362" y="12291"/>
                  </a:lnTo>
                  <a:lnTo>
                    <a:pt x="14414" y="12291"/>
                  </a:lnTo>
                  <a:lnTo>
                    <a:pt x="14517" y="12291"/>
                  </a:lnTo>
                  <a:lnTo>
                    <a:pt x="14671" y="12291"/>
                  </a:lnTo>
                  <a:lnTo>
                    <a:pt x="14800" y="12291"/>
                  </a:lnTo>
                  <a:lnTo>
                    <a:pt x="14967" y="12291"/>
                  </a:lnTo>
                  <a:lnTo>
                    <a:pt x="15096" y="12291"/>
                  </a:lnTo>
                  <a:lnTo>
                    <a:pt x="15263" y="12291"/>
                  </a:lnTo>
                  <a:lnTo>
                    <a:pt x="15392" y="12291"/>
                  </a:lnTo>
                  <a:lnTo>
                    <a:pt x="15572" y="12291"/>
                  </a:lnTo>
                  <a:lnTo>
                    <a:pt x="20745" y="12291"/>
                  </a:lnTo>
                  <a:lnTo>
                    <a:pt x="20951" y="12291"/>
                  </a:lnTo>
                  <a:lnTo>
                    <a:pt x="21080" y="12291"/>
                  </a:lnTo>
                  <a:lnTo>
                    <a:pt x="21235" y="12291"/>
                  </a:lnTo>
                  <a:lnTo>
                    <a:pt x="21350" y="12291"/>
                  </a:lnTo>
                  <a:lnTo>
                    <a:pt x="21530" y="12291"/>
                  </a:lnTo>
                  <a:lnTo>
                    <a:pt x="21646" y="12291"/>
                  </a:lnTo>
                  <a:lnTo>
                    <a:pt x="21826" y="12291"/>
                  </a:lnTo>
                  <a:lnTo>
                    <a:pt x="21929" y="12291"/>
                  </a:lnTo>
                  <a:lnTo>
                    <a:pt x="22110" y="12291"/>
                  </a:lnTo>
                  <a:lnTo>
                    <a:pt x="22213" y="12291"/>
                  </a:lnTo>
                  <a:lnTo>
                    <a:pt x="22393" y="12291"/>
                  </a:lnTo>
                  <a:lnTo>
                    <a:pt x="22509" y="12291"/>
                  </a:lnTo>
                  <a:lnTo>
                    <a:pt x="22676" y="12291"/>
                  </a:lnTo>
                  <a:lnTo>
                    <a:pt x="22779" y="12291"/>
                  </a:lnTo>
                  <a:lnTo>
                    <a:pt x="22805" y="12291"/>
                  </a:lnTo>
                  <a:lnTo>
                    <a:pt x="22959" y="12291"/>
                  </a:lnTo>
                  <a:lnTo>
                    <a:pt x="23062" y="12291"/>
                  </a:lnTo>
                  <a:lnTo>
                    <a:pt x="23229" y="12291"/>
                  </a:lnTo>
                  <a:lnTo>
                    <a:pt x="23332" y="12291"/>
                  </a:lnTo>
                  <a:lnTo>
                    <a:pt x="23409" y="12291"/>
                  </a:lnTo>
                  <a:lnTo>
                    <a:pt x="23422" y="12291"/>
                  </a:lnTo>
                  <a:lnTo>
                    <a:pt x="23500" y="12291"/>
                  </a:lnTo>
                  <a:lnTo>
                    <a:pt x="23602" y="12291"/>
                  </a:lnTo>
                  <a:lnTo>
                    <a:pt x="23770" y="12291"/>
                  </a:lnTo>
                  <a:lnTo>
                    <a:pt x="23873" y="12291"/>
                  </a:lnTo>
                  <a:lnTo>
                    <a:pt x="24027" y="12278"/>
                  </a:lnTo>
                  <a:lnTo>
                    <a:pt x="24130" y="12278"/>
                  </a:lnTo>
                  <a:lnTo>
                    <a:pt x="24285" y="12278"/>
                  </a:lnTo>
                  <a:lnTo>
                    <a:pt x="24387" y="12278"/>
                  </a:lnTo>
                  <a:lnTo>
                    <a:pt x="24542" y="12278"/>
                  </a:lnTo>
                  <a:lnTo>
                    <a:pt x="24632" y="12278"/>
                  </a:lnTo>
                  <a:lnTo>
                    <a:pt x="24799" y="12278"/>
                  </a:lnTo>
                  <a:lnTo>
                    <a:pt x="24889" y="12278"/>
                  </a:lnTo>
                  <a:lnTo>
                    <a:pt x="25044" y="12278"/>
                  </a:lnTo>
                  <a:lnTo>
                    <a:pt x="25134" y="12278"/>
                  </a:lnTo>
                  <a:lnTo>
                    <a:pt x="25275" y="12278"/>
                  </a:lnTo>
                  <a:lnTo>
                    <a:pt x="25378" y="12278"/>
                  </a:lnTo>
                  <a:lnTo>
                    <a:pt x="25520" y="12265"/>
                  </a:lnTo>
                  <a:lnTo>
                    <a:pt x="25546" y="12265"/>
                  </a:lnTo>
                  <a:lnTo>
                    <a:pt x="25610" y="12265"/>
                  </a:lnTo>
                  <a:lnTo>
                    <a:pt x="25764" y="12252"/>
                  </a:lnTo>
                  <a:lnTo>
                    <a:pt x="25842" y="12252"/>
                  </a:lnTo>
                  <a:lnTo>
                    <a:pt x="25970" y="12252"/>
                  </a:lnTo>
                  <a:lnTo>
                    <a:pt x="25996" y="12252"/>
                  </a:lnTo>
                  <a:lnTo>
                    <a:pt x="26073" y="12252"/>
                  </a:lnTo>
                  <a:lnTo>
                    <a:pt x="26215" y="12252"/>
                  </a:lnTo>
                  <a:lnTo>
                    <a:pt x="26292" y="12252"/>
                  </a:lnTo>
                  <a:lnTo>
                    <a:pt x="26408" y="12239"/>
                  </a:lnTo>
                  <a:lnTo>
                    <a:pt x="26447" y="12239"/>
                  </a:lnTo>
                  <a:lnTo>
                    <a:pt x="26524" y="12239"/>
                  </a:lnTo>
                  <a:lnTo>
                    <a:pt x="26652" y="12226"/>
                  </a:lnTo>
                  <a:lnTo>
                    <a:pt x="26678" y="12226"/>
                  </a:lnTo>
                  <a:lnTo>
                    <a:pt x="26730" y="12226"/>
                  </a:lnTo>
                  <a:lnTo>
                    <a:pt x="26871" y="12226"/>
                  </a:lnTo>
                  <a:lnTo>
                    <a:pt x="26923" y="12226"/>
                  </a:lnTo>
                  <a:lnTo>
                    <a:pt x="26961" y="12226"/>
                  </a:lnTo>
                  <a:lnTo>
                    <a:pt x="27077" y="12226"/>
                  </a:lnTo>
                  <a:lnTo>
                    <a:pt x="27142" y="12226"/>
                  </a:lnTo>
                  <a:lnTo>
                    <a:pt x="27193" y="12226"/>
                  </a:lnTo>
                  <a:lnTo>
                    <a:pt x="27270" y="12226"/>
                  </a:lnTo>
                  <a:lnTo>
                    <a:pt x="27347" y="12226"/>
                  </a:lnTo>
                  <a:lnTo>
                    <a:pt x="27412" y="12226"/>
                  </a:lnTo>
                  <a:lnTo>
                    <a:pt x="27425" y="12226"/>
                  </a:lnTo>
                  <a:lnTo>
                    <a:pt x="27476" y="12226"/>
                  </a:lnTo>
                  <a:lnTo>
                    <a:pt x="27540" y="12226"/>
                  </a:lnTo>
                  <a:lnTo>
                    <a:pt x="27656" y="12213"/>
                  </a:lnTo>
                  <a:lnTo>
                    <a:pt x="27734" y="12213"/>
                  </a:lnTo>
                  <a:lnTo>
                    <a:pt x="27785" y="12213"/>
                  </a:lnTo>
                  <a:lnTo>
                    <a:pt x="27785" y="12213"/>
                  </a:lnTo>
                  <a:lnTo>
                    <a:pt x="27836" y="12213"/>
                  </a:lnTo>
                  <a:lnTo>
                    <a:pt x="27914" y="12213"/>
                  </a:lnTo>
                  <a:lnTo>
                    <a:pt x="28029" y="12200"/>
                  </a:lnTo>
                  <a:lnTo>
                    <a:pt x="28081" y="12200"/>
                  </a:lnTo>
                  <a:lnTo>
                    <a:pt x="28132" y="12200"/>
                  </a:lnTo>
                  <a:lnTo>
                    <a:pt x="28132" y="12200"/>
                  </a:lnTo>
                  <a:lnTo>
                    <a:pt x="28197" y="12200"/>
                  </a:lnTo>
                  <a:lnTo>
                    <a:pt x="28248" y="12200"/>
                  </a:lnTo>
                  <a:lnTo>
                    <a:pt x="28364" y="12188"/>
                  </a:lnTo>
                  <a:lnTo>
                    <a:pt x="28416" y="12188"/>
                  </a:lnTo>
                  <a:lnTo>
                    <a:pt x="28441" y="12188"/>
                  </a:lnTo>
                  <a:lnTo>
                    <a:pt x="28531" y="12175"/>
                  </a:lnTo>
                  <a:lnTo>
                    <a:pt x="28583" y="12175"/>
                  </a:lnTo>
                  <a:lnTo>
                    <a:pt x="28686" y="12162"/>
                  </a:lnTo>
                  <a:lnTo>
                    <a:pt x="28712" y="12162"/>
                  </a:lnTo>
                  <a:lnTo>
                    <a:pt x="28737" y="12162"/>
                  </a:lnTo>
                  <a:lnTo>
                    <a:pt x="28737" y="12162"/>
                  </a:lnTo>
                  <a:lnTo>
                    <a:pt x="28827" y="12149"/>
                  </a:lnTo>
                  <a:lnTo>
                    <a:pt x="28892" y="12149"/>
                  </a:lnTo>
                  <a:lnTo>
                    <a:pt x="28943" y="12149"/>
                  </a:lnTo>
                  <a:lnTo>
                    <a:pt x="28982" y="12149"/>
                  </a:lnTo>
                  <a:lnTo>
                    <a:pt x="29033" y="12149"/>
                  </a:lnTo>
                  <a:lnTo>
                    <a:pt x="29123" y="12136"/>
                  </a:lnTo>
                  <a:lnTo>
                    <a:pt x="29162" y="12136"/>
                  </a:lnTo>
                  <a:lnTo>
                    <a:pt x="29188" y="12136"/>
                  </a:lnTo>
                  <a:lnTo>
                    <a:pt x="29252" y="12136"/>
                  </a:lnTo>
                  <a:lnTo>
                    <a:pt x="29304" y="12123"/>
                  </a:lnTo>
                  <a:lnTo>
                    <a:pt x="29381" y="12110"/>
                  </a:lnTo>
                  <a:lnTo>
                    <a:pt x="29381" y="12110"/>
                  </a:lnTo>
                  <a:lnTo>
                    <a:pt x="29407" y="12110"/>
                  </a:lnTo>
                  <a:lnTo>
                    <a:pt x="29419" y="12110"/>
                  </a:lnTo>
                  <a:lnTo>
                    <a:pt x="29497" y="12098"/>
                  </a:lnTo>
                  <a:lnTo>
                    <a:pt x="29535" y="12098"/>
                  </a:lnTo>
                  <a:lnTo>
                    <a:pt x="29574" y="12098"/>
                  </a:lnTo>
                  <a:lnTo>
                    <a:pt x="29574" y="12098"/>
                  </a:lnTo>
                  <a:lnTo>
                    <a:pt x="29587" y="12098"/>
                  </a:lnTo>
                  <a:lnTo>
                    <a:pt x="29600" y="12098"/>
                  </a:lnTo>
                  <a:lnTo>
                    <a:pt x="29651" y="12098"/>
                  </a:lnTo>
                  <a:lnTo>
                    <a:pt x="29715" y="12085"/>
                  </a:lnTo>
                  <a:lnTo>
                    <a:pt x="29741" y="12072"/>
                  </a:lnTo>
                  <a:lnTo>
                    <a:pt x="29754" y="12072"/>
                  </a:lnTo>
                  <a:lnTo>
                    <a:pt x="29818" y="12059"/>
                  </a:lnTo>
                  <a:lnTo>
                    <a:pt x="29844" y="12059"/>
                  </a:lnTo>
                  <a:lnTo>
                    <a:pt x="29896" y="12046"/>
                  </a:lnTo>
                  <a:lnTo>
                    <a:pt x="29908" y="12046"/>
                  </a:lnTo>
                  <a:lnTo>
                    <a:pt x="29921" y="12046"/>
                  </a:lnTo>
                  <a:lnTo>
                    <a:pt x="29934" y="12046"/>
                  </a:lnTo>
                  <a:lnTo>
                    <a:pt x="29998" y="12033"/>
                  </a:lnTo>
                  <a:lnTo>
                    <a:pt x="30024" y="12033"/>
                  </a:lnTo>
                  <a:lnTo>
                    <a:pt x="30050" y="12020"/>
                  </a:lnTo>
                  <a:lnTo>
                    <a:pt x="30063" y="12020"/>
                  </a:lnTo>
                  <a:lnTo>
                    <a:pt x="30076" y="12020"/>
                  </a:lnTo>
                  <a:lnTo>
                    <a:pt x="30101" y="12020"/>
                  </a:lnTo>
                  <a:lnTo>
                    <a:pt x="30140" y="12007"/>
                  </a:lnTo>
                  <a:lnTo>
                    <a:pt x="30166" y="11995"/>
                  </a:lnTo>
                  <a:lnTo>
                    <a:pt x="30179" y="11995"/>
                  </a:lnTo>
                  <a:lnTo>
                    <a:pt x="30204" y="11982"/>
                  </a:lnTo>
                  <a:lnTo>
                    <a:pt x="30230" y="11982"/>
                  </a:lnTo>
                  <a:lnTo>
                    <a:pt x="30269" y="11969"/>
                  </a:lnTo>
                  <a:lnTo>
                    <a:pt x="30282" y="11969"/>
                  </a:lnTo>
                  <a:lnTo>
                    <a:pt x="30282" y="11969"/>
                  </a:lnTo>
                  <a:lnTo>
                    <a:pt x="30320" y="11943"/>
                  </a:lnTo>
                  <a:lnTo>
                    <a:pt x="30333" y="11943"/>
                  </a:lnTo>
                  <a:lnTo>
                    <a:pt x="30359" y="11930"/>
                  </a:lnTo>
                  <a:lnTo>
                    <a:pt x="30359" y="11930"/>
                  </a:lnTo>
                  <a:lnTo>
                    <a:pt x="30359" y="11930"/>
                  </a:lnTo>
                  <a:lnTo>
                    <a:pt x="30359" y="11930"/>
                  </a:lnTo>
                  <a:lnTo>
                    <a:pt x="30359" y="11930"/>
                  </a:lnTo>
                  <a:lnTo>
                    <a:pt x="30372" y="11917"/>
                  </a:lnTo>
                  <a:lnTo>
                    <a:pt x="30385" y="11904"/>
                  </a:lnTo>
                  <a:cubicBezTo>
                    <a:pt x="30385" y="11904"/>
                    <a:pt x="30385" y="11904"/>
                    <a:pt x="30385" y="11904"/>
                  </a:cubicBezTo>
                  <a:lnTo>
                    <a:pt x="30385" y="11904"/>
                  </a:lnTo>
                  <a:lnTo>
                    <a:pt x="30385" y="11904"/>
                  </a:lnTo>
                  <a:lnTo>
                    <a:pt x="30385" y="11892"/>
                  </a:lnTo>
                  <a:lnTo>
                    <a:pt x="30397" y="11879"/>
                  </a:lnTo>
                  <a:lnTo>
                    <a:pt x="30397" y="11866"/>
                  </a:lnTo>
                  <a:lnTo>
                    <a:pt x="30397" y="11866"/>
                  </a:lnTo>
                  <a:lnTo>
                    <a:pt x="34142" y="4762"/>
                  </a:lnTo>
                  <a:lnTo>
                    <a:pt x="34245" y="4582"/>
                  </a:lnTo>
                  <a:lnTo>
                    <a:pt x="34490" y="4119"/>
                  </a:lnTo>
                  <a:lnTo>
                    <a:pt x="35120" y="2922"/>
                  </a:lnTo>
                  <a:lnTo>
                    <a:pt x="35301" y="2587"/>
                  </a:lnTo>
                  <a:lnTo>
                    <a:pt x="35867" y="1493"/>
                  </a:lnTo>
                  <a:lnTo>
                    <a:pt x="36060" y="1133"/>
                  </a:lnTo>
                  <a:cubicBezTo>
                    <a:pt x="36073" y="1120"/>
                    <a:pt x="36073" y="1107"/>
                    <a:pt x="36073" y="1094"/>
                  </a:cubicBezTo>
                  <a:cubicBezTo>
                    <a:pt x="36060" y="1146"/>
                    <a:pt x="36086" y="1197"/>
                    <a:pt x="36137" y="1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812723" y="2991770"/>
              <a:ext cx="1518591" cy="112507"/>
            </a:xfrm>
            <a:custGeom>
              <a:avLst/>
              <a:gdLst/>
              <a:ahLst/>
              <a:cxnLst/>
              <a:rect l="l" t="t" r="r" b="b"/>
              <a:pathLst>
                <a:path w="36498" h="2704" extrusionOk="0">
                  <a:moveTo>
                    <a:pt x="36330" y="1378"/>
                  </a:moveTo>
                  <a:cubicBezTo>
                    <a:pt x="36150" y="2124"/>
                    <a:pt x="27914" y="2703"/>
                    <a:pt x="17940" y="2690"/>
                  </a:cubicBezTo>
                  <a:cubicBezTo>
                    <a:pt x="7953" y="2677"/>
                    <a:pt x="0" y="2073"/>
                    <a:pt x="167" y="1326"/>
                  </a:cubicBezTo>
                  <a:cubicBezTo>
                    <a:pt x="348" y="593"/>
                    <a:pt x="8584" y="1"/>
                    <a:pt x="18571" y="13"/>
                  </a:cubicBezTo>
                  <a:cubicBezTo>
                    <a:pt x="28544" y="26"/>
                    <a:pt x="36497" y="631"/>
                    <a:pt x="36330" y="1378"/>
                  </a:cubicBezTo>
                  <a:close/>
                </a:path>
              </a:pathLst>
            </a:custGeom>
            <a:solidFill>
              <a:srgbClr val="E384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302929" y="1769295"/>
              <a:ext cx="2538640" cy="589037"/>
            </a:xfrm>
            <a:custGeom>
              <a:avLst/>
              <a:gdLst/>
              <a:ahLst/>
              <a:cxnLst/>
              <a:rect l="l" t="t" r="r" b="b"/>
              <a:pathLst>
                <a:path w="61014" h="14157" extrusionOk="0">
                  <a:moveTo>
                    <a:pt x="61001" y="2021"/>
                  </a:moveTo>
                  <a:lnTo>
                    <a:pt x="61001" y="2021"/>
                  </a:lnTo>
                  <a:cubicBezTo>
                    <a:pt x="61001" y="1995"/>
                    <a:pt x="61001" y="1982"/>
                    <a:pt x="60988" y="1969"/>
                  </a:cubicBezTo>
                  <a:lnTo>
                    <a:pt x="60988" y="1969"/>
                  </a:lnTo>
                  <a:cubicBezTo>
                    <a:pt x="60988" y="1943"/>
                    <a:pt x="60975" y="1930"/>
                    <a:pt x="60962" y="1918"/>
                  </a:cubicBezTo>
                  <a:cubicBezTo>
                    <a:pt x="60962" y="1918"/>
                    <a:pt x="60962" y="1905"/>
                    <a:pt x="60962" y="1905"/>
                  </a:cubicBezTo>
                  <a:lnTo>
                    <a:pt x="60911" y="1853"/>
                  </a:lnTo>
                  <a:lnTo>
                    <a:pt x="60898" y="1853"/>
                  </a:lnTo>
                  <a:cubicBezTo>
                    <a:pt x="60885" y="1828"/>
                    <a:pt x="60859" y="1815"/>
                    <a:pt x="60847" y="1802"/>
                  </a:cubicBezTo>
                  <a:lnTo>
                    <a:pt x="60847" y="1802"/>
                  </a:lnTo>
                  <a:cubicBezTo>
                    <a:pt x="60821" y="1776"/>
                    <a:pt x="60782" y="1763"/>
                    <a:pt x="60757" y="1750"/>
                  </a:cubicBezTo>
                  <a:lnTo>
                    <a:pt x="60744" y="1737"/>
                  </a:lnTo>
                  <a:cubicBezTo>
                    <a:pt x="60705" y="1725"/>
                    <a:pt x="60679" y="1712"/>
                    <a:pt x="60641" y="1686"/>
                  </a:cubicBezTo>
                  <a:lnTo>
                    <a:pt x="60628" y="1686"/>
                  </a:lnTo>
                  <a:lnTo>
                    <a:pt x="60525" y="1647"/>
                  </a:lnTo>
                  <a:lnTo>
                    <a:pt x="60499" y="1634"/>
                  </a:lnTo>
                  <a:cubicBezTo>
                    <a:pt x="60461" y="1622"/>
                    <a:pt x="60422" y="1609"/>
                    <a:pt x="60370" y="1583"/>
                  </a:cubicBezTo>
                  <a:lnTo>
                    <a:pt x="60345" y="1583"/>
                  </a:lnTo>
                  <a:lnTo>
                    <a:pt x="60203" y="1532"/>
                  </a:lnTo>
                  <a:lnTo>
                    <a:pt x="60190" y="1532"/>
                  </a:lnTo>
                  <a:lnTo>
                    <a:pt x="60023" y="1493"/>
                  </a:lnTo>
                  <a:lnTo>
                    <a:pt x="59984" y="1480"/>
                  </a:lnTo>
                  <a:lnTo>
                    <a:pt x="59817" y="1429"/>
                  </a:lnTo>
                  <a:lnTo>
                    <a:pt x="59791" y="1429"/>
                  </a:lnTo>
                  <a:lnTo>
                    <a:pt x="59611" y="1390"/>
                  </a:lnTo>
                  <a:lnTo>
                    <a:pt x="59573" y="1377"/>
                  </a:lnTo>
                  <a:lnTo>
                    <a:pt x="59367" y="1326"/>
                  </a:lnTo>
                  <a:lnTo>
                    <a:pt x="59328" y="1326"/>
                  </a:lnTo>
                  <a:lnTo>
                    <a:pt x="59122" y="1274"/>
                  </a:lnTo>
                  <a:lnTo>
                    <a:pt x="59096" y="1274"/>
                  </a:lnTo>
                  <a:lnTo>
                    <a:pt x="58852" y="1236"/>
                  </a:lnTo>
                  <a:lnTo>
                    <a:pt x="58800" y="1223"/>
                  </a:lnTo>
                  <a:lnTo>
                    <a:pt x="58543" y="1184"/>
                  </a:lnTo>
                  <a:lnTo>
                    <a:pt x="58543" y="1184"/>
                  </a:lnTo>
                  <a:lnTo>
                    <a:pt x="58286" y="1133"/>
                  </a:lnTo>
                  <a:lnTo>
                    <a:pt x="58221" y="1120"/>
                  </a:lnTo>
                  <a:lnTo>
                    <a:pt x="57951" y="1081"/>
                  </a:lnTo>
                  <a:lnTo>
                    <a:pt x="57900" y="1081"/>
                  </a:lnTo>
                  <a:lnTo>
                    <a:pt x="57642" y="1042"/>
                  </a:lnTo>
                  <a:lnTo>
                    <a:pt x="57578" y="1042"/>
                  </a:lnTo>
                  <a:lnTo>
                    <a:pt x="57552" y="1042"/>
                  </a:lnTo>
                  <a:lnTo>
                    <a:pt x="57423" y="1017"/>
                  </a:lnTo>
                  <a:lnTo>
                    <a:pt x="57217" y="991"/>
                  </a:lnTo>
                  <a:lnTo>
                    <a:pt x="57050" y="965"/>
                  </a:lnTo>
                  <a:lnTo>
                    <a:pt x="56844" y="940"/>
                  </a:lnTo>
                  <a:lnTo>
                    <a:pt x="56664" y="927"/>
                  </a:lnTo>
                  <a:lnTo>
                    <a:pt x="56458" y="901"/>
                  </a:lnTo>
                  <a:lnTo>
                    <a:pt x="56278" y="875"/>
                  </a:lnTo>
                  <a:lnTo>
                    <a:pt x="56046" y="849"/>
                  </a:lnTo>
                  <a:lnTo>
                    <a:pt x="55995" y="849"/>
                  </a:lnTo>
                  <a:lnTo>
                    <a:pt x="55789" y="824"/>
                  </a:lnTo>
                  <a:lnTo>
                    <a:pt x="55686" y="811"/>
                  </a:lnTo>
                  <a:lnTo>
                    <a:pt x="55300" y="772"/>
                  </a:lnTo>
                  <a:lnTo>
                    <a:pt x="55223" y="772"/>
                  </a:lnTo>
                  <a:lnTo>
                    <a:pt x="54901" y="734"/>
                  </a:lnTo>
                  <a:lnTo>
                    <a:pt x="54759" y="721"/>
                  </a:lnTo>
                  <a:lnTo>
                    <a:pt x="54605" y="708"/>
                  </a:lnTo>
                  <a:lnTo>
                    <a:pt x="54541" y="708"/>
                  </a:lnTo>
                  <a:lnTo>
                    <a:pt x="54013" y="656"/>
                  </a:lnTo>
                  <a:lnTo>
                    <a:pt x="53962" y="656"/>
                  </a:lnTo>
                  <a:lnTo>
                    <a:pt x="53357" y="605"/>
                  </a:lnTo>
                  <a:lnTo>
                    <a:pt x="53305" y="605"/>
                  </a:lnTo>
                  <a:lnTo>
                    <a:pt x="53189" y="605"/>
                  </a:lnTo>
                  <a:lnTo>
                    <a:pt x="52790" y="566"/>
                  </a:lnTo>
                  <a:lnTo>
                    <a:pt x="52597" y="553"/>
                  </a:lnTo>
                  <a:lnTo>
                    <a:pt x="52147" y="515"/>
                  </a:lnTo>
                  <a:lnTo>
                    <a:pt x="52031" y="515"/>
                  </a:lnTo>
                  <a:lnTo>
                    <a:pt x="52005" y="515"/>
                  </a:lnTo>
                  <a:lnTo>
                    <a:pt x="51426" y="476"/>
                  </a:lnTo>
                  <a:lnTo>
                    <a:pt x="51349" y="476"/>
                  </a:lnTo>
                  <a:lnTo>
                    <a:pt x="50834" y="438"/>
                  </a:lnTo>
                  <a:lnTo>
                    <a:pt x="50796" y="438"/>
                  </a:lnTo>
                  <a:lnTo>
                    <a:pt x="50616" y="425"/>
                  </a:lnTo>
                  <a:lnTo>
                    <a:pt x="50268" y="412"/>
                  </a:lnTo>
                  <a:lnTo>
                    <a:pt x="50024" y="399"/>
                  </a:lnTo>
                  <a:lnTo>
                    <a:pt x="49676" y="373"/>
                  </a:lnTo>
                  <a:lnTo>
                    <a:pt x="49599" y="373"/>
                  </a:lnTo>
                  <a:lnTo>
                    <a:pt x="49432" y="360"/>
                  </a:lnTo>
                  <a:lnTo>
                    <a:pt x="49097" y="348"/>
                  </a:lnTo>
                  <a:lnTo>
                    <a:pt x="48840" y="335"/>
                  </a:lnTo>
                  <a:lnTo>
                    <a:pt x="48479" y="309"/>
                  </a:lnTo>
                  <a:lnTo>
                    <a:pt x="48389" y="309"/>
                  </a:lnTo>
                  <a:lnTo>
                    <a:pt x="48235" y="309"/>
                  </a:lnTo>
                  <a:lnTo>
                    <a:pt x="47887" y="296"/>
                  </a:lnTo>
                  <a:lnTo>
                    <a:pt x="47604" y="283"/>
                  </a:lnTo>
                  <a:lnTo>
                    <a:pt x="47295" y="257"/>
                  </a:lnTo>
                  <a:lnTo>
                    <a:pt x="47179" y="257"/>
                  </a:lnTo>
                  <a:lnTo>
                    <a:pt x="46973" y="257"/>
                  </a:lnTo>
                  <a:lnTo>
                    <a:pt x="46690" y="245"/>
                  </a:lnTo>
                  <a:lnTo>
                    <a:pt x="46394" y="232"/>
                  </a:lnTo>
                  <a:lnTo>
                    <a:pt x="46073" y="206"/>
                  </a:lnTo>
                  <a:lnTo>
                    <a:pt x="45995" y="206"/>
                  </a:lnTo>
                  <a:lnTo>
                    <a:pt x="45764" y="206"/>
                  </a:lnTo>
                  <a:lnTo>
                    <a:pt x="45455" y="193"/>
                  </a:lnTo>
                  <a:lnTo>
                    <a:pt x="45133" y="180"/>
                  </a:lnTo>
                  <a:lnTo>
                    <a:pt x="44824" y="167"/>
                  </a:lnTo>
                  <a:lnTo>
                    <a:pt x="44799" y="167"/>
                  </a:lnTo>
                  <a:lnTo>
                    <a:pt x="44425" y="155"/>
                  </a:lnTo>
                  <a:lnTo>
                    <a:pt x="44091" y="142"/>
                  </a:lnTo>
                  <a:lnTo>
                    <a:pt x="43615" y="116"/>
                  </a:lnTo>
                  <a:lnTo>
                    <a:pt x="43589" y="116"/>
                  </a:lnTo>
                  <a:lnTo>
                    <a:pt x="42559" y="90"/>
                  </a:lnTo>
                  <a:lnTo>
                    <a:pt x="42443" y="90"/>
                  </a:lnTo>
                  <a:lnTo>
                    <a:pt x="42353" y="90"/>
                  </a:lnTo>
                  <a:lnTo>
                    <a:pt x="41362" y="52"/>
                  </a:lnTo>
                  <a:lnTo>
                    <a:pt x="41298" y="52"/>
                  </a:lnTo>
                  <a:lnTo>
                    <a:pt x="41195" y="52"/>
                  </a:lnTo>
                  <a:lnTo>
                    <a:pt x="40320" y="39"/>
                  </a:lnTo>
                  <a:lnTo>
                    <a:pt x="40217" y="39"/>
                  </a:lnTo>
                  <a:lnTo>
                    <a:pt x="40179" y="39"/>
                  </a:lnTo>
                  <a:lnTo>
                    <a:pt x="39265" y="13"/>
                  </a:lnTo>
                  <a:lnTo>
                    <a:pt x="39226" y="13"/>
                  </a:lnTo>
                  <a:lnTo>
                    <a:pt x="39123" y="13"/>
                  </a:lnTo>
                  <a:lnTo>
                    <a:pt x="38377" y="0"/>
                  </a:lnTo>
                  <a:lnTo>
                    <a:pt x="38248" y="0"/>
                  </a:lnTo>
                  <a:lnTo>
                    <a:pt x="38094" y="0"/>
                  </a:lnTo>
                  <a:lnTo>
                    <a:pt x="37643" y="0"/>
                  </a:lnTo>
                  <a:lnTo>
                    <a:pt x="37463" y="0"/>
                  </a:lnTo>
                  <a:lnTo>
                    <a:pt x="37334" y="0"/>
                  </a:lnTo>
                  <a:lnTo>
                    <a:pt x="36871" y="0"/>
                  </a:lnTo>
                  <a:lnTo>
                    <a:pt x="36665" y="0"/>
                  </a:lnTo>
                  <a:lnTo>
                    <a:pt x="36549" y="0"/>
                  </a:lnTo>
                  <a:lnTo>
                    <a:pt x="36086" y="0"/>
                  </a:lnTo>
                  <a:lnTo>
                    <a:pt x="35893" y="0"/>
                  </a:lnTo>
                  <a:lnTo>
                    <a:pt x="35790" y="0"/>
                  </a:lnTo>
                  <a:lnTo>
                    <a:pt x="35481" y="0"/>
                  </a:lnTo>
                  <a:lnTo>
                    <a:pt x="35288" y="0"/>
                  </a:lnTo>
                  <a:lnTo>
                    <a:pt x="35082" y="0"/>
                  </a:lnTo>
                  <a:lnTo>
                    <a:pt x="34773" y="0"/>
                  </a:lnTo>
                  <a:lnTo>
                    <a:pt x="34709" y="0"/>
                  </a:lnTo>
                  <a:lnTo>
                    <a:pt x="34362" y="0"/>
                  </a:lnTo>
                  <a:lnTo>
                    <a:pt x="34104" y="0"/>
                  </a:lnTo>
                  <a:lnTo>
                    <a:pt x="33499" y="0"/>
                  </a:lnTo>
                  <a:lnTo>
                    <a:pt x="27708" y="0"/>
                  </a:lnTo>
                  <a:lnTo>
                    <a:pt x="27155" y="0"/>
                  </a:lnTo>
                  <a:lnTo>
                    <a:pt x="27078" y="0"/>
                  </a:lnTo>
                  <a:lnTo>
                    <a:pt x="26614" y="0"/>
                  </a:lnTo>
                  <a:lnTo>
                    <a:pt x="26498" y="0"/>
                  </a:lnTo>
                  <a:lnTo>
                    <a:pt x="26254" y="0"/>
                  </a:lnTo>
                  <a:lnTo>
                    <a:pt x="25945" y="0"/>
                  </a:lnTo>
                  <a:lnTo>
                    <a:pt x="24993" y="13"/>
                  </a:lnTo>
                  <a:lnTo>
                    <a:pt x="24916" y="13"/>
                  </a:lnTo>
                  <a:lnTo>
                    <a:pt x="23912" y="26"/>
                  </a:lnTo>
                  <a:lnTo>
                    <a:pt x="23809" y="26"/>
                  </a:lnTo>
                  <a:lnTo>
                    <a:pt x="23474" y="26"/>
                  </a:lnTo>
                  <a:lnTo>
                    <a:pt x="22367" y="39"/>
                  </a:lnTo>
                  <a:lnTo>
                    <a:pt x="22161" y="39"/>
                  </a:lnTo>
                  <a:lnTo>
                    <a:pt x="21158" y="64"/>
                  </a:lnTo>
                  <a:lnTo>
                    <a:pt x="21145" y="64"/>
                  </a:lnTo>
                  <a:lnTo>
                    <a:pt x="20978" y="64"/>
                  </a:lnTo>
                  <a:lnTo>
                    <a:pt x="20450" y="77"/>
                  </a:lnTo>
                  <a:lnTo>
                    <a:pt x="20398" y="77"/>
                  </a:lnTo>
                  <a:lnTo>
                    <a:pt x="20167" y="77"/>
                  </a:lnTo>
                  <a:lnTo>
                    <a:pt x="19716" y="90"/>
                  </a:lnTo>
                  <a:lnTo>
                    <a:pt x="19652" y="90"/>
                  </a:lnTo>
                  <a:lnTo>
                    <a:pt x="19433" y="90"/>
                  </a:lnTo>
                  <a:lnTo>
                    <a:pt x="19034" y="103"/>
                  </a:lnTo>
                  <a:lnTo>
                    <a:pt x="18970" y="103"/>
                  </a:lnTo>
                  <a:lnTo>
                    <a:pt x="18507" y="116"/>
                  </a:lnTo>
                  <a:lnTo>
                    <a:pt x="18391" y="116"/>
                  </a:lnTo>
                  <a:lnTo>
                    <a:pt x="17889" y="129"/>
                  </a:lnTo>
                  <a:lnTo>
                    <a:pt x="17812" y="129"/>
                  </a:lnTo>
                  <a:lnTo>
                    <a:pt x="17606" y="129"/>
                  </a:lnTo>
                  <a:lnTo>
                    <a:pt x="17348" y="142"/>
                  </a:lnTo>
                  <a:lnTo>
                    <a:pt x="17207" y="142"/>
                  </a:lnTo>
                  <a:lnTo>
                    <a:pt x="16962" y="155"/>
                  </a:lnTo>
                  <a:lnTo>
                    <a:pt x="16808" y="155"/>
                  </a:lnTo>
                  <a:lnTo>
                    <a:pt x="16589" y="155"/>
                  </a:lnTo>
                  <a:lnTo>
                    <a:pt x="16332" y="167"/>
                  </a:lnTo>
                  <a:lnTo>
                    <a:pt x="16242" y="167"/>
                  </a:lnTo>
                  <a:lnTo>
                    <a:pt x="15933" y="180"/>
                  </a:lnTo>
                  <a:lnTo>
                    <a:pt x="15727" y="193"/>
                  </a:lnTo>
                  <a:lnTo>
                    <a:pt x="15675" y="193"/>
                  </a:lnTo>
                  <a:lnTo>
                    <a:pt x="15199" y="206"/>
                  </a:lnTo>
                  <a:cubicBezTo>
                    <a:pt x="14736" y="232"/>
                    <a:pt x="14273" y="257"/>
                    <a:pt x="13835" y="270"/>
                  </a:cubicBezTo>
                  <a:lnTo>
                    <a:pt x="13809" y="270"/>
                  </a:lnTo>
                  <a:lnTo>
                    <a:pt x="13693" y="270"/>
                  </a:lnTo>
                  <a:lnTo>
                    <a:pt x="13179" y="296"/>
                  </a:lnTo>
                  <a:lnTo>
                    <a:pt x="13127" y="296"/>
                  </a:lnTo>
                  <a:lnTo>
                    <a:pt x="13024" y="296"/>
                  </a:lnTo>
                  <a:lnTo>
                    <a:pt x="12381" y="335"/>
                  </a:lnTo>
                  <a:lnTo>
                    <a:pt x="12265" y="335"/>
                  </a:lnTo>
                  <a:lnTo>
                    <a:pt x="12149" y="335"/>
                  </a:lnTo>
                  <a:lnTo>
                    <a:pt x="11969" y="348"/>
                  </a:lnTo>
                  <a:lnTo>
                    <a:pt x="11609" y="360"/>
                  </a:lnTo>
                  <a:lnTo>
                    <a:pt x="11441" y="373"/>
                  </a:lnTo>
                  <a:lnTo>
                    <a:pt x="11351" y="373"/>
                  </a:lnTo>
                  <a:lnTo>
                    <a:pt x="11351" y="373"/>
                  </a:lnTo>
                  <a:lnTo>
                    <a:pt x="11120" y="386"/>
                  </a:lnTo>
                  <a:lnTo>
                    <a:pt x="10875" y="399"/>
                  </a:lnTo>
                  <a:lnTo>
                    <a:pt x="10579" y="425"/>
                  </a:lnTo>
                  <a:lnTo>
                    <a:pt x="10309" y="438"/>
                  </a:lnTo>
                  <a:lnTo>
                    <a:pt x="10245" y="438"/>
                  </a:lnTo>
                  <a:lnTo>
                    <a:pt x="10077" y="451"/>
                  </a:lnTo>
                  <a:lnTo>
                    <a:pt x="9743" y="476"/>
                  </a:lnTo>
                  <a:lnTo>
                    <a:pt x="9511" y="489"/>
                  </a:lnTo>
                  <a:lnTo>
                    <a:pt x="9163" y="515"/>
                  </a:lnTo>
                  <a:lnTo>
                    <a:pt x="9061" y="515"/>
                  </a:lnTo>
                  <a:lnTo>
                    <a:pt x="8958" y="515"/>
                  </a:lnTo>
                  <a:lnTo>
                    <a:pt x="8546" y="541"/>
                  </a:lnTo>
                  <a:lnTo>
                    <a:pt x="8366" y="553"/>
                  </a:lnTo>
                  <a:lnTo>
                    <a:pt x="7838" y="605"/>
                  </a:lnTo>
                  <a:lnTo>
                    <a:pt x="7799" y="605"/>
                  </a:lnTo>
                  <a:lnTo>
                    <a:pt x="7799" y="605"/>
                  </a:lnTo>
                  <a:lnTo>
                    <a:pt x="7259" y="644"/>
                  </a:lnTo>
                  <a:lnTo>
                    <a:pt x="7104" y="656"/>
                  </a:lnTo>
                  <a:lnTo>
                    <a:pt x="6731" y="695"/>
                  </a:lnTo>
                  <a:lnTo>
                    <a:pt x="6654" y="695"/>
                  </a:lnTo>
                  <a:lnTo>
                    <a:pt x="6551" y="708"/>
                  </a:lnTo>
                  <a:cubicBezTo>
                    <a:pt x="6448" y="721"/>
                    <a:pt x="6345" y="721"/>
                    <a:pt x="6242" y="734"/>
                  </a:cubicBezTo>
                  <a:lnTo>
                    <a:pt x="6049" y="759"/>
                  </a:lnTo>
                  <a:lnTo>
                    <a:pt x="5753" y="785"/>
                  </a:lnTo>
                  <a:lnTo>
                    <a:pt x="5624" y="798"/>
                  </a:lnTo>
                  <a:lnTo>
                    <a:pt x="5573" y="798"/>
                  </a:lnTo>
                  <a:lnTo>
                    <a:pt x="5303" y="824"/>
                  </a:lnTo>
                  <a:lnTo>
                    <a:pt x="5135" y="849"/>
                  </a:lnTo>
                  <a:lnTo>
                    <a:pt x="4814" y="875"/>
                  </a:lnTo>
                  <a:lnTo>
                    <a:pt x="4711" y="888"/>
                  </a:lnTo>
                  <a:lnTo>
                    <a:pt x="4711" y="888"/>
                  </a:lnTo>
                  <a:lnTo>
                    <a:pt x="4415" y="927"/>
                  </a:lnTo>
                  <a:lnTo>
                    <a:pt x="4299" y="940"/>
                  </a:lnTo>
                  <a:lnTo>
                    <a:pt x="3939" y="991"/>
                  </a:lnTo>
                  <a:lnTo>
                    <a:pt x="3939" y="991"/>
                  </a:lnTo>
                  <a:lnTo>
                    <a:pt x="3720" y="1017"/>
                  </a:lnTo>
                  <a:lnTo>
                    <a:pt x="3591" y="1030"/>
                  </a:lnTo>
                  <a:lnTo>
                    <a:pt x="3424" y="1055"/>
                  </a:lnTo>
                  <a:lnTo>
                    <a:pt x="3244" y="1081"/>
                  </a:lnTo>
                  <a:lnTo>
                    <a:pt x="3244" y="1081"/>
                  </a:lnTo>
                  <a:cubicBezTo>
                    <a:pt x="3141" y="1094"/>
                    <a:pt x="3038" y="1107"/>
                    <a:pt x="2922" y="1133"/>
                  </a:cubicBezTo>
                  <a:lnTo>
                    <a:pt x="2832" y="1145"/>
                  </a:lnTo>
                  <a:lnTo>
                    <a:pt x="2626" y="1171"/>
                  </a:lnTo>
                  <a:lnTo>
                    <a:pt x="2613" y="1171"/>
                  </a:lnTo>
                  <a:lnTo>
                    <a:pt x="2549" y="1184"/>
                  </a:lnTo>
                  <a:lnTo>
                    <a:pt x="2330" y="1223"/>
                  </a:lnTo>
                  <a:lnTo>
                    <a:pt x="2240" y="1248"/>
                  </a:lnTo>
                  <a:lnTo>
                    <a:pt x="2098" y="1274"/>
                  </a:lnTo>
                  <a:lnTo>
                    <a:pt x="2060" y="1274"/>
                  </a:lnTo>
                  <a:lnTo>
                    <a:pt x="1970" y="1287"/>
                  </a:lnTo>
                  <a:lnTo>
                    <a:pt x="1802" y="1313"/>
                  </a:lnTo>
                  <a:lnTo>
                    <a:pt x="1712" y="1338"/>
                  </a:lnTo>
                  <a:lnTo>
                    <a:pt x="1622" y="1364"/>
                  </a:lnTo>
                  <a:lnTo>
                    <a:pt x="1571" y="1364"/>
                  </a:lnTo>
                  <a:lnTo>
                    <a:pt x="1481" y="1390"/>
                  </a:lnTo>
                  <a:lnTo>
                    <a:pt x="1352" y="1416"/>
                  </a:lnTo>
                  <a:lnTo>
                    <a:pt x="1262" y="1441"/>
                  </a:lnTo>
                  <a:lnTo>
                    <a:pt x="1210" y="1454"/>
                  </a:lnTo>
                  <a:lnTo>
                    <a:pt x="1146" y="1467"/>
                  </a:lnTo>
                  <a:lnTo>
                    <a:pt x="1069" y="1493"/>
                  </a:lnTo>
                  <a:lnTo>
                    <a:pt x="953" y="1519"/>
                  </a:lnTo>
                  <a:lnTo>
                    <a:pt x="889" y="1544"/>
                  </a:lnTo>
                  <a:lnTo>
                    <a:pt x="863" y="1544"/>
                  </a:lnTo>
                  <a:lnTo>
                    <a:pt x="773" y="1570"/>
                  </a:lnTo>
                  <a:lnTo>
                    <a:pt x="721" y="1596"/>
                  </a:lnTo>
                  <a:lnTo>
                    <a:pt x="567" y="1647"/>
                  </a:lnTo>
                  <a:lnTo>
                    <a:pt x="567" y="1647"/>
                  </a:lnTo>
                  <a:lnTo>
                    <a:pt x="438" y="1699"/>
                  </a:lnTo>
                  <a:lnTo>
                    <a:pt x="399" y="1712"/>
                  </a:lnTo>
                  <a:lnTo>
                    <a:pt x="335" y="1750"/>
                  </a:lnTo>
                  <a:lnTo>
                    <a:pt x="322" y="1750"/>
                  </a:lnTo>
                  <a:lnTo>
                    <a:pt x="284" y="1763"/>
                  </a:lnTo>
                  <a:lnTo>
                    <a:pt x="232" y="1802"/>
                  </a:lnTo>
                  <a:lnTo>
                    <a:pt x="194" y="1815"/>
                  </a:lnTo>
                  <a:cubicBezTo>
                    <a:pt x="181" y="1828"/>
                    <a:pt x="168" y="1840"/>
                    <a:pt x="155" y="1840"/>
                  </a:cubicBezTo>
                  <a:lnTo>
                    <a:pt x="142" y="1853"/>
                  </a:lnTo>
                  <a:lnTo>
                    <a:pt x="116" y="1879"/>
                  </a:lnTo>
                  <a:cubicBezTo>
                    <a:pt x="103" y="1892"/>
                    <a:pt x="91" y="1905"/>
                    <a:pt x="78" y="1905"/>
                  </a:cubicBezTo>
                  <a:lnTo>
                    <a:pt x="52" y="1930"/>
                  </a:lnTo>
                  <a:lnTo>
                    <a:pt x="39" y="1956"/>
                  </a:lnTo>
                  <a:cubicBezTo>
                    <a:pt x="39" y="1956"/>
                    <a:pt x="39" y="1969"/>
                    <a:pt x="26" y="1969"/>
                  </a:cubicBezTo>
                  <a:cubicBezTo>
                    <a:pt x="26" y="1969"/>
                    <a:pt x="26" y="1982"/>
                    <a:pt x="26" y="1982"/>
                  </a:cubicBezTo>
                  <a:cubicBezTo>
                    <a:pt x="13" y="2008"/>
                    <a:pt x="1" y="2021"/>
                    <a:pt x="1" y="2033"/>
                  </a:cubicBezTo>
                  <a:cubicBezTo>
                    <a:pt x="1" y="2046"/>
                    <a:pt x="1" y="2059"/>
                    <a:pt x="1" y="2059"/>
                  </a:cubicBezTo>
                  <a:cubicBezTo>
                    <a:pt x="1" y="2072"/>
                    <a:pt x="1" y="2085"/>
                    <a:pt x="1" y="2085"/>
                  </a:cubicBezTo>
                  <a:cubicBezTo>
                    <a:pt x="1" y="2098"/>
                    <a:pt x="1" y="2098"/>
                    <a:pt x="1" y="2111"/>
                  </a:cubicBezTo>
                  <a:cubicBezTo>
                    <a:pt x="1" y="2124"/>
                    <a:pt x="13" y="2149"/>
                    <a:pt x="26" y="2162"/>
                  </a:cubicBezTo>
                  <a:lnTo>
                    <a:pt x="528" y="3127"/>
                  </a:lnTo>
                  <a:lnTo>
                    <a:pt x="760" y="3552"/>
                  </a:lnTo>
                  <a:lnTo>
                    <a:pt x="1133" y="4286"/>
                  </a:lnTo>
                  <a:lnTo>
                    <a:pt x="1635" y="5225"/>
                  </a:lnTo>
                  <a:lnTo>
                    <a:pt x="2201" y="6293"/>
                  </a:lnTo>
                  <a:lnTo>
                    <a:pt x="2729" y="7297"/>
                  </a:lnTo>
                  <a:lnTo>
                    <a:pt x="3256" y="8314"/>
                  </a:lnTo>
                  <a:lnTo>
                    <a:pt x="4711" y="11042"/>
                  </a:lnTo>
                  <a:cubicBezTo>
                    <a:pt x="4788" y="11183"/>
                    <a:pt x="4852" y="11325"/>
                    <a:pt x="4929" y="11467"/>
                  </a:cubicBezTo>
                  <a:lnTo>
                    <a:pt x="5444" y="12432"/>
                  </a:lnTo>
                  <a:cubicBezTo>
                    <a:pt x="5444" y="12445"/>
                    <a:pt x="5457" y="12470"/>
                    <a:pt x="5470" y="12483"/>
                  </a:cubicBezTo>
                  <a:lnTo>
                    <a:pt x="5496" y="12496"/>
                  </a:lnTo>
                  <a:cubicBezTo>
                    <a:pt x="5509" y="12509"/>
                    <a:pt x="5521" y="12522"/>
                    <a:pt x="5534" y="12522"/>
                  </a:cubicBezTo>
                  <a:lnTo>
                    <a:pt x="5560" y="12548"/>
                  </a:lnTo>
                  <a:lnTo>
                    <a:pt x="5599" y="12573"/>
                  </a:lnTo>
                  <a:lnTo>
                    <a:pt x="5624" y="12599"/>
                  </a:lnTo>
                  <a:lnTo>
                    <a:pt x="5689" y="12625"/>
                  </a:lnTo>
                  <a:lnTo>
                    <a:pt x="5727" y="12651"/>
                  </a:lnTo>
                  <a:lnTo>
                    <a:pt x="5792" y="12676"/>
                  </a:lnTo>
                  <a:cubicBezTo>
                    <a:pt x="5805" y="12676"/>
                    <a:pt x="5817" y="12689"/>
                    <a:pt x="5830" y="12689"/>
                  </a:cubicBezTo>
                  <a:lnTo>
                    <a:pt x="5908" y="12728"/>
                  </a:lnTo>
                  <a:lnTo>
                    <a:pt x="5959" y="12741"/>
                  </a:lnTo>
                  <a:lnTo>
                    <a:pt x="6075" y="12779"/>
                  </a:lnTo>
                  <a:lnTo>
                    <a:pt x="6101" y="12779"/>
                  </a:lnTo>
                  <a:lnTo>
                    <a:pt x="6255" y="12831"/>
                  </a:lnTo>
                  <a:lnTo>
                    <a:pt x="6306" y="12844"/>
                  </a:lnTo>
                  <a:lnTo>
                    <a:pt x="6422" y="12869"/>
                  </a:lnTo>
                  <a:lnTo>
                    <a:pt x="6500" y="12882"/>
                  </a:lnTo>
                  <a:lnTo>
                    <a:pt x="6615" y="12921"/>
                  </a:lnTo>
                  <a:lnTo>
                    <a:pt x="6693" y="12934"/>
                  </a:lnTo>
                  <a:lnTo>
                    <a:pt x="6821" y="12959"/>
                  </a:lnTo>
                  <a:lnTo>
                    <a:pt x="6911" y="12985"/>
                  </a:lnTo>
                  <a:lnTo>
                    <a:pt x="7040" y="13011"/>
                  </a:lnTo>
                  <a:lnTo>
                    <a:pt x="7130" y="13024"/>
                  </a:lnTo>
                  <a:lnTo>
                    <a:pt x="7297" y="13050"/>
                  </a:lnTo>
                  <a:lnTo>
                    <a:pt x="7375" y="13062"/>
                  </a:lnTo>
                  <a:lnTo>
                    <a:pt x="7568" y="13101"/>
                  </a:lnTo>
                  <a:lnTo>
                    <a:pt x="7632" y="13114"/>
                  </a:lnTo>
                  <a:lnTo>
                    <a:pt x="7889" y="13152"/>
                  </a:lnTo>
                  <a:lnTo>
                    <a:pt x="7954" y="13165"/>
                  </a:lnTo>
                  <a:lnTo>
                    <a:pt x="8173" y="13191"/>
                  </a:lnTo>
                  <a:lnTo>
                    <a:pt x="8275" y="13217"/>
                  </a:lnTo>
                  <a:lnTo>
                    <a:pt x="8469" y="13243"/>
                  </a:lnTo>
                  <a:lnTo>
                    <a:pt x="8584" y="13255"/>
                  </a:lnTo>
                  <a:lnTo>
                    <a:pt x="8777" y="13281"/>
                  </a:lnTo>
                  <a:lnTo>
                    <a:pt x="8906" y="13294"/>
                  </a:lnTo>
                  <a:lnTo>
                    <a:pt x="9112" y="13320"/>
                  </a:lnTo>
                  <a:lnTo>
                    <a:pt x="9241" y="13333"/>
                  </a:lnTo>
                  <a:lnTo>
                    <a:pt x="9447" y="13358"/>
                  </a:lnTo>
                  <a:lnTo>
                    <a:pt x="9575" y="13371"/>
                  </a:lnTo>
                  <a:lnTo>
                    <a:pt x="9833" y="13397"/>
                  </a:lnTo>
                  <a:lnTo>
                    <a:pt x="9923" y="13410"/>
                  </a:lnTo>
                  <a:lnTo>
                    <a:pt x="10296" y="13448"/>
                  </a:lnTo>
                  <a:lnTo>
                    <a:pt x="10347" y="13448"/>
                  </a:lnTo>
                  <a:lnTo>
                    <a:pt x="10669" y="13487"/>
                  </a:lnTo>
                  <a:lnTo>
                    <a:pt x="10798" y="13500"/>
                  </a:lnTo>
                  <a:lnTo>
                    <a:pt x="11055" y="13513"/>
                  </a:lnTo>
                  <a:lnTo>
                    <a:pt x="11210" y="13539"/>
                  </a:lnTo>
                  <a:lnTo>
                    <a:pt x="11467" y="13551"/>
                  </a:lnTo>
                  <a:lnTo>
                    <a:pt x="11622" y="13564"/>
                  </a:lnTo>
                  <a:lnTo>
                    <a:pt x="11879" y="13590"/>
                  </a:lnTo>
                  <a:lnTo>
                    <a:pt x="12046" y="13603"/>
                  </a:lnTo>
                  <a:lnTo>
                    <a:pt x="12316" y="13629"/>
                  </a:lnTo>
                  <a:lnTo>
                    <a:pt x="12471" y="13641"/>
                  </a:lnTo>
                  <a:lnTo>
                    <a:pt x="12793" y="13654"/>
                  </a:lnTo>
                  <a:lnTo>
                    <a:pt x="12908" y="13667"/>
                  </a:lnTo>
                  <a:lnTo>
                    <a:pt x="13835" y="13732"/>
                  </a:lnTo>
                  <a:lnTo>
                    <a:pt x="13964" y="13732"/>
                  </a:lnTo>
                  <a:lnTo>
                    <a:pt x="14298" y="13757"/>
                  </a:lnTo>
                  <a:lnTo>
                    <a:pt x="14479" y="13770"/>
                  </a:lnTo>
                  <a:lnTo>
                    <a:pt x="14800" y="13783"/>
                  </a:lnTo>
                  <a:lnTo>
                    <a:pt x="14877" y="13783"/>
                  </a:lnTo>
                  <a:lnTo>
                    <a:pt x="14968" y="13783"/>
                  </a:lnTo>
                  <a:lnTo>
                    <a:pt x="15354" y="13809"/>
                  </a:lnTo>
                  <a:lnTo>
                    <a:pt x="15508" y="13822"/>
                  </a:lnTo>
                  <a:lnTo>
                    <a:pt x="15971" y="13835"/>
                  </a:lnTo>
                  <a:lnTo>
                    <a:pt x="16049" y="13835"/>
                  </a:lnTo>
                  <a:lnTo>
                    <a:pt x="16602" y="13873"/>
                  </a:lnTo>
                  <a:lnTo>
                    <a:pt x="16744" y="13873"/>
                  </a:lnTo>
                  <a:lnTo>
                    <a:pt x="17168" y="13886"/>
                  </a:lnTo>
                  <a:lnTo>
                    <a:pt x="17245" y="13886"/>
                  </a:lnTo>
                  <a:lnTo>
                    <a:pt x="17400" y="13899"/>
                  </a:lnTo>
                  <a:lnTo>
                    <a:pt x="17644" y="13912"/>
                  </a:lnTo>
                  <a:lnTo>
                    <a:pt x="17902" y="13925"/>
                  </a:lnTo>
                  <a:lnTo>
                    <a:pt x="18146" y="13925"/>
                  </a:lnTo>
                  <a:lnTo>
                    <a:pt x="18417" y="13937"/>
                  </a:lnTo>
                  <a:lnTo>
                    <a:pt x="18648" y="13950"/>
                  </a:lnTo>
                  <a:lnTo>
                    <a:pt x="18931" y="13963"/>
                  </a:lnTo>
                  <a:lnTo>
                    <a:pt x="19163" y="13976"/>
                  </a:lnTo>
                  <a:lnTo>
                    <a:pt x="19279" y="13976"/>
                  </a:lnTo>
                  <a:lnTo>
                    <a:pt x="19369" y="13976"/>
                  </a:lnTo>
                  <a:cubicBezTo>
                    <a:pt x="19639" y="13976"/>
                    <a:pt x="19909" y="13989"/>
                    <a:pt x="20192" y="14002"/>
                  </a:cubicBezTo>
                  <a:lnTo>
                    <a:pt x="20295" y="14002"/>
                  </a:lnTo>
                  <a:lnTo>
                    <a:pt x="21171" y="14028"/>
                  </a:lnTo>
                  <a:lnTo>
                    <a:pt x="21209" y="14028"/>
                  </a:lnTo>
                  <a:lnTo>
                    <a:pt x="21994" y="14079"/>
                  </a:lnTo>
                  <a:lnTo>
                    <a:pt x="22174" y="14079"/>
                  </a:lnTo>
                  <a:lnTo>
                    <a:pt x="22985" y="14105"/>
                  </a:lnTo>
                  <a:lnTo>
                    <a:pt x="23049" y="14105"/>
                  </a:lnTo>
                  <a:lnTo>
                    <a:pt x="23165" y="14105"/>
                  </a:lnTo>
                  <a:lnTo>
                    <a:pt x="23963" y="14118"/>
                  </a:lnTo>
                  <a:lnTo>
                    <a:pt x="24015" y="14118"/>
                  </a:lnTo>
                  <a:lnTo>
                    <a:pt x="24851" y="14131"/>
                  </a:lnTo>
                  <a:lnTo>
                    <a:pt x="24954" y="14131"/>
                  </a:lnTo>
                  <a:lnTo>
                    <a:pt x="25044" y="14131"/>
                  </a:lnTo>
                  <a:lnTo>
                    <a:pt x="25881" y="14143"/>
                  </a:lnTo>
                  <a:lnTo>
                    <a:pt x="26048" y="14143"/>
                  </a:lnTo>
                  <a:lnTo>
                    <a:pt x="26897" y="14156"/>
                  </a:lnTo>
                  <a:lnTo>
                    <a:pt x="26949" y="14156"/>
                  </a:lnTo>
                  <a:lnTo>
                    <a:pt x="27901" y="14156"/>
                  </a:lnTo>
                  <a:lnTo>
                    <a:pt x="28068" y="14156"/>
                  </a:lnTo>
                  <a:lnTo>
                    <a:pt x="28982" y="14156"/>
                  </a:lnTo>
                  <a:lnTo>
                    <a:pt x="29201" y="14156"/>
                  </a:lnTo>
                  <a:lnTo>
                    <a:pt x="30063" y="14156"/>
                  </a:lnTo>
                  <a:lnTo>
                    <a:pt x="31517" y="14156"/>
                  </a:lnTo>
                  <a:lnTo>
                    <a:pt x="32792" y="14156"/>
                  </a:lnTo>
                  <a:lnTo>
                    <a:pt x="32946" y="14156"/>
                  </a:lnTo>
                  <a:cubicBezTo>
                    <a:pt x="33358" y="14156"/>
                    <a:pt x="33770" y="14156"/>
                    <a:pt x="34181" y="14156"/>
                  </a:cubicBezTo>
                  <a:lnTo>
                    <a:pt x="34310" y="14156"/>
                  </a:lnTo>
                  <a:cubicBezTo>
                    <a:pt x="34658" y="14156"/>
                    <a:pt x="34992" y="14156"/>
                    <a:pt x="35327" y="14143"/>
                  </a:cubicBezTo>
                  <a:lnTo>
                    <a:pt x="35481" y="14143"/>
                  </a:lnTo>
                  <a:lnTo>
                    <a:pt x="36485" y="14118"/>
                  </a:lnTo>
                  <a:lnTo>
                    <a:pt x="36639" y="14118"/>
                  </a:lnTo>
                  <a:lnTo>
                    <a:pt x="37618" y="14105"/>
                  </a:lnTo>
                  <a:lnTo>
                    <a:pt x="37759" y="14105"/>
                  </a:lnTo>
                  <a:cubicBezTo>
                    <a:pt x="38081" y="14092"/>
                    <a:pt x="38403" y="14092"/>
                    <a:pt x="38724" y="14079"/>
                  </a:cubicBezTo>
                  <a:lnTo>
                    <a:pt x="38776" y="14079"/>
                  </a:lnTo>
                  <a:lnTo>
                    <a:pt x="38943" y="14079"/>
                  </a:lnTo>
                  <a:lnTo>
                    <a:pt x="39316" y="14066"/>
                  </a:lnTo>
                  <a:lnTo>
                    <a:pt x="39561" y="14066"/>
                  </a:lnTo>
                  <a:lnTo>
                    <a:pt x="39921" y="14053"/>
                  </a:lnTo>
                  <a:lnTo>
                    <a:pt x="40166" y="14053"/>
                  </a:lnTo>
                  <a:lnTo>
                    <a:pt x="40526" y="14040"/>
                  </a:lnTo>
                  <a:lnTo>
                    <a:pt x="40758" y="14028"/>
                  </a:lnTo>
                  <a:lnTo>
                    <a:pt x="41131" y="14015"/>
                  </a:lnTo>
                  <a:lnTo>
                    <a:pt x="41350" y="14015"/>
                  </a:lnTo>
                  <a:lnTo>
                    <a:pt x="41800" y="14002"/>
                  </a:lnTo>
                  <a:lnTo>
                    <a:pt x="41929" y="14002"/>
                  </a:lnTo>
                  <a:lnTo>
                    <a:pt x="42495" y="13976"/>
                  </a:lnTo>
                  <a:lnTo>
                    <a:pt x="42637" y="13976"/>
                  </a:lnTo>
                  <a:lnTo>
                    <a:pt x="43048" y="13963"/>
                  </a:lnTo>
                  <a:lnTo>
                    <a:pt x="43254" y="13950"/>
                  </a:lnTo>
                  <a:lnTo>
                    <a:pt x="43602" y="13937"/>
                  </a:lnTo>
                  <a:lnTo>
                    <a:pt x="43679" y="13937"/>
                  </a:lnTo>
                  <a:lnTo>
                    <a:pt x="43846" y="13937"/>
                  </a:lnTo>
                  <a:lnTo>
                    <a:pt x="44104" y="13925"/>
                  </a:lnTo>
                  <a:lnTo>
                    <a:pt x="44335" y="13912"/>
                  </a:lnTo>
                  <a:lnTo>
                    <a:pt x="44593" y="13899"/>
                  </a:lnTo>
                  <a:lnTo>
                    <a:pt x="44824" y="13886"/>
                  </a:lnTo>
                  <a:lnTo>
                    <a:pt x="45082" y="13873"/>
                  </a:lnTo>
                  <a:lnTo>
                    <a:pt x="45300" y="13860"/>
                  </a:lnTo>
                  <a:lnTo>
                    <a:pt x="45545" y="13847"/>
                  </a:lnTo>
                  <a:lnTo>
                    <a:pt x="45777" y="13835"/>
                  </a:lnTo>
                  <a:lnTo>
                    <a:pt x="46008" y="13822"/>
                  </a:lnTo>
                  <a:lnTo>
                    <a:pt x="46240" y="13809"/>
                  </a:lnTo>
                  <a:lnTo>
                    <a:pt x="46472" y="13796"/>
                  </a:lnTo>
                  <a:lnTo>
                    <a:pt x="46690" y="13783"/>
                  </a:lnTo>
                  <a:lnTo>
                    <a:pt x="46922" y="13770"/>
                  </a:lnTo>
                  <a:lnTo>
                    <a:pt x="47128" y="13757"/>
                  </a:lnTo>
                  <a:lnTo>
                    <a:pt x="47360" y="13744"/>
                  </a:lnTo>
                  <a:lnTo>
                    <a:pt x="47398" y="13744"/>
                  </a:lnTo>
                  <a:lnTo>
                    <a:pt x="47488" y="13744"/>
                  </a:lnTo>
                  <a:lnTo>
                    <a:pt x="47861" y="13719"/>
                  </a:lnTo>
                  <a:lnTo>
                    <a:pt x="48016" y="13706"/>
                  </a:lnTo>
                  <a:lnTo>
                    <a:pt x="48338" y="13680"/>
                  </a:lnTo>
                  <a:lnTo>
                    <a:pt x="48505" y="13667"/>
                  </a:lnTo>
                  <a:lnTo>
                    <a:pt x="48840" y="13641"/>
                  </a:lnTo>
                  <a:lnTo>
                    <a:pt x="48968" y="13629"/>
                  </a:lnTo>
                  <a:lnTo>
                    <a:pt x="49419" y="13590"/>
                  </a:lnTo>
                  <a:lnTo>
                    <a:pt x="49419" y="13590"/>
                  </a:lnTo>
                  <a:lnTo>
                    <a:pt x="49573" y="13577"/>
                  </a:lnTo>
                  <a:lnTo>
                    <a:pt x="49779" y="13564"/>
                  </a:lnTo>
                  <a:cubicBezTo>
                    <a:pt x="50165" y="13526"/>
                    <a:pt x="50525" y="13487"/>
                    <a:pt x="50873" y="13461"/>
                  </a:cubicBezTo>
                  <a:lnTo>
                    <a:pt x="51195" y="13423"/>
                  </a:lnTo>
                  <a:lnTo>
                    <a:pt x="51285" y="13410"/>
                  </a:lnTo>
                  <a:lnTo>
                    <a:pt x="51503" y="13384"/>
                  </a:lnTo>
                  <a:lnTo>
                    <a:pt x="51619" y="13371"/>
                  </a:lnTo>
                  <a:lnTo>
                    <a:pt x="51812" y="13345"/>
                  </a:lnTo>
                  <a:lnTo>
                    <a:pt x="51928" y="13333"/>
                  </a:lnTo>
                  <a:lnTo>
                    <a:pt x="52031" y="13320"/>
                  </a:lnTo>
                  <a:lnTo>
                    <a:pt x="52121" y="13307"/>
                  </a:lnTo>
                  <a:lnTo>
                    <a:pt x="52211" y="13307"/>
                  </a:lnTo>
                  <a:lnTo>
                    <a:pt x="52404" y="13281"/>
                  </a:lnTo>
                  <a:lnTo>
                    <a:pt x="52494" y="13268"/>
                  </a:lnTo>
                  <a:lnTo>
                    <a:pt x="52700" y="13230"/>
                  </a:lnTo>
                  <a:lnTo>
                    <a:pt x="52752" y="13230"/>
                  </a:lnTo>
                  <a:lnTo>
                    <a:pt x="52996" y="13191"/>
                  </a:lnTo>
                  <a:lnTo>
                    <a:pt x="53009" y="13191"/>
                  </a:lnTo>
                  <a:lnTo>
                    <a:pt x="53061" y="13191"/>
                  </a:lnTo>
                  <a:lnTo>
                    <a:pt x="53241" y="13165"/>
                  </a:lnTo>
                  <a:lnTo>
                    <a:pt x="53331" y="13152"/>
                  </a:lnTo>
                  <a:lnTo>
                    <a:pt x="53472" y="13127"/>
                  </a:lnTo>
                  <a:lnTo>
                    <a:pt x="53563" y="13114"/>
                  </a:lnTo>
                  <a:lnTo>
                    <a:pt x="53704" y="13088"/>
                  </a:lnTo>
                  <a:lnTo>
                    <a:pt x="53781" y="13075"/>
                  </a:lnTo>
                  <a:lnTo>
                    <a:pt x="53794" y="13075"/>
                  </a:lnTo>
                  <a:lnTo>
                    <a:pt x="53974" y="13037"/>
                  </a:lnTo>
                  <a:lnTo>
                    <a:pt x="53974" y="13037"/>
                  </a:lnTo>
                  <a:lnTo>
                    <a:pt x="54167" y="12998"/>
                  </a:lnTo>
                  <a:lnTo>
                    <a:pt x="54219" y="12985"/>
                  </a:lnTo>
                  <a:lnTo>
                    <a:pt x="54348" y="12959"/>
                  </a:lnTo>
                  <a:lnTo>
                    <a:pt x="54412" y="12947"/>
                  </a:lnTo>
                  <a:lnTo>
                    <a:pt x="54463" y="12934"/>
                  </a:lnTo>
                  <a:lnTo>
                    <a:pt x="54515" y="12921"/>
                  </a:lnTo>
                  <a:lnTo>
                    <a:pt x="54579" y="12908"/>
                  </a:lnTo>
                  <a:lnTo>
                    <a:pt x="54682" y="12882"/>
                  </a:lnTo>
                  <a:lnTo>
                    <a:pt x="54734" y="12869"/>
                  </a:lnTo>
                  <a:lnTo>
                    <a:pt x="54837" y="12831"/>
                  </a:lnTo>
                  <a:lnTo>
                    <a:pt x="54875" y="12818"/>
                  </a:lnTo>
                  <a:lnTo>
                    <a:pt x="54991" y="12779"/>
                  </a:lnTo>
                  <a:lnTo>
                    <a:pt x="54991" y="12779"/>
                  </a:lnTo>
                  <a:lnTo>
                    <a:pt x="55043" y="12766"/>
                  </a:lnTo>
                  <a:lnTo>
                    <a:pt x="55120" y="12741"/>
                  </a:lnTo>
                  <a:lnTo>
                    <a:pt x="55158" y="12715"/>
                  </a:lnTo>
                  <a:lnTo>
                    <a:pt x="55223" y="12689"/>
                  </a:lnTo>
                  <a:lnTo>
                    <a:pt x="55261" y="12676"/>
                  </a:lnTo>
                  <a:lnTo>
                    <a:pt x="55313" y="12651"/>
                  </a:lnTo>
                  <a:lnTo>
                    <a:pt x="55351" y="12625"/>
                  </a:lnTo>
                  <a:lnTo>
                    <a:pt x="55390" y="12612"/>
                  </a:lnTo>
                  <a:lnTo>
                    <a:pt x="55390" y="12599"/>
                  </a:lnTo>
                  <a:lnTo>
                    <a:pt x="55416" y="12586"/>
                  </a:lnTo>
                  <a:lnTo>
                    <a:pt x="55454" y="12560"/>
                  </a:lnTo>
                  <a:lnTo>
                    <a:pt x="55480" y="12548"/>
                  </a:lnTo>
                  <a:cubicBezTo>
                    <a:pt x="55493" y="12535"/>
                    <a:pt x="55506" y="12522"/>
                    <a:pt x="55506" y="12509"/>
                  </a:cubicBezTo>
                  <a:cubicBezTo>
                    <a:pt x="55519" y="12509"/>
                    <a:pt x="55519" y="12509"/>
                    <a:pt x="55519" y="12496"/>
                  </a:cubicBezTo>
                  <a:cubicBezTo>
                    <a:pt x="55532" y="12483"/>
                    <a:pt x="55544" y="12470"/>
                    <a:pt x="55557" y="12458"/>
                  </a:cubicBezTo>
                  <a:lnTo>
                    <a:pt x="60962" y="2188"/>
                  </a:lnTo>
                  <a:cubicBezTo>
                    <a:pt x="60975" y="2175"/>
                    <a:pt x="60988" y="2162"/>
                    <a:pt x="60988" y="2136"/>
                  </a:cubicBezTo>
                  <a:cubicBezTo>
                    <a:pt x="61014" y="2111"/>
                    <a:pt x="61014" y="2059"/>
                    <a:pt x="61001" y="2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90612" y="1759101"/>
              <a:ext cx="2562772" cy="190146"/>
            </a:xfrm>
            <a:custGeom>
              <a:avLst/>
              <a:gdLst/>
              <a:ahLst/>
              <a:cxnLst/>
              <a:rect l="l" t="t" r="r" b="b"/>
              <a:pathLst>
                <a:path w="61594" h="4570" extrusionOk="0">
                  <a:moveTo>
                    <a:pt x="61297" y="2317"/>
                  </a:moveTo>
                  <a:cubicBezTo>
                    <a:pt x="61001" y="3565"/>
                    <a:pt x="47115" y="4569"/>
                    <a:pt x="30269" y="4543"/>
                  </a:cubicBezTo>
                  <a:cubicBezTo>
                    <a:pt x="13423" y="4518"/>
                    <a:pt x="1" y="3488"/>
                    <a:pt x="297" y="2240"/>
                  </a:cubicBezTo>
                  <a:cubicBezTo>
                    <a:pt x="593" y="991"/>
                    <a:pt x="14479" y="1"/>
                    <a:pt x="31324" y="13"/>
                  </a:cubicBezTo>
                  <a:cubicBezTo>
                    <a:pt x="48170" y="39"/>
                    <a:pt x="61593" y="1069"/>
                    <a:pt x="61297" y="2317"/>
                  </a:cubicBezTo>
                  <a:close/>
                </a:path>
              </a:pathLst>
            </a:custGeom>
            <a:solidFill>
              <a:srgbClr val="62B0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348731" y="4205715"/>
              <a:ext cx="449819" cy="436962"/>
            </a:xfrm>
            <a:custGeom>
              <a:avLst/>
              <a:gdLst/>
              <a:ahLst/>
              <a:cxnLst/>
              <a:rect l="l" t="t" r="r" b="b"/>
              <a:pathLst>
                <a:path w="10811" h="10502" extrusionOk="0">
                  <a:moveTo>
                    <a:pt x="10772" y="232"/>
                  </a:moveTo>
                  <a:lnTo>
                    <a:pt x="10772" y="219"/>
                  </a:lnTo>
                  <a:lnTo>
                    <a:pt x="10759" y="206"/>
                  </a:lnTo>
                  <a:lnTo>
                    <a:pt x="10746" y="206"/>
                  </a:lnTo>
                  <a:lnTo>
                    <a:pt x="10708" y="193"/>
                  </a:lnTo>
                  <a:lnTo>
                    <a:pt x="10695" y="193"/>
                  </a:lnTo>
                  <a:cubicBezTo>
                    <a:pt x="10669" y="180"/>
                    <a:pt x="10656" y="180"/>
                    <a:pt x="10630" y="167"/>
                  </a:cubicBezTo>
                  <a:lnTo>
                    <a:pt x="10630" y="167"/>
                  </a:lnTo>
                  <a:lnTo>
                    <a:pt x="10566" y="155"/>
                  </a:lnTo>
                  <a:lnTo>
                    <a:pt x="10527" y="155"/>
                  </a:lnTo>
                  <a:lnTo>
                    <a:pt x="10463" y="142"/>
                  </a:lnTo>
                  <a:lnTo>
                    <a:pt x="10424" y="129"/>
                  </a:lnTo>
                  <a:lnTo>
                    <a:pt x="10347" y="116"/>
                  </a:lnTo>
                  <a:lnTo>
                    <a:pt x="10309" y="116"/>
                  </a:lnTo>
                  <a:lnTo>
                    <a:pt x="10180" y="90"/>
                  </a:lnTo>
                  <a:lnTo>
                    <a:pt x="10180" y="90"/>
                  </a:lnTo>
                  <a:cubicBezTo>
                    <a:pt x="10154" y="90"/>
                    <a:pt x="10128" y="90"/>
                    <a:pt x="10103" y="90"/>
                  </a:cubicBezTo>
                  <a:lnTo>
                    <a:pt x="10051" y="90"/>
                  </a:lnTo>
                  <a:lnTo>
                    <a:pt x="9987" y="77"/>
                  </a:lnTo>
                  <a:lnTo>
                    <a:pt x="9910" y="65"/>
                  </a:lnTo>
                  <a:lnTo>
                    <a:pt x="9897" y="65"/>
                  </a:lnTo>
                  <a:lnTo>
                    <a:pt x="9871" y="65"/>
                  </a:lnTo>
                  <a:lnTo>
                    <a:pt x="9678" y="52"/>
                  </a:lnTo>
                  <a:lnTo>
                    <a:pt x="9639" y="52"/>
                  </a:lnTo>
                  <a:lnTo>
                    <a:pt x="9627" y="52"/>
                  </a:lnTo>
                  <a:lnTo>
                    <a:pt x="9421" y="26"/>
                  </a:lnTo>
                  <a:lnTo>
                    <a:pt x="9408" y="26"/>
                  </a:lnTo>
                  <a:lnTo>
                    <a:pt x="9369" y="26"/>
                  </a:lnTo>
                  <a:lnTo>
                    <a:pt x="9215" y="13"/>
                  </a:lnTo>
                  <a:lnTo>
                    <a:pt x="9176" y="13"/>
                  </a:lnTo>
                  <a:lnTo>
                    <a:pt x="9125" y="13"/>
                  </a:lnTo>
                  <a:lnTo>
                    <a:pt x="9022" y="13"/>
                  </a:lnTo>
                  <a:lnTo>
                    <a:pt x="8957" y="13"/>
                  </a:lnTo>
                  <a:lnTo>
                    <a:pt x="8919" y="13"/>
                  </a:lnTo>
                  <a:lnTo>
                    <a:pt x="8803" y="0"/>
                  </a:lnTo>
                  <a:lnTo>
                    <a:pt x="8751" y="0"/>
                  </a:lnTo>
                  <a:lnTo>
                    <a:pt x="8726" y="0"/>
                  </a:lnTo>
                  <a:lnTo>
                    <a:pt x="8623" y="0"/>
                  </a:lnTo>
                  <a:lnTo>
                    <a:pt x="8533" y="0"/>
                  </a:lnTo>
                  <a:lnTo>
                    <a:pt x="8494" y="0"/>
                  </a:lnTo>
                  <a:lnTo>
                    <a:pt x="8417" y="0"/>
                  </a:lnTo>
                  <a:lnTo>
                    <a:pt x="8327" y="0"/>
                  </a:lnTo>
                  <a:lnTo>
                    <a:pt x="8288" y="0"/>
                  </a:lnTo>
                  <a:lnTo>
                    <a:pt x="8211" y="0"/>
                  </a:lnTo>
                  <a:lnTo>
                    <a:pt x="8121" y="0"/>
                  </a:lnTo>
                  <a:lnTo>
                    <a:pt x="8056" y="0"/>
                  </a:lnTo>
                  <a:lnTo>
                    <a:pt x="7992" y="0"/>
                  </a:lnTo>
                  <a:lnTo>
                    <a:pt x="7902" y="0"/>
                  </a:lnTo>
                  <a:lnTo>
                    <a:pt x="7851" y="0"/>
                  </a:lnTo>
                  <a:lnTo>
                    <a:pt x="7760" y="0"/>
                  </a:lnTo>
                  <a:lnTo>
                    <a:pt x="7696" y="0"/>
                  </a:lnTo>
                  <a:lnTo>
                    <a:pt x="7593" y="0"/>
                  </a:lnTo>
                  <a:lnTo>
                    <a:pt x="7555" y="0"/>
                  </a:lnTo>
                  <a:lnTo>
                    <a:pt x="7490" y="0"/>
                  </a:lnTo>
                  <a:lnTo>
                    <a:pt x="7362" y="0"/>
                  </a:lnTo>
                  <a:lnTo>
                    <a:pt x="7284" y="0"/>
                  </a:lnTo>
                  <a:lnTo>
                    <a:pt x="7104" y="0"/>
                  </a:lnTo>
                  <a:lnTo>
                    <a:pt x="7027" y="0"/>
                  </a:lnTo>
                  <a:lnTo>
                    <a:pt x="6924" y="0"/>
                  </a:lnTo>
                  <a:lnTo>
                    <a:pt x="6744" y="0"/>
                  </a:lnTo>
                  <a:lnTo>
                    <a:pt x="6615" y="0"/>
                  </a:lnTo>
                  <a:lnTo>
                    <a:pt x="6474" y="0"/>
                  </a:lnTo>
                  <a:lnTo>
                    <a:pt x="6332" y="0"/>
                  </a:lnTo>
                  <a:lnTo>
                    <a:pt x="4312" y="0"/>
                  </a:lnTo>
                  <a:lnTo>
                    <a:pt x="4183" y="0"/>
                  </a:lnTo>
                  <a:lnTo>
                    <a:pt x="4144" y="0"/>
                  </a:lnTo>
                  <a:lnTo>
                    <a:pt x="3745" y="13"/>
                  </a:lnTo>
                  <a:lnTo>
                    <a:pt x="3578" y="13"/>
                  </a:lnTo>
                  <a:lnTo>
                    <a:pt x="3449" y="13"/>
                  </a:lnTo>
                  <a:lnTo>
                    <a:pt x="3333" y="13"/>
                  </a:lnTo>
                  <a:lnTo>
                    <a:pt x="3230" y="13"/>
                  </a:lnTo>
                  <a:lnTo>
                    <a:pt x="3140" y="13"/>
                  </a:lnTo>
                  <a:lnTo>
                    <a:pt x="3037" y="13"/>
                  </a:lnTo>
                  <a:lnTo>
                    <a:pt x="2947" y="13"/>
                  </a:lnTo>
                  <a:lnTo>
                    <a:pt x="2844" y="13"/>
                  </a:lnTo>
                  <a:lnTo>
                    <a:pt x="2754" y="13"/>
                  </a:lnTo>
                  <a:lnTo>
                    <a:pt x="2651" y="13"/>
                  </a:lnTo>
                  <a:lnTo>
                    <a:pt x="2536" y="13"/>
                  </a:lnTo>
                  <a:lnTo>
                    <a:pt x="2484" y="13"/>
                  </a:lnTo>
                  <a:lnTo>
                    <a:pt x="2381" y="13"/>
                  </a:lnTo>
                  <a:lnTo>
                    <a:pt x="2291" y="13"/>
                  </a:lnTo>
                  <a:lnTo>
                    <a:pt x="2252" y="13"/>
                  </a:lnTo>
                  <a:lnTo>
                    <a:pt x="2175" y="13"/>
                  </a:lnTo>
                  <a:lnTo>
                    <a:pt x="2137" y="13"/>
                  </a:lnTo>
                  <a:lnTo>
                    <a:pt x="2059" y="13"/>
                  </a:lnTo>
                  <a:lnTo>
                    <a:pt x="1995" y="13"/>
                  </a:lnTo>
                  <a:lnTo>
                    <a:pt x="1982" y="13"/>
                  </a:lnTo>
                  <a:lnTo>
                    <a:pt x="1918" y="13"/>
                  </a:lnTo>
                  <a:lnTo>
                    <a:pt x="1789" y="13"/>
                  </a:lnTo>
                  <a:lnTo>
                    <a:pt x="1763" y="13"/>
                  </a:lnTo>
                  <a:lnTo>
                    <a:pt x="1583" y="26"/>
                  </a:lnTo>
                  <a:lnTo>
                    <a:pt x="1545" y="26"/>
                  </a:lnTo>
                  <a:lnTo>
                    <a:pt x="1377" y="39"/>
                  </a:lnTo>
                  <a:lnTo>
                    <a:pt x="1352" y="39"/>
                  </a:lnTo>
                  <a:lnTo>
                    <a:pt x="1326" y="39"/>
                  </a:lnTo>
                  <a:lnTo>
                    <a:pt x="1184" y="39"/>
                  </a:lnTo>
                  <a:lnTo>
                    <a:pt x="1146" y="39"/>
                  </a:lnTo>
                  <a:lnTo>
                    <a:pt x="1133" y="39"/>
                  </a:lnTo>
                  <a:lnTo>
                    <a:pt x="1004" y="52"/>
                  </a:lnTo>
                  <a:lnTo>
                    <a:pt x="965" y="52"/>
                  </a:lnTo>
                  <a:lnTo>
                    <a:pt x="965" y="52"/>
                  </a:lnTo>
                  <a:cubicBezTo>
                    <a:pt x="734" y="77"/>
                    <a:pt x="554" y="103"/>
                    <a:pt x="399" y="129"/>
                  </a:cubicBezTo>
                  <a:lnTo>
                    <a:pt x="348" y="142"/>
                  </a:lnTo>
                  <a:lnTo>
                    <a:pt x="348" y="142"/>
                  </a:lnTo>
                  <a:lnTo>
                    <a:pt x="309" y="155"/>
                  </a:lnTo>
                  <a:lnTo>
                    <a:pt x="258" y="155"/>
                  </a:lnTo>
                  <a:lnTo>
                    <a:pt x="258" y="155"/>
                  </a:lnTo>
                  <a:lnTo>
                    <a:pt x="232" y="155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55" y="180"/>
                  </a:lnTo>
                  <a:lnTo>
                    <a:pt x="142" y="180"/>
                  </a:lnTo>
                  <a:lnTo>
                    <a:pt x="129" y="180"/>
                  </a:lnTo>
                  <a:lnTo>
                    <a:pt x="103" y="180"/>
                  </a:lnTo>
                  <a:lnTo>
                    <a:pt x="78" y="180"/>
                  </a:lnTo>
                  <a:lnTo>
                    <a:pt x="78" y="180"/>
                  </a:lnTo>
                  <a:lnTo>
                    <a:pt x="52" y="193"/>
                  </a:lnTo>
                  <a:lnTo>
                    <a:pt x="39" y="193"/>
                  </a:lnTo>
                  <a:lnTo>
                    <a:pt x="26" y="193"/>
                  </a:lnTo>
                  <a:lnTo>
                    <a:pt x="13" y="206"/>
                  </a:lnTo>
                  <a:lnTo>
                    <a:pt x="13" y="206"/>
                  </a:lnTo>
                  <a:lnTo>
                    <a:pt x="13" y="206"/>
                  </a:lnTo>
                  <a:lnTo>
                    <a:pt x="0" y="219"/>
                  </a:lnTo>
                  <a:lnTo>
                    <a:pt x="0" y="219"/>
                  </a:lnTo>
                  <a:cubicBezTo>
                    <a:pt x="0" y="219"/>
                    <a:pt x="0" y="232"/>
                    <a:pt x="0" y="232"/>
                  </a:cubicBezTo>
                  <a:lnTo>
                    <a:pt x="0" y="232"/>
                  </a:lnTo>
                  <a:cubicBezTo>
                    <a:pt x="0" y="245"/>
                    <a:pt x="0" y="245"/>
                    <a:pt x="0" y="258"/>
                  </a:cubicBezTo>
                  <a:lnTo>
                    <a:pt x="5405" y="10501"/>
                  </a:lnTo>
                  <a:lnTo>
                    <a:pt x="10811" y="258"/>
                  </a:lnTo>
                  <a:cubicBezTo>
                    <a:pt x="10811" y="245"/>
                    <a:pt x="10811" y="245"/>
                    <a:pt x="10811" y="245"/>
                  </a:cubicBezTo>
                  <a:cubicBezTo>
                    <a:pt x="10811" y="219"/>
                    <a:pt x="10785" y="219"/>
                    <a:pt x="10772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557826" y="2382405"/>
              <a:ext cx="2030488" cy="568691"/>
            </a:xfrm>
            <a:custGeom>
              <a:avLst/>
              <a:gdLst/>
              <a:ahLst/>
              <a:cxnLst/>
              <a:rect l="l" t="t" r="r" b="b"/>
              <a:pathLst>
                <a:path w="48801" h="13668" extrusionOk="0">
                  <a:moveTo>
                    <a:pt x="48788" y="1596"/>
                  </a:moveTo>
                  <a:lnTo>
                    <a:pt x="48788" y="1583"/>
                  </a:lnTo>
                  <a:cubicBezTo>
                    <a:pt x="48788" y="1570"/>
                    <a:pt x="48788" y="1558"/>
                    <a:pt x="48775" y="1545"/>
                  </a:cubicBezTo>
                  <a:cubicBezTo>
                    <a:pt x="48775" y="1532"/>
                    <a:pt x="48775" y="1532"/>
                    <a:pt x="48762" y="1519"/>
                  </a:cubicBezTo>
                  <a:cubicBezTo>
                    <a:pt x="48762" y="1506"/>
                    <a:pt x="48749" y="1493"/>
                    <a:pt x="48736" y="1480"/>
                  </a:cubicBezTo>
                  <a:lnTo>
                    <a:pt x="48724" y="1467"/>
                  </a:lnTo>
                  <a:cubicBezTo>
                    <a:pt x="48698" y="1455"/>
                    <a:pt x="48672" y="1429"/>
                    <a:pt x="48659" y="1416"/>
                  </a:cubicBezTo>
                  <a:lnTo>
                    <a:pt x="48646" y="1416"/>
                  </a:lnTo>
                  <a:cubicBezTo>
                    <a:pt x="48621" y="1403"/>
                    <a:pt x="48595" y="1390"/>
                    <a:pt x="48569" y="1365"/>
                  </a:cubicBezTo>
                  <a:lnTo>
                    <a:pt x="48530" y="1352"/>
                  </a:lnTo>
                  <a:lnTo>
                    <a:pt x="48453" y="1313"/>
                  </a:lnTo>
                  <a:lnTo>
                    <a:pt x="48415" y="1300"/>
                  </a:lnTo>
                  <a:lnTo>
                    <a:pt x="48325" y="1262"/>
                  </a:lnTo>
                  <a:lnTo>
                    <a:pt x="48286" y="1249"/>
                  </a:lnTo>
                  <a:lnTo>
                    <a:pt x="48132" y="1197"/>
                  </a:lnTo>
                  <a:lnTo>
                    <a:pt x="48106" y="1197"/>
                  </a:lnTo>
                  <a:lnTo>
                    <a:pt x="47951" y="1159"/>
                  </a:lnTo>
                  <a:lnTo>
                    <a:pt x="47900" y="1146"/>
                  </a:lnTo>
                  <a:lnTo>
                    <a:pt x="47758" y="1107"/>
                  </a:lnTo>
                  <a:lnTo>
                    <a:pt x="47694" y="1094"/>
                  </a:lnTo>
                  <a:lnTo>
                    <a:pt x="47527" y="1056"/>
                  </a:lnTo>
                  <a:lnTo>
                    <a:pt x="47475" y="1043"/>
                  </a:lnTo>
                  <a:cubicBezTo>
                    <a:pt x="47398" y="1030"/>
                    <a:pt x="47321" y="1004"/>
                    <a:pt x="47244" y="991"/>
                  </a:cubicBezTo>
                  <a:lnTo>
                    <a:pt x="47179" y="978"/>
                  </a:lnTo>
                  <a:lnTo>
                    <a:pt x="46986" y="940"/>
                  </a:lnTo>
                  <a:lnTo>
                    <a:pt x="46896" y="927"/>
                  </a:lnTo>
                  <a:lnTo>
                    <a:pt x="46716" y="901"/>
                  </a:lnTo>
                  <a:lnTo>
                    <a:pt x="46626" y="875"/>
                  </a:lnTo>
                  <a:lnTo>
                    <a:pt x="46407" y="850"/>
                  </a:lnTo>
                  <a:lnTo>
                    <a:pt x="46330" y="837"/>
                  </a:lnTo>
                  <a:lnTo>
                    <a:pt x="46034" y="785"/>
                  </a:lnTo>
                  <a:lnTo>
                    <a:pt x="46008" y="785"/>
                  </a:lnTo>
                  <a:lnTo>
                    <a:pt x="45892" y="773"/>
                  </a:lnTo>
                  <a:lnTo>
                    <a:pt x="45751" y="760"/>
                  </a:lnTo>
                  <a:lnTo>
                    <a:pt x="45596" y="734"/>
                  </a:lnTo>
                  <a:lnTo>
                    <a:pt x="45442" y="721"/>
                  </a:lnTo>
                  <a:lnTo>
                    <a:pt x="45287" y="695"/>
                  </a:lnTo>
                  <a:lnTo>
                    <a:pt x="45133" y="682"/>
                  </a:lnTo>
                  <a:lnTo>
                    <a:pt x="44979" y="657"/>
                  </a:lnTo>
                  <a:lnTo>
                    <a:pt x="44811" y="644"/>
                  </a:lnTo>
                  <a:lnTo>
                    <a:pt x="44760" y="644"/>
                  </a:lnTo>
                  <a:lnTo>
                    <a:pt x="44760" y="644"/>
                  </a:lnTo>
                  <a:lnTo>
                    <a:pt x="44580" y="618"/>
                  </a:lnTo>
                  <a:lnTo>
                    <a:pt x="44515" y="618"/>
                  </a:lnTo>
                  <a:lnTo>
                    <a:pt x="44194" y="592"/>
                  </a:lnTo>
                  <a:lnTo>
                    <a:pt x="44129" y="592"/>
                  </a:lnTo>
                  <a:lnTo>
                    <a:pt x="43872" y="567"/>
                  </a:lnTo>
                  <a:lnTo>
                    <a:pt x="43769" y="554"/>
                  </a:lnTo>
                  <a:lnTo>
                    <a:pt x="43640" y="541"/>
                  </a:lnTo>
                  <a:lnTo>
                    <a:pt x="43576" y="541"/>
                  </a:lnTo>
                  <a:lnTo>
                    <a:pt x="43164" y="502"/>
                  </a:lnTo>
                  <a:lnTo>
                    <a:pt x="43125" y="502"/>
                  </a:lnTo>
                  <a:lnTo>
                    <a:pt x="42636" y="464"/>
                  </a:lnTo>
                  <a:lnTo>
                    <a:pt x="42585" y="464"/>
                  </a:lnTo>
                  <a:lnTo>
                    <a:pt x="42495" y="451"/>
                  </a:lnTo>
                  <a:lnTo>
                    <a:pt x="42173" y="425"/>
                  </a:lnTo>
                  <a:lnTo>
                    <a:pt x="42019" y="412"/>
                  </a:lnTo>
                  <a:lnTo>
                    <a:pt x="41671" y="386"/>
                  </a:lnTo>
                  <a:lnTo>
                    <a:pt x="41568" y="386"/>
                  </a:lnTo>
                  <a:lnTo>
                    <a:pt x="41542" y="386"/>
                  </a:lnTo>
                  <a:lnTo>
                    <a:pt x="41092" y="361"/>
                  </a:lnTo>
                  <a:lnTo>
                    <a:pt x="40989" y="361"/>
                  </a:lnTo>
                  <a:lnTo>
                    <a:pt x="40616" y="335"/>
                  </a:lnTo>
                  <a:lnTo>
                    <a:pt x="40577" y="335"/>
                  </a:lnTo>
                  <a:lnTo>
                    <a:pt x="40397" y="322"/>
                  </a:lnTo>
                  <a:lnTo>
                    <a:pt x="40165" y="296"/>
                  </a:lnTo>
                  <a:lnTo>
                    <a:pt x="39947" y="283"/>
                  </a:lnTo>
                  <a:lnTo>
                    <a:pt x="39689" y="271"/>
                  </a:lnTo>
                  <a:lnTo>
                    <a:pt x="39625" y="271"/>
                  </a:lnTo>
                  <a:lnTo>
                    <a:pt x="39458" y="271"/>
                  </a:lnTo>
                  <a:lnTo>
                    <a:pt x="39226" y="258"/>
                  </a:lnTo>
                  <a:lnTo>
                    <a:pt x="38981" y="245"/>
                  </a:lnTo>
                  <a:lnTo>
                    <a:pt x="38750" y="232"/>
                  </a:lnTo>
                  <a:lnTo>
                    <a:pt x="38660" y="232"/>
                  </a:lnTo>
                  <a:lnTo>
                    <a:pt x="38492" y="232"/>
                  </a:lnTo>
                  <a:lnTo>
                    <a:pt x="38261" y="219"/>
                  </a:lnTo>
                  <a:lnTo>
                    <a:pt x="38003" y="206"/>
                  </a:lnTo>
                  <a:lnTo>
                    <a:pt x="37797" y="193"/>
                  </a:lnTo>
                  <a:lnTo>
                    <a:pt x="37682" y="193"/>
                  </a:lnTo>
                  <a:lnTo>
                    <a:pt x="37489" y="193"/>
                  </a:lnTo>
                  <a:lnTo>
                    <a:pt x="37308" y="181"/>
                  </a:lnTo>
                  <a:lnTo>
                    <a:pt x="37025" y="168"/>
                  </a:lnTo>
                  <a:lnTo>
                    <a:pt x="36807" y="155"/>
                  </a:lnTo>
                  <a:lnTo>
                    <a:pt x="36742" y="155"/>
                  </a:lnTo>
                  <a:lnTo>
                    <a:pt x="36665" y="155"/>
                  </a:lnTo>
                  <a:lnTo>
                    <a:pt x="35803" y="116"/>
                  </a:lnTo>
                  <a:lnTo>
                    <a:pt x="35713" y="116"/>
                  </a:lnTo>
                  <a:lnTo>
                    <a:pt x="34902" y="90"/>
                  </a:lnTo>
                  <a:lnTo>
                    <a:pt x="34838" y="90"/>
                  </a:lnTo>
                  <a:lnTo>
                    <a:pt x="34812" y="90"/>
                  </a:lnTo>
                  <a:lnTo>
                    <a:pt x="34001" y="65"/>
                  </a:lnTo>
                  <a:lnTo>
                    <a:pt x="33898" y="65"/>
                  </a:lnTo>
                  <a:lnTo>
                    <a:pt x="33821" y="65"/>
                  </a:lnTo>
                  <a:lnTo>
                    <a:pt x="33049" y="39"/>
                  </a:lnTo>
                  <a:lnTo>
                    <a:pt x="32997" y="39"/>
                  </a:lnTo>
                  <a:lnTo>
                    <a:pt x="32894" y="39"/>
                  </a:lnTo>
                  <a:lnTo>
                    <a:pt x="32251" y="26"/>
                  </a:lnTo>
                  <a:lnTo>
                    <a:pt x="32135" y="26"/>
                  </a:lnTo>
                  <a:lnTo>
                    <a:pt x="32122" y="26"/>
                  </a:lnTo>
                  <a:lnTo>
                    <a:pt x="31414" y="13"/>
                  </a:lnTo>
                  <a:lnTo>
                    <a:pt x="31260" y="13"/>
                  </a:lnTo>
                  <a:lnTo>
                    <a:pt x="30706" y="0"/>
                  </a:lnTo>
                  <a:lnTo>
                    <a:pt x="30591" y="0"/>
                  </a:lnTo>
                  <a:lnTo>
                    <a:pt x="30449" y="0"/>
                  </a:lnTo>
                  <a:lnTo>
                    <a:pt x="30153" y="0"/>
                  </a:lnTo>
                  <a:lnTo>
                    <a:pt x="29960" y="0"/>
                  </a:lnTo>
                  <a:lnTo>
                    <a:pt x="29831" y="0"/>
                  </a:lnTo>
                  <a:lnTo>
                    <a:pt x="29510" y="0"/>
                  </a:lnTo>
                  <a:lnTo>
                    <a:pt x="29317" y="0"/>
                  </a:lnTo>
                  <a:lnTo>
                    <a:pt x="29227" y="0"/>
                  </a:lnTo>
                  <a:lnTo>
                    <a:pt x="28918" y="0"/>
                  </a:lnTo>
                  <a:lnTo>
                    <a:pt x="28699" y="0"/>
                  </a:lnTo>
                  <a:lnTo>
                    <a:pt x="28416" y="0"/>
                  </a:lnTo>
                  <a:lnTo>
                    <a:pt x="28223" y="0"/>
                  </a:lnTo>
                  <a:lnTo>
                    <a:pt x="27747" y="0"/>
                  </a:lnTo>
                  <a:lnTo>
                    <a:pt x="27258" y="0"/>
                  </a:lnTo>
                  <a:lnTo>
                    <a:pt x="26781" y="0"/>
                  </a:lnTo>
                  <a:lnTo>
                    <a:pt x="22148" y="0"/>
                  </a:lnTo>
                  <a:lnTo>
                    <a:pt x="21711" y="0"/>
                  </a:lnTo>
                  <a:lnTo>
                    <a:pt x="21273" y="0"/>
                  </a:lnTo>
                  <a:lnTo>
                    <a:pt x="20707" y="0"/>
                  </a:lnTo>
                  <a:lnTo>
                    <a:pt x="20038" y="0"/>
                  </a:lnTo>
                  <a:lnTo>
                    <a:pt x="19883" y="0"/>
                  </a:lnTo>
                  <a:lnTo>
                    <a:pt x="19111" y="13"/>
                  </a:lnTo>
                  <a:lnTo>
                    <a:pt x="19021" y="13"/>
                  </a:lnTo>
                  <a:lnTo>
                    <a:pt x="18674" y="13"/>
                  </a:lnTo>
                  <a:lnTo>
                    <a:pt x="18622" y="13"/>
                  </a:lnTo>
                  <a:cubicBezTo>
                    <a:pt x="18378" y="13"/>
                    <a:pt x="18133" y="26"/>
                    <a:pt x="17889" y="26"/>
                  </a:cubicBezTo>
                  <a:lnTo>
                    <a:pt x="17683" y="26"/>
                  </a:lnTo>
                  <a:lnTo>
                    <a:pt x="16923" y="52"/>
                  </a:lnTo>
                  <a:lnTo>
                    <a:pt x="16885" y="52"/>
                  </a:lnTo>
                  <a:lnTo>
                    <a:pt x="16602" y="52"/>
                  </a:lnTo>
                  <a:lnTo>
                    <a:pt x="16331" y="52"/>
                  </a:lnTo>
                  <a:lnTo>
                    <a:pt x="16293" y="52"/>
                  </a:lnTo>
                  <a:lnTo>
                    <a:pt x="16087" y="52"/>
                  </a:lnTo>
                  <a:lnTo>
                    <a:pt x="15752" y="65"/>
                  </a:lnTo>
                  <a:lnTo>
                    <a:pt x="15701" y="65"/>
                  </a:lnTo>
                  <a:lnTo>
                    <a:pt x="15431" y="65"/>
                  </a:lnTo>
                  <a:lnTo>
                    <a:pt x="15238" y="65"/>
                  </a:lnTo>
                  <a:lnTo>
                    <a:pt x="15147" y="65"/>
                  </a:lnTo>
                  <a:lnTo>
                    <a:pt x="14710" y="78"/>
                  </a:lnTo>
                  <a:lnTo>
                    <a:pt x="14285" y="90"/>
                  </a:lnTo>
                  <a:lnTo>
                    <a:pt x="14208" y="90"/>
                  </a:lnTo>
                  <a:lnTo>
                    <a:pt x="14105" y="90"/>
                  </a:lnTo>
                  <a:lnTo>
                    <a:pt x="13848" y="103"/>
                  </a:lnTo>
                  <a:lnTo>
                    <a:pt x="13693" y="103"/>
                  </a:lnTo>
                  <a:lnTo>
                    <a:pt x="13565" y="103"/>
                  </a:lnTo>
                  <a:lnTo>
                    <a:pt x="13410" y="103"/>
                  </a:lnTo>
                  <a:lnTo>
                    <a:pt x="13191" y="103"/>
                  </a:lnTo>
                  <a:lnTo>
                    <a:pt x="13063" y="103"/>
                  </a:lnTo>
                  <a:lnTo>
                    <a:pt x="12960" y="103"/>
                  </a:lnTo>
                  <a:lnTo>
                    <a:pt x="12625" y="116"/>
                  </a:lnTo>
                  <a:lnTo>
                    <a:pt x="12574" y="116"/>
                  </a:lnTo>
                  <a:lnTo>
                    <a:pt x="12509" y="116"/>
                  </a:lnTo>
                  <a:lnTo>
                    <a:pt x="12072" y="129"/>
                  </a:lnTo>
                  <a:lnTo>
                    <a:pt x="11608" y="155"/>
                  </a:lnTo>
                  <a:lnTo>
                    <a:pt x="11544" y="155"/>
                  </a:lnTo>
                  <a:lnTo>
                    <a:pt x="11029" y="168"/>
                  </a:lnTo>
                  <a:lnTo>
                    <a:pt x="11004" y="168"/>
                  </a:lnTo>
                  <a:lnTo>
                    <a:pt x="10888" y="168"/>
                  </a:lnTo>
                  <a:lnTo>
                    <a:pt x="10515" y="193"/>
                  </a:lnTo>
                  <a:lnTo>
                    <a:pt x="10463" y="193"/>
                  </a:lnTo>
                  <a:lnTo>
                    <a:pt x="10373" y="193"/>
                  </a:lnTo>
                  <a:lnTo>
                    <a:pt x="9884" y="219"/>
                  </a:lnTo>
                  <a:lnTo>
                    <a:pt x="9781" y="219"/>
                  </a:lnTo>
                  <a:lnTo>
                    <a:pt x="9730" y="219"/>
                  </a:lnTo>
                  <a:lnTo>
                    <a:pt x="9099" y="258"/>
                  </a:lnTo>
                  <a:lnTo>
                    <a:pt x="9047" y="258"/>
                  </a:lnTo>
                  <a:lnTo>
                    <a:pt x="8842" y="271"/>
                  </a:lnTo>
                  <a:lnTo>
                    <a:pt x="8674" y="283"/>
                  </a:lnTo>
                  <a:lnTo>
                    <a:pt x="8430" y="296"/>
                  </a:lnTo>
                  <a:lnTo>
                    <a:pt x="8211" y="309"/>
                  </a:lnTo>
                  <a:lnTo>
                    <a:pt x="8159" y="309"/>
                  </a:lnTo>
                  <a:lnTo>
                    <a:pt x="8044" y="309"/>
                  </a:lnTo>
                  <a:lnTo>
                    <a:pt x="7748" y="335"/>
                  </a:lnTo>
                  <a:lnTo>
                    <a:pt x="7567" y="348"/>
                  </a:lnTo>
                  <a:lnTo>
                    <a:pt x="7310" y="361"/>
                  </a:lnTo>
                  <a:lnTo>
                    <a:pt x="7207" y="374"/>
                  </a:lnTo>
                  <a:lnTo>
                    <a:pt x="7117" y="374"/>
                  </a:lnTo>
                  <a:lnTo>
                    <a:pt x="6808" y="399"/>
                  </a:lnTo>
                  <a:lnTo>
                    <a:pt x="6654" y="412"/>
                  </a:lnTo>
                  <a:lnTo>
                    <a:pt x="6281" y="438"/>
                  </a:lnTo>
                  <a:lnTo>
                    <a:pt x="6203" y="438"/>
                  </a:lnTo>
                  <a:lnTo>
                    <a:pt x="6203" y="438"/>
                  </a:lnTo>
                  <a:lnTo>
                    <a:pt x="5766" y="477"/>
                  </a:lnTo>
                  <a:lnTo>
                    <a:pt x="5637" y="489"/>
                  </a:lnTo>
                  <a:lnTo>
                    <a:pt x="5341" y="515"/>
                  </a:lnTo>
                  <a:lnTo>
                    <a:pt x="5277" y="515"/>
                  </a:lnTo>
                  <a:lnTo>
                    <a:pt x="5200" y="528"/>
                  </a:lnTo>
                  <a:lnTo>
                    <a:pt x="4955" y="541"/>
                  </a:lnTo>
                  <a:lnTo>
                    <a:pt x="4788" y="554"/>
                  </a:lnTo>
                  <a:lnTo>
                    <a:pt x="4543" y="579"/>
                  </a:lnTo>
                  <a:lnTo>
                    <a:pt x="4453" y="592"/>
                  </a:lnTo>
                  <a:lnTo>
                    <a:pt x="4414" y="592"/>
                  </a:lnTo>
                  <a:lnTo>
                    <a:pt x="4183" y="618"/>
                  </a:lnTo>
                  <a:lnTo>
                    <a:pt x="4054" y="631"/>
                  </a:lnTo>
                  <a:lnTo>
                    <a:pt x="3810" y="631"/>
                  </a:lnTo>
                  <a:lnTo>
                    <a:pt x="3732" y="631"/>
                  </a:lnTo>
                  <a:lnTo>
                    <a:pt x="3732" y="631"/>
                  </a:lnTo>
                  <a:lnTo>
                    <a:pt x="3527" y="657"/>
                  </a:lnTo>
                  <a:lnTo>
                    <a:pt x="3372" y="670"/>
                  </a:lnTo>
                  <a:lnTo>
                    <a:pt x="3115" y="708"/>
                  </a:lnTo>
                  <a:lnTo>
                    <a:pt x="3115" y="708"/>
                  </a:lnTo>
                  <a:lnTo>
                    <a:pt x="3012" y="721"/>
                  </a:lnTo>
                  <a:lnTo>
                    <a:pt x="2832" y="747"/>
                  </a:lnTo>
                  <a:lnTo>
                    <a:pt x="2677" y="773"/>
                  </a:lnTo>
                  <a:lnTo>
                    <a:pt x="2574" y="785"/>
                  </a:lnTo>
                  <a:lnTo>
                    <a:pt x="2574" y="785"/>
                  </a:lnTo>
                  <a:lnTo>
                    <a:pt x="2317" y="824"/>
                  </a:lnTo>
                  <a:lnTo>
                    <a:pt x="2227" y="837"/>
                  </a:lnTo>
                  <a:lnTo>
                    <a:pt x="2072" y="863"/>
                  </a:lnTo>
                  <a:lnTo>
                    <a:pt x="2072" y="863"/>
                  </a:lnTo>
                  <a:lnTo>
                    <a:pt x="2008" y="875"/>
                  </a:lnTo>
                  <a:lnTo>
                    <a:pt x="1841" y="901"/>
                  </a:lnTo>
                  <a:lnTo>
                    <a:pt x="1763" y="914"/>
                  </a:lnTo>
                  <a:lnTo>
                    <a:pt x="1660" y="940"/>
                  </a:lnTo>
                  <a:lnTo>
                    <a:pt x="1660" y="940"/>
                  </a:lnTo>
                  <a:lnTo>
                    <a:pt x="1635" y="940"/>
                  </a:lnTo>
                  <a:lnTo>
                    <a:pt x="1545" y="953"/>
                  </a:lnTo>
                  <a:lnTo>
                    <a:pt x="1429" y="978"/>
                  </a:lnTo>
                  <a:lnTo>
                    <a:pt x="1352" y="991"/>
                  </a:lnTo>
                  <a:lnTo>
                    <a:pt x="1274" y="1017"/>
                  </a:lnTo>
                  <a:lnTo>
                    <a:pt x="1236" y="1017"/>
                  </a:lnTo>
                  <a:lnTo>
                    <a:pt x="1159" y="1043"/>
                  </a:lnTo>
                  <a:lnTo>
                    <a:pt x="1068" y="1056"/>
                  </a:lnTo>
                  <a:lnTo>
                    <a:pt x="991" y="1081"/>
                  </a:lnTo>
                  <a:lnTo>
                    <a:pt x="953" y="1081"/>
                  </a:lnTo>
                  <a:lnTo>
                    <a:pt x="901" y="1107"/>
                  </a:lnTo>
                  <a:lnTo>
                    <a:pt x="837" y="1120"/>
                  </a:lnTo>
                  <a:lnTo>
                    <a:pt x="747" y="1146"/>
                  </a:lnTo>
                  <a:lnTo>
                    <a:pt x="695" y="1159"/>
                  </a:lnTo>
                  <a:lnTo>
                    <a:pt x="670" y="1159"/>
                  </a:lnTo>
                  <a:lnTo>
                    <a:pt x="605" y="1184"/>
                  </a:lnTo>
                  <a:lnTo>
                    <a:pt x="554" y="1197"/>
                  </a:lnTo>
                  <a:cubicBezTo>
                    <a:pt x="515" y="1210"/>
                    <a:pt x="489" y="1223"/>
                    <a:pt x="451" y="1236"/>
                  </a:cubicBezTo>
                  <a:lnTo>
                    <a:pt x="438" y="1236"/>
                  </a:lnTo>
                  <a:lnTo>
                    <a:pt x="335" y="1274"/>
                  </a:lnTo>
                  <a:lnTo>
                    <a:pt x="296" y="1287"/>
                  </a:lnTo>
                  <a:lnTo>
                    <a:pt x="245" y="1313"/>
                  </a:lnTo>
                  <a:lnTo>
                    <a:pt x="245" y="1313"/>
                  </a:lnTo>
                  <a:lnTo>
                    <a:pt x="219" y="1326"/>
                  </a:lnTo>
                  <a:lnTo>
                    <a:pt x="168" y="1352"/>
                  </a:lnTo>
                  <a:lnTo>
                    <a:pt x="142" y="1377"/>
                  </a:lnTo>
                  <a:lnTo>
                    <a:pt x="116" y="1390"/>
                  </a:lnTo>
                  <a:lnTo>
                    <a:pt x="103" y="1403"/>
                  </a:lnTo>
                  <a:lnTo>
                    <a:pt x="78" y="1416"/>
                  </a:lnTo>
                  <a:lnTo>
                    <a:pt x="52" y="1442"/>
                  </a:lnTo>
                  <a:lnTo>
                    <a:pt x="39" y="1467"/>
                  </a:lnTo>
                  <a:lnTo>
                    <a:pt x="26" y="1480"/>
                  </a:lnTo>
                  <a:lnTo>
                    <a:pt x="26" y="1493"/>
                  </a:lnTo>
                  <a:lnTo>
                    <a:pt x="26" y="1506"/>
                  </a:lnTo>
                  <a:cubicBezTo>
                    <a:pt x="13" y="1519"/>
                    <a:pt x="13" y="1532"/>
                    <a:pt x="0" y="1545"/>
                  </a:cubicBezTo>
                  <a:cubicBezTo>
                    <a:pt x="0" y="1558"/>
                    <a:pt x="0" y="1558"/>
                    <a:pt x="0" y="1570"/>
                  </a:cubicBezTo>
                  <a:cubicBezTo>
                    <a:pt x="0" y="1570"/>
                    <a:pt x="0" y="1583"/>
                    <a:pt x="0" y="1596"/>
                  </a:cubicBezTo>
                  <a:lnTo>
                    <a:pt x="0" y="1609"/>
                  </a:lnTo>
                  <a:cubicBezTo>
                    <a:pt x="13" y="1622"/>
                    <a:pt x="13" y="1635"/>
                    <a:pt x="26" y="1648"/>
                  </a:cubicBezTo>
                  <a:cubicBezTo>
                    <a:pt x="1905" y="5238"/>
                    <a:pt x="3797" y="8816"/>
                    <a:pt x="5689" y="12393"/>
                  </a:cubicBezTo>
                  <a:cubicBezTo>
                    <a:pt x="5701" y="12406"/>
                    <a:pt x="5701" y="12419"/>
                    <a:pt x="5714" y="12432"/>
                  </a:cubicBezTo>
                  <a:lnTo>
                    <a:pt x="5727" y="12445"/>
                  </a:lnTo>
                  <a:cubicBezTo>
                    <a:pt x="5740" y="12458"/>
                    <a:pt x="5740" y="12458"/>
                    <a:pt x="5753" y="12471"/>
                  </a:cubicBezTo>
                  <a:lnTo>
                    <a:pt x="5766" y="12484"/>
                  </a:lnTo>
                  <a:lnTo>
                    <a:pt x="5804" y="12509"/>
                  </a:lnTo>
                  <a:lnTo>
                    <a:pt x="5830" y="12522"/>
                  </a:lnTo>
                  <a:lnTo>
                    <a:pt x="5869" y="12535"/>
                  </a:lnTo>
                  <a:lnTo>
                    <a:pt x="5894" y="12561"/>
                  </a:lnTo>
                  <a:lnTo>
                    <a:pt x="5946" y="12574"/>
                  </a:lnTo>
                  <a:lnTo>
                    <a:pt x="5985" y="12587"/>
                  </a:lnTo>
                  <a:lnTo>
                    <a:pt x="6036" y="12612"/>
                  </a:lnTo>
                  <a:cubicBezTo>
                    <a:pt x="6049" y="12612"/>
                    <a:pt x="6062" y="12625"/>
                    <a:pt x="6075" y="12625"/>
                  </a:cubicBezTo>
                  <a:lnTo>
                    <a:pt x="6165" y="12651"/>
                  </a:lnTo>
                  <a:lnTo>
                    <a:pt x="6178" y="12651"/>
                  </a:lnTo>
                  <a:lnTo>
                    <a:pt x="6293" y="12689"/>
                  </a:lnTo>
                  <a:lnTo>
                    <a:pt x="6332" y="12702"/>
                  </a:lnTo>
                  <a:lnTo>
                    <a:pt x="6422" y="12728"/>
                  </a:lnTo>
                  <a:lnTo>
                    <a:pt x="6474" y="12741"/>
                  </a:lnTo>
                  <a:lnTo>
                    <a:pt x="6564" y="12754"/>
                  </a:lnTo>
                  <a:lnTo>
                    <a:pt x="6628" y="12767"/>
                  </a:lnTo>
                  <a:lnTo>
                    <a:pt x="6718" y="12792"/>
                  </a:lnTo>
                  <a:lnTo>
                    <a:pt x="6782" y="12805"/>
                  </a:lnTo>
                  <a:lnTo>
                    <a:pt x="6885" y="12818"/>
                  </a:lnTo>
                  <a:lnTo>
                    <a:pt x="6950" y="12844"/>
                  </a:lnTo>
                  <a:lnTo>
                    <a:pt x="7053" y="12857"/>
                  </a:lnTo>
                  <a:lnTo>
                    <a:pt x="7130" y="12870"/>
                  </a:lnTo>
                  <a:lnTo>
                    <a:pt x="7259" y="12895"/>
                  </a:lnTo>
                  <a:lnTo>
                    <a:pt x="7323" y="12908"/>
                  </a:lnTo>
                  <a:lnTo>
                    <a:pt x="7516" y="12934"/>
                  </a:lnTo>
                  <a:lnTo>
                    <a:pt x="7580" y="12947"/>
                  </a:lnTo>
                  <a:lnTo>
                    <a:pt x="7722" y="12960"/>
                  </a:lnTo>
                  <a:lnTo>
                    <a:pt x="7812" y="12973"/>
                  </a:lnTo>
                  <a:lnTo>
                    <a:pt x="7941" y="12998"/>
                  </a:lnTo>
                  <a:lnTo>
                    <a:pt x="8044" y="13011"/>
                  </a:lnTo>
                  <a:lnTo>
                    <a:pt x="8172" y="13024"/>
                  </a:lnTo>
                  <a:lnTo>
                    <a:pt x="8275" y="13037"/>
                  </a:lnTo>
                  <a:lnTo>
                    <a:pt x="8417" y="13063"/>
                  </a:lnTo>
                  <a:lnTo>
                    <a:pt x="8520" y="13076"/>
                  </a:lnTo>
                  <a:lnTo>
                    <a:pt x="8661" y="13088"/>
                  </a:lnTo>
                  <a:lnTo>
                    <a:pt x="8777" y="13101"/>
                  </a:lnTo>
                  <a:lnTo>
                    <a:pt x="8932" y="13114"/>
                  </a:lnTo>
                  <a:lnTo>
                    <a:pt x="9035" y="13127"/>
                  </a:lnTo>
                  <a:lnTo>
                    <a:pt x="9305" y="13153"/>
                  </a:lnTo>
                  <a:lnTo>
                    <a:pt x="9395" y="13166"/>
                  </a:lnTo>
                  <a:lnTo>
                    <a:pt x="9588" y="13178"/>
                  </a:lnTo>
                  <a:lnTo>
                    <a:pt x="9717" y="13191"/>
                  </a:lnTo>
                  <a:lnTo>
                    <a:pt x="9871" y="13204"/>
                  </a:lnTo>
                  <a:lnTo>
                    <a:pt x="10013" y="13217"/>
                  </a:lnTo>
                  <a:lnTo>
                    <a:pt x="10167" y="13243"/>
                  </a:lnTo>
                  <a:lnTo>
                    <a:pt x="10322" y="13243"/>
                  </a:lnTo>
                  <a:lnTo>
                    <a:pt x="10476" y="13269"/>
                  </a:lnTo>
                  <a:lnTo>
                    <a:pt x="10618" y="13269"/>
                  </a:lnTo>
                  <a:lnTo>
                    <a:pt x="10798" y="13294"/>
                  </a:lnTo>
                  <a:lnTo>
                    <a:pt x="10939" y="13294"/>
                  </a:lnTo>
                  <a:lnTo>
                    <a:pt x="11132" y="13307"/>
                  </a:lnTo>
                  <a:lnTo>
                    <a:pt x="11274" y="13320"/>
                  </a:lnTo>
                  <a:lnTo>
                    <a:pt x="11518" y="13346"/>
                  </a:lnTo>
                  <a:lnTo>
                    <a:pt x="11711" y="13359"/>
                  </a:lnTo>
                  <a:lnTo>
                    <a:pt x="11943" y="13372"/>
                  </a:lnTo>
                  <a:lnTo>
                    <a:pt x="12097" y="13384"/>
                  </a:lnTo>
                  <a:lnTo>
                    <a:pt x="12291" y="13397"/>
                  </a:lnTo>
                  <a:lnTo>
                    <a:pt x="12458" y="13410"/>
                  </a:lnTo>
                  <a:lnTo>
                    <a:pt x="12638" y="13410"/>
                  </a:lnTo>
                  <a:lnTo>
                    <a:pt x="12715" y="13410"/>
                  </a:lnTo>
                  <a:lnTo>
                    <a:pt x="12805" y="13410"/>
                  </a:lnTo>
                  <a:lnTo>
                    <a:pt x="13050" y="13436"/>
                  </a:lnTo>
                  <a:lnTo>
                    <a:pt x="13204" y="13436"/>
                  </a:lnTo>
                  <a:lnTo>
                    <a:pt x="13500" y="13449"/>
                  </a:lnTo>
                  <a:lnTo>
                    <a:pt x="13603" y="13449"/>
                  </a:lnTo>
                  <a:lnTo>
                    <a:pt x="14002" y="13474"/>
                  </a:lnTo>
                  <a:lnTo>
                    <a:pt x="14131" y="13474"/>
                  </a:lnTo>
                  <a:lnTo>
                    <a:pt x="14414" y="13487"/>
                  </a:lnTo>
                  <a:lnTo>
                    <a:pt x="14478" y="13487"/>
                  </a:lnTo>
                  <a:lnTo>
                    <a:pt x="14543" y="13487"/>
                  </a:lnTo>
                  <a:lnTo>
                    <a:pt x="15186" y="13513"/>
                  </a:lnTo>
                  <a:lnTo>
                    <a:pt x="15302" y="13513"/>
                  </a:lnTo>
                  <a:lnTo>
                    <a:pt x="15958" y="13539"/>
                  </a:lnTo>
                  <a:lnTo>
                    <a:pt x="16035" y="13539"/>
                  </a:lnTo>
                  <a:lnTo>
                    <a:pt x="16640" y="13565"/>
                  </a:lnTo>
                  <a:lnTo>
                    <a:pt x="16743" y="13565"/>
                  </a:lnTo>
                  <a:lnTo>
                    <a:pt x="17348" y="13590"/>
                  </a:lnTo>
                  <a:lnTo>
                    <a:pt x="17412" y="13590"/>
                  </a:lnTo>
                  <a:lnTo>
                    <a:pt x="18017" y="13603"/>
                  </a:lnTo>
                  <a:lnTo>
                    <a:pt x="18159" y="13603"/>
                  </a:lnTo>
                  <a:lnTo>
                    <a:pt x="18751" y="13616"/>
                  </a:lnTo>
                  <a:lnTo>
                    <a:pt x="18892" y="13616"/>
                  </a:lnTo>
                  <a:lnTo>
                    <a:pt x="19497" y="13629"/>
                  </a:lnTo>
                  <a:lnTo>
                    <a:pt x="19523" y="13629"/>
                  </a:lnTo>
                  <a:lnTo>
                    <a:pt x="20154" y="13642"/>
                  </a:lnTo>
                  <a:lnTo>
                    <a:pt x="20295" y="13642"/>
                  </a:lnTo>
                  <a:lnTo>
                    <a:pt x="20939" y="13655"/>
                  </a:lnTo>
                  <a:lnTo>
                    <a:pt x="21055" y="13655"/>
                  </a:lnTo>
                  <a:lnTo>
                    <a:pt x="21698" y="13668"/>
                  </a:lnTo>
                  <a:lnTo>
                    <a:pt x="21737" y="13668"/>
                  </a:lnTo>
                  <a:lnTo>
                    <a:pt x="22457" y="13668"/>
                  </a:lnTo>
                  <a:lnTo>
                    <a:pt x="22560" y="13668"/>
                  </a:lnTo>
                  <a:lnTo>
                    <a:pt x="23281" y="13668"/>
                  </a:lnTo>
                  <a:lnTo>
                    <a:pt x="25134" y="13668"/>
                  </a:lnTo>
                  <a:lnTo>
                    <a:pt x="26112" y="13668"/>
                  </a:lnTo>
                  <a:lnTo>
                    <a:pt x="26202" y="13668"/>
                  </a:lnTo>
                  <a:lnTo>
                    <a:pt x="27142" y="13668"/>
                  </a:lnTo>
                  <a:lnTo>
                    <a:pt x="27232" y="13668"/>
                  </a:lnTo>
                  <a:lnTo>
                    <a:pt x="27991" y="13655"/>
                  </a:lnTo>
                  <a:lnTo>
                    <a:pt x="28107" y="13655"/>
                  </a:lnTo>
                  <a:lnTo>
                    <a:pt x="28853" y="13642"/>
                  </a:lnTo>
                  <a:lnTo>
                    <a:pt x="28969" y="13642"/>
                  </a:lnTo>
                  <a:cubicBezTo>
                    <a:pt x="29214" y="13642"/>
                    <a:pt x="29458" y="13642"/>
                    <a:pt x="29703" y="13629"/>
                  </a:cubicBezTo>
                  <a:lnTo>
                    <a:pt x="29806" y="13629"/>
                  </a:lnTo>
                  <a:lnTo>
                    <a:pt x="30539" y="13603"/>
                  </a:lnTo>
                  <a:lnTo>
                    <a:pt x="30578" y="13603"/>
                  </a:lnTo>
                  <a:lnTo>
                    <a:pt x="30706" y="13603"/>
                  </a:lnTo>
                  <a:lnTo>
                    <a:pt x="30964" y="13603"/>
                  </a:lnTo>
                  <a:lnTo>
                    <a:pt x="31170" y="13603"/>
                  </a:lnTo>
                  <a:lnTo>
                    <a:pt x="31414" y="13603"/>
                  </a:lnTo>
                  <a:lnTo>
                    <a:pt x="31620" y="13603"/>
                  </a:lnTo>
                  <a:lnTo>
                    <a:pt x="31852" y="13603"/>
                  </a:lnTo>
                  <a:lnTo>
                    <a:pt x="32071" y="13603"/>
                  </a:lnTo>
                  <a:lnTo>
                    <a:pt x="32289" y="13603"/>
                  </a:lnTo>
                  <a:lnTo>
                    <a:pt x="32495" y="13603"/>
                  </a:lnTo>
                  <a:lnTo>
                    <a:pt x="32740" y="13590"/>
                  </a:lnTo>
                  <a:lnTo>
                    <a:pt x="32959" y="13577"/>
                  </a:lnTo>
                  <a:lnTo>
                    <a:pt x="33332" y="13565"/>
                  </a:lnTo>
                  <a:lnTo>
                    <a:pt x="33551" y="13565"/>
                  </a:lnTo>
                  <a:lnTo>
                    <a:pt x="33744" y="13565"/>
                  </a:lnTo>
                  <a:lnTo>
                    <a:pt x="33975" y="13552"/>
                  </a:lnTo>
                  <a:lnTo>
                    <a:pt x="34155" y="13539"/>
                  </a:lnTo>
                  <a:lnTo>
                    <a:pt x="34233" y="13539"/>
                  </a:lnTo>
                  <a:lnTo>
                    <a:pt x="34297" y="13539"/>
                  </a:lnTo>
                  <a:lnTo>
                    <a:pt x="34915" y="13513"/>
                  </a:lnTo>
                  <a:lnTo>
                    <a:pt x="35031" y="13513"/>
                  </a:lnTo>
                  <a:lnTo>
                    <a:pt x="35635" y="13474"/>
                  </a:lnTo>
                  <a:lnTo>
                    <a:pt x="35726" y="13474"/>
                  </a:lnTo>
                  <a:lnTo>
                    <a:pt x="36317" y="13449"/>
                  </a:lnTo>
                  <a:lnTo>
                    <a:pt x="36395" y="13449"/>
                  </a:lnTo>
                  <a:lnTo>
                    <a:pt x="36987" y="13410"/>
                  </a:lnTo>
                  <a:lnTo>
                    <a:pt x="37000" y="13410"/>
                  </a:lnTo>
                  <a:lnTo>
                    <a:pt x="37115" y="13397"/>
                  </a:lnTo>
                  <a:lnTo>
                    <a:pt x="37334" y="13384"/>
                  </a:lnTo>
                  <a:lnTo>
                    <a:pt x="37501" y="13372"/>
                  </a:lnTo>
                  <a:lnTo>
                    <a:pt x="37707" y="13359"/>
                  </a:lnTo>
                  <a:lnTo>
                    <a:pt x="37849" y="13346"/>
                  </a:lnTo>
                  <a:lnTo>
                    <a:pt x="38068" y="13333"/>
                  </a:lnTo>
                  <a:lnTo>
                    <a:pt x="38184" y="13333"/>
                  </a:lnTo>
                  <a:lnTo>
                    <a:pt x="38518" y="13294"/>
                  </a:lnTo>
                  <a:lnTo>
                    <a:pt x="38518" y="13294"/>
                  </a:lnTo>
                  <a:lnTo>
                    <a:pt x="38763" y="13281"/>
                  </a:lnTo>
                  <a:lnTo>
                    <a:pt x="38801" y="13281"/>
                  </a:lnTo>
                  <a:cubicBezTo>
                    <a:pt x="39084" y="13256"/>
                    <a:pt x="39355" y="13230"/>
                    <a:pt x="39599" y="13204"/>
                  </a:cubicBezTo>
                  <a:lnTo>
                    <a:pt x="39599" y="13204"/>
                  </a:lnTo>
                  <a:lnTo>
                    <a:pt x="40011" y="13153"/>
                  </a:lnTo>
                  <a:lnTo>
                    <a:pt x="40062" y="13153"/>
                  </a:lnTo>
                  <a:lnTo>
                    <a:pt x="40436" y="13114"/>
                  </a:lnTo>
                  <a:lnTo>
                    <a:pt x="40474" y="13114"/>
                  </a:lnTo>
                  <a:lnTo>
                    <a:pt x="40500" y="13114"/>
                  </a:lnTo>
                  <a:lnTo>
                    <a:pt x="40822" y="13076"/>
                  </a:lnTo>
                  <a:lnTo>
                    <a:pt x="40886" y="13063"/>
                  </a:lnTo>
                  <a:lnTo>
                    <a:pt x="41169" y="13024"/>
                  </a:lnTo>
                  <a:lnTo>
                    <a:pt x="41195" y="13024"/>
                  </a:lnTo>
                  <a:lnTo>
                    <a:pt x="41195" y="13024"/>
                  </a:lnTo>
                  <a:lnTo>
                    <a:pt x="41465" y="12973"/>
                  </a:lnTo>
                  <a:lnTo>
                    <a:pt x="41530" y="12973"/>
                  </a:lnTo>
                  <a:lnTo>
                    <a:pt x="41774" y="12921"/>
                  </a:lnTo>
                  <a:lnTo>
                    <a:pt x="41787" y="12921"/>
                  </a:lnTo>
                  <a:lnTo>
                    <a:pt x="41813" y="12921"/>
                  </a:lnTo>
                  <a:lnTo>
                    <a:pt x="42031" y="12882"/>
                  </a:lnTo>
                  <a:lnTo>
                    <a:pt x="42057" y="12882"/>
                  </a:lnTo>
                  <a:lnTo>
                    <a:pt x="42263" y="12844"/>
                  </a:lnTo>
                  <a:lnTo>
                    <a:pt x="42289" y="12844"/>
                  </a:lnTo>
                  <a:lnTo>
                    <a:pt x="42327" y="12831"/>
                  </a:lnTo>
                  <a:lnTo>
                    <a:pt x="42379" y="12818"/>
                  </a:lnTo>
                  <a:lnTo>
                    <a:pt x="42443" y="12792"/>
                  </a:lnTo>
                  <a:lnTo>
                    <a:pt x="42495" y="12780"/>
                  </a:lnTo>
                  <a:lnTo>
                    <a:pt x="42572" y="12767"/>
                  </a:lnTo>
                  <a:lnTo>
                    <a:pt x="42598" y="12754"/>
                  </a:lnTo>
                  <a:lnTo>
                    <a:pt x="42688" y="12728"/>
                  </a:lnTo>
                  <a:lnTo>
                    <a:pt x="42688" y="12728"/>
                  </a:lnTo>
                  <a:lnTo>
                    <a:pt x="42726" y="12715"/>
                  </a:lnTo>
                  <a:lnTo>
                    <a:pt x="42778" y="12689"/>
                  </a:lnTo>
                  <a:lnTo>
                    <a:pt x="42816" y="12677"/>
                  </a:lnTo>
                  <a:lnTo>
                    <a:pt x="42855" y="12664"/>
                  </a:lnTo>
                  <a:lnTo>
                    <a:pt x="42894" y="12638"/>
                  </a:lnTo>
                  <a:lnTo>
                    <a:pt x="42932" y="12625"/>
                  </a:lnTo>
                  <a:lnTo>
                    <a:pt x="42958" y="12612"/>
                  </a:lnTo>
                  <a:lnTo>
                    <a:pt x="42984" y="12599"/>
                  </a:lnTo>
                  <a:lnTo>
                    <a:pt x="42984" y="12599"/>
                  </a:lnTo>
                  <a:lnTo>
                    <a:pt x="43010" y="12587"/>
                  </a:lnTo>
                  <a:lnTo>
                    <a:pt x="43035" y="12561"/>
                  </a:lnTo>
                  <a:lnTo>
                    <a:pt x="43048" y="12548"/>
                  </a:lnTo>
                  <a:lnTo>
                    <a:pt x="43074" y="12535"/>
                  </a:lnTo>
                  <a:lnTo>
                    <a:pt x="43087" y="12522"/>
                  </a:lnTo>
                  <a:cubicBezTo>
                    <a:pt x="43087" y="12509"/>
                    <a:pt x="43100" y="12496"/>
                    <a:pt x="43100" y="12484"/>
                  </a:cubicBezTo>
                  <a:cubicBezTo>
                    <a:pt x="44991" y="8906"/>
                    <a:pt x="46883" y="5328"/>
                    <a:pt x="48775" y="1751"/>
                  </a:cubicBezTo>
                  <a:cubicBezTo>
                    <a:pt x="48775" y="1738"/>
                    <a:pt x="48775" y="1712"/>
                    <a:pt x="48788" y="1699"/>
                  </a:cubicBezTo>
                  <a:cubicBezTo>
                    <a:pt x="48801" y="1673"/>
                    <a:pt x="48801" y="1635"/>
                    <a:pt x="48788" y="15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3546051" y="2373292"/>
              <a:ext cx="2051375" cy="152117"/>
            </a:xfrm>
            <a:custGeom>
              <a:avLst/>
              <a:gdLst/>
              <a:ahLst/>
              <a:cxnLst/>
              <a:rect l="l" t="t" r="r" b="b"/>
              <a:pathLst>
                <a:path w="49303" h="3656" extrusionOk="0">
                  <a:moveTo>
                    <a:pt x="49071" y="1867"/>
                  </a:moveTo>
                  <a:cubicBezTo>
                    <a:pt x="48839" y="2858"/>
                    <a:pt x="37720" y="3655"/>
                    <a:pt x="24233" y="3643"/>
                  </a:cubicBezTo>
                  <a:cubicBezTo>
                    <a:pt x="10746" y="3617"/>
                    <a:pt x="0" y="2793"/>
                    <a:pt x="245" y="1802"/>
                  </a:cubicBezTo>
                  <a:cubicBezTo>
                    <a:pt x="476" y="798"/>
                    <a:pt x="11595" y="1"/>
                    <a:pt x="25082" y="13"/>
                  </a:cubicBezTo>
                  <a:cubicBezTo>
                    <a:pt x="38570" y="39"/>
                    <a:pt x="49303" y="863"/>
                    <a:pt x="49071" y="1867"/>
                  </a:cubicBezTo>
                  <a:close/>
                </a:path>
              </a:pathLst>
            </a:custGeom>
            <a:solidFill>
              <a:srgbClr val="2584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083640" y="3606503"/>
              <a:ext cx="977277" cy="490511"/>
            </a:xfrm>
            <a:custGeom>
              <a:avLst/>
              <a:gdLst/>
              <a:ahLst/>
              <a:cxnLst/>
              <a:rect l="l" t="t" r="r" b="b"/>
              <a:pathLst>
                <a:path w="23488" h="11789" extrusionOk="0">
                  <a:moveTo>
                    <a:pt x="23487" y="734"/>
                  </a:moveTo>
                  <a:cubicBezTo>
                    <a:pt x="23475" y="721"/>
                    <a:pt x="23475" y="721"/>
                    <a:pt x="23475" y="708"/>
                  </a:cubicBezTo>
                  <a:lnTo>
                    <a:pt x="23475" y="708"/>
                  </a:lnTo>
                  <a:lnTo>
                    <a:pt x="23462" y="683"/>
                  </a:lnTo>
                  <a:lnTo>
                    <a:pt x="23462" y="683"/>
                  </a:lnTo>
                  <a:lnTo>
                    <a:pt x="23423" y="657"/>
                  </a:lnTo>
                  <a:lnTo>
                    <a:pt x="23423" y="657"/>
                  </a:lnTo>
                  <a:lnTo>
                    <a:pt x="23397" y="631"/>
                  </a:lnTo>
                  <a:lnTo>
                    <a:pt x="23372" y="631"/>
                  </a:lnTo>
                  <a:lnTo>
                    <a:pt x="23346" y="605"/>
                  </a:lnTo>
                  <a:lnTo>
                    <a:pt x="23320" y="592"/>
                  </a:lnTo>
                  <a:lnTo>
                    <a:pt x="23269" y="580"/>
                  </a:lnTo>
                  <a:lnTo>
                    <a:pt x="23256" y="580"/>
                  </a:lnTo>
                  <a:lnTo>
                    <a:pt x="23179" y="554"/>
                  </a:lnTo>
                  <a:lnTo>
                    <a:pt x="23166" y="554"/>
                  </a:lnTo>
                  <a:lnTo>
                    <a:pt x="23101" y="528"/>
                  </a:lnTo>
                  <a:lnTo>
                    <a:pt x="23063" y="528"/>
                  </a:lnTo>
                  <a:lnTo>
                    <a:pt x="23011" y="502"/>
                  </a:lnTo>
                  <a:lnTo>
                    <a:pt x="22973" y="502"/>
                  </a:lnTo>
                  <a:lnTo>
                    <a:pt x="22908" y="490"/>
                  </a:lnTo>
                  <a:lnTo>
                    <a:pt x="22870" y="490"/>
                  </a:lnTo>
                  <a:lnTo>
                    <a:pt x="22754" y="464"/>
                  </a:lnTo>
                  <a:lnTo>
                    <a:pt x="22715" y="464"/>
                  </a:lnTo>
                  <a:lnTo>
                    <a:pt x="22638" y="451"/>
                  </a:lnTo>
                  <a:lnTo>
                    <a:pt x="22587" y="438"/>
                  </a:lnTo>
                  <a:lnTo>
                    <a:pt x="22509" y="425"/>
                  </a:lnTo>
                  <a:cubicBezTo>
                    <a:pt x="22497" y="425"/>
                    <a:pt x="22471" y="412"/>
                    <a:pt x="22458" y="412"/>
                  </a:cubicBezTo>
                  <a:lnTo>
                    <a:pt x="22368" y="399"/>
                  </a:lnTo>
                  <a:lnTo>
                    <a:pt x="22316" y="387"/>
                  </a:lnTo>
                  <a:lnTo>
                    <a:pt x="22175" y="374"/>
                  </a:lnTo>
                  <a:lnTo>
                    <a:pt x="22149" y="374"/>
                  </a:lnTo>
                  <a:lnTo>
                    <a:pt x="21892" y="335"/>
                  </a:lnTo>
                  <a:lnTo>
                    <a:pt x="21853" y="335"/>
                  </a:lnTo>
                  <a:lnTo>
                    <a:pt x="21583" y="309"/>
                  </a:lnTo>
                  <a:lnTo>
                    <a:pt x="21570" y="309"/>
                  </a:lnTo>
                  <a:lnTo>
                    <a:pt x="21531" y="309"/>
                  </a:lnTo>
                  <a:lnTo>
                    <a:pt x="21338" y="284"/>
                  </a:lnTo>
                  <a:lnTo>
                    <a:pt x="21300" y="284"/>
                  </a:lnTo>
                  <a:lnTo>
                    <a:pt x="21068" y="258"/>
                  </a:lnTo>
                  <a:lnTo>
                    <a:pt x="21029" y="258"/>
                  </a:lnTo>
                  <a:lnTo>
                    <a:pt x="20991" y="258"/>
                  </a:lnTo>
                  <a:lnTo>
                    <a:pt x="20798" y="245"/>
                  </a:lnTo>
                  <a:lnTo>
                    <a:pt x="20772" y="245"/>
                  </a:lnTo>
                  <a:lnTo>
                    <a:pt x="20540" y="219"/>
                  </a:lnTo>
                  <a:lnTo>
                    <a:pt x="20515" y="219"/>
                  </a:lnTo>
                  <a:lnTo>
                    <a:pt x="20463" y="219"/>
                  </a:lnTo>
                  <a:lnTo>
                    <a:pt x="20322" y="219"/>
                  </a:lnTo>
                  <a:lnTo>
                    <a:pt x="20232" y="206"/>
                  </a:lnTo>
                  <a:lnTo>
                    <a:pt x="20103" y="194"/>
                  </a:lnTo>
                  <a:lnTo>
                    <a:pt x="20026" y="194"/>
                  </a:lnTo>
                  <a:lnTo>
                    <a:pt x="20013" y="194"/>
                  </a:lnTo>
                  <a:lnTo>
                    <a:pt x="19562" y="168"/>
                  </a:lnTo>
                  <a:lnTo>
                    <a:pt x="19549" y="168"/>
                  </a:lnTo>
                  <a:lnTo>
                    <a:pt x="19511" y="168"/>
                  </a:lnTo>
                  <a:lnTo>
                    <a:pt x="19112" y="142"/>
                  </a:lnTo>
                  <a:lnTo>
                    <a:pt x="19086" y="142"/>
                  </a:lnTo>
                  <a:lnTo>
                    <a:pt x="19048" y="142"/>
                  </a:lnTo>
                  <a:lnTo>
                    <a:pt x="18649" y="116"/>
                  </a:lnTo>
                  <a:lnTo>
                    <a:pt x="18623" y="116"/>
                  </a:lnTo>
                  <a:lnTo>
                    <a:pt x="18584" y="116"/>
                  </a:lnTo>
                  <a:lnTo>
                    <a:pt x="18172" y="103"/>
                  </a:lnTo>
                  <a:lnTo>
                    <a:pt x="18134" y="103"/>
                  </a:lnTo>
                  <a:lnTo>
                    <a:pt x="17722" y="78"/>
                  </a:lnTo>
                  <a:lnTo>
                    <a:pt x="17658" y="78"/>
                  </a:lnTo>
                  <a:lnTo>
                    <a:pt x="17272" y="65"/>
                  </a:lnTo>
                  <a:lnTo>
                    <a:pt x="17246" y="65"/>
                  </a:lnTo>
                  <a:lnTo>
                    <a:pt x="17182" y="65"/>
                  </a:lnTo>
                  <a:lnTo>
                    <a:pt x="16821" y="52"/>
                  </a:lnTo>
                  <a:lnTo>
                    <a:pt x="16770" y="52"/>
                  </a:lnTo>
                  <a:lnTo>
                    <a:pt x="16358" y="39"/>
                  </a:lnTo>
                  <a:lnTo>
                    <a:pt x="16319" y="39"/>
                  </a:lnTo>
                  <a:lnTo>
                    <a:pt x="15920" y="26"/>
                  </a:lnTo>
                  <a:lnTo>
                    <a:pt x="15882" y="26"/>
                  </a:lnTo>
                  <a:lnTo>
                    <a:pt x="15496" y="13"/>
                  </a:lnTo>
                  <a:lnTo>
                    <a:pt x="15496" y="13"/>
                  </a:lnTo>
                  <a:lnTo>
                    <a:pt x="15148" y="0"/>
                  </a:lnTo>
                  <a:lnTo>
                    <a:pt x="15007" y="0"/>
                  </a:lnTo>
                  <a:lnTo>
                    <a:pt x="14801" y="0"/>
                  </a:lnTo>
                  <a:lnTo>
                    <a:pt x="14672" y="0"/>
                  </a:lnTo>
                  <a:lnTo>
                    <a:pt x="14453" y="0"/>
                  </a:lnTo>
                  <a:lnTo>
                    <a:pt x="14415" y="0"/>
                  </a:lnTo>
                  <a:lnTo>
                    <a:pt x="14234" y="0"/>
                  </a:lnTo>
                  <a:lnTo>
                    <a:pt x="13964" y="0"/>
                  </a:lnTo>
                  <a:lnTo>
                    <a:pt x="13823" y="0"/>
                  </a:lnTo>
                  <a:lnTo>
                    <a:pt x="13115" y="0"/>
                  </a:lnTo>
                  <a:lnTo>
                    <a:pt x="12896" y="0"/>
                  </a:lnTo>
                  <a:lnTo>
                    <a:pt x="9949" y="0"/>
                  </a:lnTo>
                  <a:lnTo>
                    <a:pt x="9666" y="0"/>
                  </a:lnTo>
                  <a:lnTo>
                    <a:pt x="9576" y="0"/>
                  </a:lnTo>
                  <a:lnTo>
                    <a:pt x="9228" y="0"/>
                  </a:lnTo>
                  <a:lnTo>
                    <a:pt x="9164" y="0"/>
                  </a:lnTo>
                  <a:lnTo>
                    <a:pt x="8997" y="0"/>
                  </a:lnTo>
                  <a:lnTo>
                    <a:pt x="8984" y="0"/>
                  </a:lnTo>
                  <a:lnTo>
                    <a:pt x="8134" y="26"/>
                  </a:lnTo>
                  <a:lnTo>
                    <a:pt x="8122" y="26"/>
                  </a:lnTo>
                  <a:lnTo>
                    <a:pt x="8006" y="26"/>
                  </a:lnTo>
                  <a:lnTo>
                    <a:pt x="7864" y="26"/>
                  </a:lnTo>
                  <a:lnTo>
                    <a:pt x="7748" y="26"/>
                  </a:lnTo>
                  <a:lnTo>
                    <a:pt x="7581" y="26"/>
                  </a:lnTo>
                  <a:lnTo>
                    <a:pt x="7491" y="26"/>
                  </a:lnTo>
                  <a:lnTo>
                    <a:pt x="7311" y="26"/>
                  </a:lnTo>
                  <a:lnTo>
                    <a:pt x="7298" y="26"/>
                  </a:lnTo>
                  <a:lnTo>
                    <a:pt x="7156" y="26"/>
                  </a:lnTo>
                  <a:lnTo>
                    <a:pt x="7053" y="26"/>
                  </a:lnTo>
                  <a:lnTo>
                    <a:pt x="6873" y="26"/>
                  </a:lnTo>
                  <a:lnTo>
                    <a:pt x="6796" y="26"/>
                  </a:lnTo>
                  <a:lnTo>
                    <a:pt x="6667" y="26"/>
                  </a:lnTo>
                  <a:lnTo>
                    <a:pt x="6461" y="26"/>
                  </a:lnTo>
                  <a:lnTo>
                    <a:pt x="6320" y="26"/>
                  </a:lnTo>
                  <a:lnTo>
                    <a:pt x="6307" y="26"/>
                  </a:lnTo>
                  <a:lnTo>
                    <a:pt x="6243" y="26"/>
                  </a:lnTo>
                  <a:lnTo>
                    <a:pt x="6024" y="26"/>
                  </a:lnTo>
                  <a:lnTo>
                    <a:pt x="5818" y="39"/>
                  </a:lnTo>
                  <a:lnTo>
                    <a:pt x="5573" y="52"/>
                  </a:lnTo>
                  <a:lnTo>
                    <a:pt x="5303" y="65"/>
                  </a:lnTo>
                  <a:lnTo>
                    <a:pt x="5174" y="65"/>
                  </a:lnTo>
                  <a:lnTo>
                    <a:pt x="5071" y="65"/>
                  </a:lnTo>
                  <a:lnTo>
                    <a:pt x="5046" y="65"/>
                  </a:lnTo>
                  <a:lnTo>
                    <a:pt x="4994" y="65"/>
                  </a:lnTo>
                  <a:lnTo>
                    <a:pt x="4775" y="78"/>
                  </a:lnTo>
                  <a:lnTo>
                    <a:pt x="4711" y="78"/>
                  </a:lnTo>
                  <a:lnTo>
                    <a:pt x="4685" y="78"/>
                  </a:lnTo>
                  <a:lnTo>
                    <a:pt x="4377" y="91"/>
                  </a:lnTo>
                  <a:lnTo>
                    <a:pt x="4338" y="91"/>
                  </a:lnTo>
                  <a:lnTo>
                    <a:pt x="3965" y="116"/>
                  </a:lnTo>
                  <a:lnTo>
                    <a:pt x="3926" y="116"/>
                  </a:lnTo>
                  <a:lnTo>
                    <a:pt x="3900" y="116"/>
                  </a:lnTo>
                  <a:lnTo>
                    <a:pt x="3501" y="142"/>
                  </a:lnTo>
                  <a:lnTo>
                    <a:pt x="3476" y="142"/>
                  </a:lnTo>
                  <a:lnTo>
                    <a:pt x="3411" y="142"/>
                  </a:lnTo>
                  <a:lnTo>
                    <a:pt x="3308" y="142"/>
                  </a:lnTo>
                  <a:lnTo>
                    <a:pt x="3193" y="155"/>
                  </a:lnTo>
                  <a:lnTo>
                    <a:pt x="3090" y="155"/>
                  </a:lnTo>
                  <a:lnTo>
                    <a:pt x="2987" y="168"/>
                  </a:lnTo>
                  <a:lnTo>
                    <a:pt x="2987" y="168"/>
                  </a:lnTo>
                  <a:lnTo>
                    <a:pt x="2897" y="181"/>
                  </a:lnTo>
                  <a:lnTo>
                    <a:pt x="2794" y="181"/>
                  </a:lnTo>
                  <a:lnTo>
                    <a:pt x="2691" y="194"/>
                  </a:lnTo>
                  <a:lnTo>
                    <a:pt x="2588" y="194"/>
                  </a:lnTo>
                  <a:lnTo>
                    <a:pt x="2549" y="194"/>
                  </a:lnTo>
                  <a:lnTo>
                    <a:pt x="2485" y="194"/>
                  </a:lnTo>
                  <a:lnTo>
                    <a:pt x="2395" y="206"/>
                  </a:lnTo>
                  <a:lnTo>
                    <a:pt x="2305" y="219"/>
                  </a:lnTo>
                  <a:lnTo>
                    <a:pt x="2215" y="219"/>
                  </a:lnTo>
                  <a:lnTo>
                    <a:pt x="2150" y="219"/>
                  </a:lnTo>
                  <a:lnTo>
                    <a:pt x="2137" y="219"/>
                  </a:lnTo>
                  <a:cubicBezTo>
                    <a:pt x="1906" y="245"/>
                    <a:pt x="1700" y="271"/>
                    <a:pt x="1507" y="296"/>
                  </a:cubicBezTo>
                  <a:lnTo>
                    <a:pt x="1481" y="296"/>
                  </a:lnTo>
                  <a:lnTo>
                    <a:pt x="1249" y="322"/>
                  </a:lnTo>
                  <a:lnTo>
                    <a:pt x="1236" y="322"/>
                  </a:lnTo>
                  <a:lnTo>
                    <a:pt x="1211" y="322"/>
                  </a:lnTo>
                  <a:lnTo>
                    <a:pt x="1005" y="361"/>
                  </a:lnTo>
                  <a:lnTo>
                    <a:pt x="992" y="361"/>
                  </a:lnTo>
                  <a:cubicBezTo>
                    <a:pt x="928" y="374"/>
                    <a:pt x="876" y="374"/>
                    <a:pt x="812" y="387"/>
                  </a:cubicBezTo>
                  <a:lnTo>
                    <a:pt x="786" y="387"/>
                  </a:lnTo>
                  <a:lnTo>
                    <a:pt x="786" y="387"/>
                  </a:lnTo>
                  <a:lnTo>
                    <a:pt x="619" y="425"/>
                  </a:lnTo>
                  <a:lnTo>
                    <a:pt x="606" y="425"/>
                  </a:lnTo>
                  <a:lnTo>
                    <a:pt x="593" y="425"/>
                  </a:lnTo>
                  <a:lnTo>
                    <a:pt x="464" y="451"/>
                  </a:lnTo>
                  <a:lnTo>
                    <a:pt x="451" y="451"/>
                  </a:lnTo>
                  <a:lnTo>
                    <a:pt x="439" y="451"/>
                  </a:lnTo>
                  <a:lnTo>
                    <a:pt x="323" y="490"/>
                  </a:lnTo>
                  <a:lnTo>
                    <a:pt x="323" y="490"/>
                  </a:lnTo>
                  <a:lnTo>
                    <a:pt x="310" y="490"/>
                  </a:lnTo>
                  <a:lnTo>
                    <a:pt x="207" y="515"/>
                  </a:lnTo>
                  <a:lnTo>
                    <a:pt x="207" y="515"/>
                  </a:lnTo>
                  <a:cubicBezTo>
                    <a:pt x="181" y="528"/>
                    <a:pt x="155" y="541"/>
                    <a:pt x="130" y="554"/>
                  </a:cubicBezTo>
                  <a:lnTo>
                    <a:pt x="117" y="554"/>
                  </a:lnTo>
                  <a:lnTo>
                    <a:pt x="117" y="554"/>
                  </a:lnTo>
                  <a:cubicBezTo>
                    <a:pt x="91" y="567"/>
                    <a:pt x="78" y="580"/>
                    <a:pt x="52" y="592"/>
                  </a:cubicBezTo>
                  <a:lnTo>
                    <a:pt x="52" y="592"/>
                  </a:lnTo>
                  <a:lnTo>
                    <a:pt x="52" y="592"/>
                  </a:lnTo>
                  <a:cubicBezTo>
                    <a:pt x="40" y="605"/>
                    <a:pt x="27" y="618"/>
                    <a:pt x="14" y="631"/>
                  </a:cubicBezTo>
                  <a:lnTo>
                    <a:pt x="14" y="631"/>
                  </a:lnTo>
                  <a:lnTo>
                    <a:pt x="14" y="631"/>
                  </a:lnTo>
                  <a:cubicBezTo>
                    <a:pt x="14" y="644"/>
                    <a:pt x="14" y="644"/>
                    <a:pt x="1" y="657"/>
                  </a:cubicBezTo>
                  <a:cubicBezTo>
                    <a:pt x="1" y="657"/>
                    <a:pt x="1" y="670"/>
                    <a:pt x="1" y="670"/>
                  </a:cubicBezTo>
                  <a:lnTo>
                    <a:pt x="1" y="670"/>
                  </a:lnTo>
                  <a:cubicBezTo>
                    <a:pt x="1" y="683"/>
                    <a:pt x="1" y="695"/>
                    <a:pt x="1" y="708"/>
                  </a:cubicBezTo>
                  <a:lnTo>
                    <a:pt x="5676" y="11454"/>
                  </a:lnTo>
                  <a:lnTo>
                    <a:pt x="5676" y="11454"/>
                  </a:lnTo>
                  <a:lnTo>
                    <a:pt x="5689" y="11467"/>
                  </a:lnTo>
                  <a:lnTo>
                    <a:pt x="5689" y="11467"/>
                  </a:lnTo>
                  <a:lnTo>
                    <a:pt x="5702" y="11480"/>
                  </a:lnTo>
                  <a:lnTo>
                    <a:pt x="5702" y="11480"/>
                  </a:lnTo>
                  <a:lnTo>
                    <a:pt x="5728" y="11493"/>
                  </a:lnTo>
                  <a:lnTo>
                    <a:pt x="5728" y="11493"/>
                  </a:lnTo>
                  <a:lnTo>
                    <a:pt x="5741" y="11493"/>
                  </a:lnTo>
                  <a:lnTo>
                    <a:pt x="5779" y="11506"/>
                  </a:lnTo>
                  <a:lnTo>
                    <a:pt x="5779" y="11506"/>
                  </a:lnTo>
                  <a:lnTo>
                    <a:pt x="5805" y="11518"/>
                  </a:lnTo>
                  <a:lnTo>
                    <a:pt x="5805" y="11518"/>
                  </a:lnTo>
                  <a:lnTo>
                    <a:pt x="5857" y="11544"/>
                  </a:lnTo>
                  <a:lnTo>
                    <a:pt x="5882" y="11544"/>
                  </a:lnTo>
                  <a:lnTo>
                    <a:pt x="5882" y="11544"/>
                  </a:lnTo>
                  <a:lnTo>
                    <a:pt x="5959" y="11557"/>
                  </a:lnTo>
                  <a:lnTo>
                    <a:pt x="5972" y="11557"/>
                  </a:lnTo>
                  <a:lnTo>
                    <a:pt x="5972" y="11557"/>
                  </a:lnTo>
                  <a:lnTo>
                    <a:pt x="6037" y="11570"/>
                  </a:lnTo>
                  <a:lnTo>
                    <a:pt x="6075" y="11570"/>
                  </a:lnTo>
                  <a:lnTo>
                    <a:pt x="6075" y="11570"/>
                  </a:lnTo>
                  <a:lnTo>
                    <a:pt x="6140" y="11583"/>
                  </a:lnTo>
                  <a:lnTo>
                    <a:pt x="6153" y="11583"/>
                  </a:lnTo>
                  <a:lnTo>
                    <a:pt x="6178" y="11583"/>
                  </a:lnTo>
                  <a:lnTo>
                    <a:pt x="6178" y="11583"/>
                  </a:lnTo>
                  <a:lnTo>
                    <a:pt x="6294" y="11596"/>
                  </a:lnTo>
                  <a:lnTo>
                    <a:pt x="6307" y="11596"/>
                  </a:lnTo>
                  <a:lnTo>
                    <a:pt x="6307" y="11596"/>
                  </a:lnTo>
                  <a:cubicBezTo>
                    <a:pt x="6423" y="11609"/>
                    <a:pt x="6551" y="11634"/>
                    <a:pt x="6680" y="11647"/>
                  </a:cubicBezTo>
                  <a:lnTo>
                    <a:pt x="6693" y="11647"/>
                  </a:lnTo>
                  <a:lnTo>
                    <a:pt x="6860" y="11660"/>
                  </a:lnTo>
                  <a:lnTo>
                    <a:pt x="6873" y="11660"/>
                  </a:lnTo>
                  <a:lnTo>
                    <a:pt x="7040" y="11673"/>
                  </a:lnTo>
                  <a:lnTo>
                    <a:pt x="7092" y="11673"/>
                  </a:lnTo>
                  <a:lnTo>
                    <a:pt x="7221" y="11686"/>
                  </a:lnTo>
                  <a:lnTo>
                    <a:pt x="7272" y="11686"/>
                  </a:lnTo>
                  <a:lnTo>
                    <a:pt x="7324" y="11686"/>
                  </a:lnTo>
                  <a:cubicBezTo>
                    <a:pt x="7491" y="11699"/>
                    <a:pt x="7671" y="11711"/>
                    <a:pt x="7864" y="11724"/>
                  </a:cubicBezTo>
                  <a:lnTo>
                    <a:pt x="7916" y="11724"/>
                  </a:lnTo>
                  <a:lnTo>
                    <a:pt x="7980" y="11724"/>
                  </a:lnTo>
                  <a:lnTo>
                    <a:pt x="8508" y="11750"/>
                  </a:lnTo>
                  <a:lnTo>
                    <a:pt x="8572" y="11750"/>
                  </a:lnTo>
                  <a:lnTo>
                    <a:pt x="8662" y="11750"/>
                  </a:lnTo>
                  <a:lnTo>
                    <a:pt x="8675" y="11750"/>
                  </a:lnTo>
                  <a:lnTo>
                    <a:pt x="8804" y="11750"/>
                  </a:lnTo>
                  <a:lnTo>
                    <a:pt x="8816" y="11750"/>
                  </a:lnTo>
                  <a:lnTo>
                    <a:pt x="8907" y="11750"/>
                  </a:lnTo>
                  <a:lnTo>
                    <a:pt x="9009" y="11750"/>
                  </a:lnTo>
                  <a:lnTo>
                    <a:pt x="9035" y="11750"/>
                  </a:lnTo>
                  <a:lnTo>
                    <a:pt x="9447" y="11776"/>
                  </a:lnTo>
                  <a:lnTo>
                    <a:pt x="9499" y="11776"/>
                  </a:lnTo>
                  <a:lnTo>
                    <a:pt x="9910" y="11776"/>
                  </a:lnTo>
                  <a:lnTo>
                    <a:pt x="9962" y="11776"/>
                  </a:lnTo>
                  <a:lnTo>
                    <a:pt x="10374" y="11789"/>
                  </a:lnTo>
                  <a:lnTo>
                    <a:pt x="10399" y="11789"/>
                  </a:lnTo>
                  <a:lnTo>
                    <a:pt x="10824" y="11789"/>
                  </a:lnTo>
                  <a:lnTo>
                    <a:pt x="10914" y="11789"/>
                  </a:lnTo>
                  <a:lnTo>
                    <a:pt x="11365" y="11789"/>
                  </a:lnTo>
                  <a:lnTo>
                    <a:pt x="11995" y="11789"/>
                  </a:lnTo>
                  <a:lnTo>
                    <a:pt x="12626" y="11789"/>
                  </a:lnTo>
                  <a:lnTo>
                    <a:pt x="12690" y="11789"/>
                  </a:lnTo>
                  <a:cubicBezTo>
                    <a:pt x="13050" y="11789"/>
                    <a:pt x="13398" y="11776"/>
                    <a:pt x="13733" y="11763"/>
                  </a:cubicBezTo>
                  <a:lnTo>
                    <a:pt x="13835" y="11763"/>
                  </a:lnTo>
                  <a:lnTo>
                    <a:pt x="14067" y="11763"/>
                  </a:lnTo>
                  <a:lnTo>
                    <a:pt x="14144" y="11763"/>
                  </a:lnTo>
                  <a:lnTo>
                    <a:pt x="14350" y="11763"/>
                  </a:lnTo>
                  <a:lnTo>
                    <a:pt x="14440" y="11763"/>
                  </a:lnTo>
                  <a:lnTo>
                    <a:pt x="14608" y="11763"/>
                  </a:lnTo>
                  <a:lnTo>
                    <a:pt x="14672" y="11763"/>
                  </a:lnTo>
                  <a:lnTo>
                    <a:pt x="14711" y="11763"/>
                  </a:lnTo>
                  <a:lnTo>
                    <a:pt x="14865" y="11763"/>
                  </a:lnTo>
                  <a:lnTo>
                    <a:pt x="14981" y="11763"/>
                  </a:lnTo>
                  <a:lnTo>
                    <a:pt x="15084" y="11763"/>
                  </a:lnTo>
                  <a:lnTo>
                    <a:pt x="15084" y="11763"/>
                  </a:lnTo>
                  <a:lnTo>
                    <a:pt x="15187" y="11763"/>
                  </a:lnTo>
                  <a:lnTo>
                    <a:pt x="15238" y="11763"/>
                  </a:lnTo>
                  <a:lnTo>
                    <a:pt x="15315" y="11763"/>
                  </a:lnTo>
                  <a:lnTo>
                    <a:pt x="15328" y="11763"/>
                  </a:lnTo>
                  <a:lnTo>
                    <a:pt x="15418" y="11763"/>
                  </a:lnTo>
                  <a:lnTo>
                    <a:pt x="15444" y="11763"/>
                  </a:lnTo>
                  <a:lnTo>
                    <a:pt x="15573" y="11763"/>
                  </a:lnTo>
                  <a:lnTo>
                    <a:pt x="15637" y="11763"/>
                  </a:lnTo>
                  <a:lnTo>
                    <a:pt x="15650" y="11763"/>
                  </a:lnTo>
                  <a:lnTo>
                    <a:pt x="15779" y="11750"/>
                  </a:lnTo>
                  <a:lnTo>
                    <a:pt x="15817" y="11750"/>
                  </a:lnTo>
                  <a:lnTo>
                    <a:pt x="15882" y="11750"/>
                  </a:lnTo>
                  <a:lnTo>
                    <a:pt x="16010" y="11737"/>
                  </a:lnTo>
                  <a:lnTo>
                    <a:pt x="16023" y="11737"/>
                  </a:lnTo>
                  <a:lnTo>
                    <a:pt x="16088" y="11737"/>
                  </a:lnTo>
                  <a:lnTo>
                    <a:pt x="16100" y="11737"/>
                  </a:lnTo>
                  <a:lnTo>
                    <a:pt x="16268" y="11724"/>
                  </a:lnTo>
                  <a:lnTo>
                    <a:pt x="16319" y="11724"/>
                  </a:lnTo>
                  <a:lnTo>
                    <a:pt x="16345" y="11724"/>
                  </a:lnTo>
                  <a:cubicBezTo>
                    <a:pt x="16499" y="11711"/>
                    <a:pt x="16641" y="11699"/>
                    <a:pt x="16770" y="11686"/>
                  </a:cubicBezTo>
                  <a:lnTo>
                    <a:pt x="16821" y="11686"/>
                  </a:lnTo>
                  <a:lnTo>
                    <a:pt x="16847" y="11686"/>
                  </a:lnTo>
                  <a:lnTo>
                    <a:pt x="16911" y="11686"/>
                  </a:lnTo>
                  <a:lnTo>
                    <a:pt x="16950" y="11686"/>
                  </a:lnTo>
                  <a:lnTo>
                    <a:pt x="16976" y="11686"/>
                  </a:lnTo>
                  <a:lnTo>
                    <a:pt x="17001" y="11686"/>
                  </a:lnTo>
                  <a:lnTo>
                    <a:pt x="17079" y="11673"/>
                  </a:lnTo>
                  <a:lnTo>
                    <a:pt x="17104" y="11673"/>
                  </a:lnTo>
                  <a:lnTo>
                    <a:pt x="17143" y="11673"/>
                  </a:lnTo>
                  <a:lnTo>
                    <a:pt x="17169" y="11673"/>
                  </a:lnTo>
                  <a:lnTo>
                    <a:pt x="17182" y="11673"/>
                  </a:lnTo>
                  <a:lnTo>
                    <a:pt x="17220" y="11673"/>
                  </a:lnTo>
                  <a:lnTo>
                    <a:pt x="17272" y="11673"/>
                  </a:lnTo>
                  <a:lnTo>
                    <a:pt x="17272" y="11673"/>
                  </a:lnTo>
                  <a:lnTo>
                    <a:pt x="17323" y="11673"/>
                  </a:lnTo>
                  <a:lnTo>
                    <a:pt x="17336" y="11673"/>
                  </a:lnTo>
                  <a:lnTo>
                    <a:pt x="17375" y="11673"/>
                  </a:lnTo>
                  <a:lnTo>
                    <a:pt x="17375" y="11673"/>
                  </a:lnTo>
                  <a:lnTo>
                    <a:pt x="17387" y="11673"/>
                  </a:lnTo>
                  <a:lnTo>
                    <a:pt x="17426" y="11673"/>
                  </a:lnTo>
                  <a:lnTo>
                    <a:pt x="17465" y="11660"/>
                  </a:lnTo>
                  <a:lnTo>
                    <a:pt x="17477" y="11660"/>
                  </a:lnTo>
                  <a:lnTo>
                    <a:pt x="17516" y="11660"/>
                  </a:lnTo>
                  <a:lnTo>
                    <a:pt x="17529" y="11660"/>
                  </a:lnTo>
                  <a:lnTo>
                    <a:pt x="17542" y="11660"/>
                  </a:lnTo>
                  <a:lnTo>
                    <a:pt x="17568" y="11660"/>
                  </a:lnTo>
                  <a:lnTo>
                    <a:pt x="17606" y="11647"/>
                  </a:lnTo>
                  <a:lnTo>
                    <a:pt x="17619" y="11647"/>
                  </a:lnTo>
                  <a:lnTo>
                    <a:pt x="17645" y="11647"/>
                  </a:lnTo>
                  <a:lnTo>
                    <a:pt x="17645" y="11647"/>
                  </a:lnTo>
                  <a:lnTo>
                    <a:pt x="17658" y="11647"/>
                  </a:lnTo>
                  <a:lnTo>
                    <a:pt x="17658" y="11647"/>
                  </a:lnTo>
                  <a:lnTo>
                    <a:pt x="17671" y="11647"/>
                  </a:lnTo>
                  <a:lnTo>
                    <a:pt x="17696" y="11634"/>
                  </a:lnTo>
                  <a:lnTo>
                    <a:pt x="17722" y="11621"/>
                  </a:lnTo>
                  <a:lnTo>
                    <a:pt x="17722" y="11621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48" y="11609"/>
                  </a:lnTo>
                  <a:lnTo>
                    <a:pt x="17761" y="11596"/>
                  </a:lnTo>
                  <a:lnTo>
                    <a:pt x="17761" y="11583"/>
                  </a:lnTo>
                  <a:lnTo>
                    <a:pt x="23423" y="837"/>
                  </a:lnTo>
                  <a:cubicBezTo>
                    <a:pt x="23436" y="837"/>
                    <a:pt x="23436" y="824"/>
                    <a:pt x="23436" y="824"/>
                  </a:cubicBezTo>
                  <a:cubicBezTo>
                    <a:pt x="23436" y="811"/>
                    <a:pt x="23436" y="811"/>
                    <a:pt x="23436" y="798"/>
                  </a:cubicBezTo>
                  <a:cubicBezTo>
                    <a:pt x="23436" y="798"/>
                    <a:pt x="23487" y="734"/>
                    <a:pt x="23487" y="7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078855" y="3601135"/>
              <a:ext cx="986347" cy="73396"/>
            </a:xfrm>
            <a:custGeom>
              <a:avLst/>
              <a:gdLst/>
              <a:ahLst/>
              <a:cxnLst/>
              <a:rect l="l" t="t" r="r" b="b"/>
              <a:pathLst>
                <a:path w="23706" h="1764" extrusionOk="0">
                  <a:moveTo>
                    <a:pt x="23602" y="889"/>
                  </a:moveTo>
                  <a:cubicBezTo>
                    <a:pt x="23487" y="1378"/>
                    <a:pt x="18133" y="1764"/>
                    <a:pt x="11647" y="1751"/>
                  </a:cubicBezTo>
                  <a:cubicBezTo>
                    <a:pt x="5161" y="1738"/>
                    <a:pt x="0" y="1339"/>
                    <a:pt x="103" y="863"/>
                  </a:cubicBezTo>
                  <a:cubicBezTo>
                    <a:pt x="219" y="387"/>
                    <a:pt x="5573" y="1"/>
                    <a:pt x="12059" y="14"/>
                  </a:cubicBezTo>
                  <a:cubicBezTo>
                    <a:pt x="18532" y="14"/>
                    <a:pt x="23705" y="413"/>
                    <a:pt x="23602" y="889"/>
                  </a:cubicBezTo>
                  <a:close/>
                </a:path>
              </a:pathLst>
            </a:custGeom>
            <a:solidFill>
              <a:srgbClr val="C3B7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348731" y="4205715"/>
              <a:ext cx="449700" cy="34200"/>
            </a:xfrm>
            <a:prstGeom prst="ellipse">
              <a:avLst/>
            </a:prstGeom>
            <a:solidFill>
              <a:srgbClr val="D5B0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26"/>
            <p:cNvCxnSpPr/>
            <p:nvPr/>
          </p:nvCxnSpPr>
          <p:spPr>
            <a:xfrm rot="10800000">
              <a:off x="3455650" y="1547000"/>
              <a:ext cx="1085100" cy="2846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6"/>
            <p:cNvCxnSpPr/>
            <p:nvPr/>
          </p:nvCxnSpPr>
          <p:spPr>
            <a:xfrm rot="10800000" flipH="1">
              <a:off x="4633625" y="1547000"/>
              <a:ext cx="1085100" cy="2846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" name="Google Shape;154;p26"/>
          <p:cNvGrpSpPr/>
          <p:nvPr/>
        </p:nvGrpSpPr>
        <p:grpSpPr>
          <a:xfrm>
            <a:off x="1249861" y="2207767"/>
            <a:ext cx="521083" cy="4099600"/>
            <a:chOff x="1271838" y="1659475"/>
            <a:chExt cx="390812" cy="3074700"/>
          </a:xfrm>
        </p:grpSpPr>
        <p:grpSp>
          <p:nvGrpSpPr>
            <p:cNvPr id="155" name="Google Shape;155;p26"/>
            <p:cNvGrpSpPr/>
            <p:nvPr/>
          </p:nvGrpSpPr>
          <p:grpSpPr>
            <a:xfrm>
              <a:off x="1271838" y="1659475"/>
              <a:ext cx="390812" cy="3074700"/>
              <a:chOff x="1036541" y="1659475"/>
              <a:chExt cx="390812" cy="3074700"/>
            </a:xfrm>
          </p:grpSpPr>
          <p:cxnSp>
            <p:nvCxnSpPr>
              <p:cNvPr id="156" name="Google Shape;156;p26"/>
              <p:cNvCxnSpPr/>
              <p:nvPr/>
            </p:nvCxnSpPr>
            <p:spPr>
              <a:xfrm>
                <a:off x="1231941" y="1659475"/>
                <a:ext cx="0" cy="307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57" name="Google Shape;157;p26"/>
              <p:cNvSpPr/>
              <p:nvPr/>
            </p:nvSpPr>
            <p:spPr>
              <a:xfrm>
                <a:off x="1044366" y="1940763"/>
                <a:ext cx="382987" cy="38298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1036541" y="2473047"/>
                <a:ext cx="382987" cy="382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1036541" y="3005331"/>
                <a:ext cx="382987" cy="3829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1036541" y="3537615"/>
                <a:ext cx="382987" cy="3829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1044366" y="4069899"/>
                <a:ext cx="382987" cy="3829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26"/>
            <p:cNvSpPr txBox="1"/>
            <p:nvPr/>
          </p:nvSpPr>
          <p:spPr>
            <a:xfrm>
              <a:off x="1309760" y="1994566"/>
              <a:ext cx="32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</a:t>
              </a:r>
              <a:endParaRPr sz="1600" b="1" kern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1309760" y="2519416"/>
              <a:ext cx="32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</a:t>
              </a:r>
              <a:endParaRPr sz="1600" b="1" kern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1305835" y="3044266"/>
              <a:ext cx="32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</a:t>
              </a:r>
              <a:endParaRPr sz="1600" b="1" kern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1305835" y="3569116"/>
              <a:ext cx="32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</a:t>
              </a:r>
              <a:endParaRPr sz="1600" b="1" kern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6" name="Google Shape;166;p26"/>
            <p:cNvSpPr txBox="1"/>
            <p:nvPr/>
          </p:nvSpPr>
          <p:spPr>
            <a:xfrm>
              <a:off x="1309760" y="4093966"/>
              <a:ext cx="32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endParaRPr sz="1600" b="1" kern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2CE-E861-1A7F-AA24-A20FB13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406400"/>
            <a:ext cx="12019280" cy="23876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6000" b="1" i="1" dirty="0">
                <a:solidFill>
                  <a:schemeClr val="bg1"/>
                </a:solidFill>
                <a:effectLst/>
                <a:latin typeface="Source Sans Pro Black" panose="020F0502020204030204" pitchFamily="34" charset="0"/>
              </a:rPr>
              <a:t>Unveiling Weekly Patterns: Listing to Order Conversion Analysis (2019)</a:t>
            </a:r>
            <a:br>
              <a:rPr lang="en-IN" sz="6000" b="1" i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49E749-ED93-34A6-1EEC-EAF47088BB64}"/>
              </a:ext>
            </a:extLst>
          </p:cNvPr>
          <p:cNvGrpSpPr/>
          <p:nvPr/>
        </p:nvGrpSpPr>
        <p:grpSpPr>
          <a:xfrm>
            <a:off x="3790950" y="3180711"/>
            <a:ext cx="4622800" cy="2674937"/>
            <a:chOff x="3790950" y="3180711"/>
            <a:chExt cx="4622800" cy="2674937"/>
          </a:xfr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E2CE5C-5734-9F3C-6DE7-5CA4E344F5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90950" y="3180711"/>
              <a:ext cx="4622800" cy="2674937"/>
              <a:chOff x="2388" y="1995"/>
              <a:chExt cx="2912" cy="1685"/>
            </a:xfrm>
            <a:effectLst/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E2C00B83-C02A-C249-5A43-389198D7C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56"/>
                <a:ext cx="2311" cy="148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44979A63-9ED9-5BA7-0DB3-AAA4C9BD87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9" y="1995"/>
                <a:ext cx="2381" cy="1597"/>
              </a:xfrm>
              <a:custGeom>
                <a:avLst/>
                <a:gdLst>
                  <a:gd name="T0" fmla="*/ 273 w 273"/>
                  <a:gd name="T1" fmla="*/ 175 h 182"/>
                  <a:gd name="T2" fmla="*/ 273 w 273"/>
                  <a:gd name="T3" fmla="*/ 11 h 182"/>
                  <a:gd name="T4" fmla="*/ 263 w 273"/>
                  <a:gd name="T5" fmla="*/ 0 h 182"/>
                  <a:gd name="T6" fmla="*/ 11 w 273"/>
                  <a:gd name="T7" fmla="*/ 0 h 182"/>
                  <a:gd name="T8" fmla="*/ 0 w 273"/>
                  <a:gd name="T9" fmla="*/ 11 h 182"/>
                  <a:gd name="T10" fmla="*/ 0 w 273"/>
                  <a:gd name="T11" fmla="*/ 175 h 182"/>
                  <a:gd name="T12" fmla="*/ 3 w 273"/>
                  <a:gd name="T13" fmla="*/ 182 h 182"/>
                  <a:gd name="T14" fmla="*/ 270 w 273"/>
                  <a:gd name="T15" fmla="*/ 182 h 182"/>
                  <a:gd name="T16" fmla="*/ 273 w 273"/>
                  <a:gd name="T17" fmla="*/ 175 h 182"/>
                  <a:gd name="T18" fmla="*/ 263 w 273"/>
                  <a:gd name="T19" fmla="*/ 170 h 182"/>
                  <a:gd name="T20" fmla="*/ 9 w 273"/>
                  <a:gd name="T21" fmla="*/ 170 h 182"/>
                  <a:gd name="T22" fmla="*/ 9 w 273"/>
                  <a:gd name="T23" fmla="*/ 11 h 182"/>
                  <a:gd name="T24" fmla="*/ 263 w 273"/>
                  <a:gd name="T25" fmla="*/ 11 h 182"/>
                  <a:gd name="T26" fmla="*/ 263 w 273"/>
                  <a:gd name="T27" fmla="*/ 1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182">
                    <a:moveTo>
                      <a:pt x="273" y="175"/>
                    </a:moveTo>
                    <a:cubicBezTo>
                      <a:pt x="273" y="11"/>
                      <a:pt x="273" y="11"/>
                      <a:pt x="273" y="11"/>
                    </a:cubicBezTo>
                    <a:cubicBezTo>
                      <a:pt x="273" y="5"/>
                      <a:pt x="268" y="0"/>
                      <a:pt x="26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7"/>
                      <a:pt x="1" y="180"/>
                      <a:pt x="3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2" y="180"/>
                      <a:pt x="273" y="177"/>
                      <a:pt x="273" y="175"/>
                    </a:cubicBezTo>
                    <a:close/>
                    <a:moveTo>
                      <a:pt x="263" y="170"/>
                    </a:moveTo>
                    <a:cubicBezTo>
                      <a:pt x="9" y="170"/>
                      <a:pt x="9" y="170"/>
                      <a:pt x="9" y="17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263" y="11"/>
                      <a:pt x="263" y="11"/>
                      <a:pt x="263" y="11"/>
                    </a:cubicBezTo>
                    <a:lnTo>
                      <a:pt x="263" y="1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27BB3896-59CF-5923-563A-D7A3D0240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3592"/>
                <a:ext cx="2912" cy="53"/>
              </a:xfrm>
              <a:custGeom>
                <a:avLst/>
                <a:gdLst>
                  <a:gd name="T0" fmla="*/ 2616 w 2912"/>
                  <a:gd name="T1" fmla="*/ 0 h 53"/>
                  <a:gd name="T2" fmla="*/ 288 w 2912"/>
                  <a:gd name="T3" fmla="*/ 0 h 53"/>
                  <a:gd name="T4" fmla="*/ 0 w 2912"/>
                  <a:gd name="T5" fmla="*/ 0 h 53"/>
                  <a:gd name="T6" fmla="*/ 0 w 2912"/>
                  <a:gd name="T7" fmla="*/ 53 h 53"/>
                  <a:gd name="T8" fmla="*/ 2912 w 2912"/>
                  <a:gd name="T9" fmla="*/ 53 h 53"/>
                  <a:gd name="T10" fmla="*/ 2912 w 2912"/>
                  <a:gd name="T11" fmla="*/ 0 h 53"/>
                  <a:gd name="T12" fmla="*/ 2616 w 2912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2" h="53">
                    <a:moveTo>
                      <a:pt x="2616" y="0"/>
                    </a:moveTo>
                    <a:lnTo>
                      <a:pt x="288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2912" y="53"/>
                    </a:lnTo>
                    <a:lnTo>
                      <a:pt x="2912" y="0"/>
                    </a:lnTo>
                    <a:lnTo>
                      <a:pt x="2616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152ECC66-220E-A9E5-73F6-296BB16D9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039"/>
                <a:ext cx="26" cy="17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D94EB8B7-26ED-12A6-7545-1659294A7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3592"/>
                <a:ext cx="410" cy="35"/>
              </a:xfrm>
              <a:custGeom>
                <a:avLst/>
                <a:gdLst>
                  <a:gd name="T0" fmla="*/ 24 w 47"/>
                  <a:gd name="T1" fmla="*/ 0 h 4"/>
                  <a:gd name="T2" fmla="*/ 23 w 47"/>
                  <a:gd name="T3" fmla="*/ 0 h 4"/>
                  <a:gd name="T4" fmla="*/ 0 w 47"/>
                  <a:gd name="T5" fmla="*/ 0 h 4"/>
                  <a:gd name="T6" fmla="*/ 4 w 47"/>
                  <a:gd name="T7" fmla="*/ 4 h 4"/>
                  <a:gd name="T8" fmla="*/ 23 w 47"/>
                  <a:gd name="T9" fmla="*/ 4 h 4"/>
                  <a:gd name="T10" fmla="*/ 24 w 47"/>
                  <a:gd name="T11" fmla="*/ 4 h 4"/>
                  <a:gd name="T12" fmla="*/ 43 w 47"/>
                  <a:gd name="T13" fmla="*/ 4 h 4"/>
                  <a:gd name="T14" fmla="*/ 47 w 47"/>
                  <a:gd name="T15" fmla="*/ 0 h 4"/>
                  <a:gd name="T16" fmla="*/ 24 w 4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">
                    <a:moveTo>
                      <a:pt x="2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4"/>
                      <a:pt x="4" y="4"/>
                    </a:cubicBezTo>
                    <a:cubicBezTo>
                      <a:pt x="7" y="4"/>
                      <a:pt x="20" y="4"/>
                      <a:pt x="23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7" y="4"/>
                      <a:pt x="39" y="4"/>
                      <a:pt x="43" y="4"/>
                    </a:cubicBezTo>
                    <a:cubicBezTo>
                      <a:pt x="46" y="4"/>
                      <a:pt x="47" y="0"/>
                      <a:pt x="47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9F049A10-ACE9-837F-E66E-D09CAC05B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3645"/>
                <a:ext cx="2912" cy="35"/>
              </a:xfrm>
              <a:custGeom>
                <a:avLst/>
                <a:gdLst>
                  <a:gd name="T0" fmla="*/ 0 w 334"/>
                  <a:gd name="T1" fmla="*/ 0 h 4"/>
                  <a:gd name="T2" fmla="*/ 19 w 334"/>
                  <a:gd name="T3" fmla="*/ 4 h 4"/>
                  <a:gd name="T4" fmla="*/ 166 w 334"/>
                  <a:gd name="T5" fmla="*/ 4 h 4"/>
                  <a:gd name="T6" fmla="*/ 168 w 334"/>
                  <a:gd name="T7" fmla="*/ 4 h 4"/>
                  <a:gd name="T8" fmla="*/ 314 w 334"/>
                  <a:gd name="T9" fmla="*/ 4 h 4"/>
                  <a:gd name="T10" fmla="*/ 334 w 33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" h="4">
                    <a:moveTo>
                      <a:pt x="0" y="0"/>
                    </a:moveTo>
                    <a:cubicBezTo>
                      <a:pt x="0" y="0"/>
                      <a:pt x="2" y="4"/>
                      <a:pt x="19" y="4"/>
                    </a:cubicBezTo>
                    <a:cubicBezTo>
                      <a:pt x="37" y="4"/>
                      <a:pt x="166" y="4"/>
                      <a:pt x="166" y="4"/>
                    </a:cubicBezTo>
                    <a:cubicBezTo>
                      <a:pt x="168" y="4"/>
                      <a:pt x="168" y="4"/>
                      <a:pt x="168" y="4"/>
                    </a:cubicBezTo>
                    <a:cubicBezTo>
                      <a:pt x="168" y="4"/>
                      <a:pt x="297" y="4"/>
                      <a:pt x="314" y="4"/>
                    </a:cubicBezTo>
                    <a:cubicBezTo>
                      <a:pt x="332" y="4"/>
                      <a:pt x="334" y="0"/>
                      <a:pt x="334" y="0"/>
                    </a:cubicBezTo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4D3AB7B-FD7D-3061-90B0-C588D3A0DAEB}"/>
                </a:ext>
              </a:extLst>
            </p:cNvPr>
            <p:cNvGraphicFramePr/>
            <p:nvPr/>
          </p:nvGraphicFramePr>
          <p:xfrm>
            <a:off x="4366062" y="3519678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36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715099" y="2587491"/>
            <a:ext cx="5944200" cy="344937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085036" y="2841926"/>
            <a:ext cx="3350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Weekend (Saturday and Sunday) listings and orders significantly surpass weekdays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036" y="3859781"/>
            <a:ext cx="3350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Listing amounts remain relatively consistent throughout the weekdays but spikes on weekends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5649" y="4849489"/>
            <a:ext cx="3350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Despite consistent listings, orders vary slightly across weekdays, with Saturday exhibiting the highest order volume.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3516" y="182773"/>
            <a:ext cx="9320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Weekday Trends: Listing to Order Conversion Analysis (2019)</a:t>
            </a:r>
            <a:endParaRPr lang="en-US" sz="4399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2812" y="1310228"/>
            <a:ext cx="1137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presents weekly totals (in crore) for listing and orders over 2019, with Saturday and Sunday showing the highest combined listing and order values compared to other weekdays</a:t>
            </a: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80058" y="3859781"/>
            <a:ext cx="822746" cy="822746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60F2FC-CE72-319C-AEB5-5A043BBDEEA5}"/>
              </a:ext>
            </a:extLst>
          </p:cNvPr>
          <p:cNvGrpSpPr/>
          <p:nvPr/>
        </p:nvGrpSpPr>
        <p:grpSpPr>
          <a:xfrm>
            <a:off x="1080058" y="2870073"/>
            <a:ext cx="822746" cy="822746"/>
            <a:chOff x="1078752" y="3859893"/>
            <a:chExt cx="822960" cy="822960"/>
          </a:xfrm>
        </p:grpSpPr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67E68BBB-267B-71C9-CA37-36B0547C9B4D}"/>
                </a:ext>
              </a:extLst>
            </p:cNvPr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0CF0FFC-40CE-2FE6-741E-A244CF2EE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D257C9-D76E-C08A-8930-8F33BB5B50D7}"/>
              </a:ext>
            </a:extLst>
          </p:cNvPr>
          <p:cNvGrpSpPr/>
          <p:nvPr/>
        </p:nvGrpSpPr>
        <p:grpSpPr>
          <a:xfrm>
            <a:off x="1080058" y="4849489"/>
            <a:ext cx="822746" cy="822746"/>
            <a:chOff x="1078752" y="3859893"/>
            <a:chExt cx="822960" cy="822960"/>
          </a:xfrm>
        </p:grpSpPr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0B73E239-2310-5323-3C2C-0AD0DAB074F9}"/>
                </a:ext>
              </a:extLst>
            </p:cNvPr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E29D93E-67E1-92FF-9C7B-8A9298E71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E9C889-66AF-9C24-9D41-3AD25546A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24738"/>
              </p:ext>
            </p:extLst>
          </p:nvPr>
        </p:nvGraphicFramePr>
        <p:xfrm>
          <a:off x="6520493" y="3037035"/>
          <a:ext cx="4349681" cy="2329814"/>
        </p:xfrm>
        <a:graphic>
          <a:graphicData uri="http://schemas.openxmlformats.org/drawingml/2006/table">
            <a:tbl>
              <a:tblPr/>
              <a:tblGrid>
                <a:gridCol w="1067407">
                  <a:extLst>
                    <a:ext uri="{9D8B030D-6E8A-4147-A177-3AD203B41FA5}">
                      <a16:colId xmlns:a16="http://schemas.microsoft.com/office/drawing/2014/main" val="1218019545"/>
                    </a:ext>
                  </a:extLst>
                </a:gridCol>
                <a:gridCol w="1374285">
                  <a:extLst>
                    <a:ext uri="{9D8B030D-6E8A-4147-A177-3AD203B41FA5}">
                      <a16:colId xmlns:a16="http://schemas.microsoft.com/office/drawing/2014/main" val="329254557"/>
                    </a:ext>
                  </a:extLst>
                </a:gridCol>
                <a:gridCol w="1907989">
                  <a:extLst>
                    <a:ext uri="{9D8B030D-6E8A-4147-A177-3AD203B41FA5}">
                      <a16:colId xmlns:a16="http://schemas.microsoft.com/office/drawing/2014/main" val="284357286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Listing(in crore)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Orders( in crore)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117038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112.43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6.65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09347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116.99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6.56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11311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113.54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6.86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23194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109.95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6.57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23465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112.32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6.76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58658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234.14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8.58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13188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231.45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8.56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63453"/>
                  </a:ext>
                </a:extLst>
              </a:tr>
              <a:tr h="2355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1,030.83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50.55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8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4BB5A-CE3A-7B90-BAED-4A66D137F3DB}"/>
              </a:ext>
            </a:extLst>
          </p:cNvPr>
          <p:cNvSpPr txBox="1"/>
          <p:nvPr/>
        </p:nvSpPr>
        <p:spPr>
          <a:xfrm>
            <a:off x="1300480" y="1102578"/>
            <a:ext cx="98247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6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600" b="1" i="0" u="sng" dirty="0">
                <a:solidFill>
                  <a:schemeClr val="dk1"/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Order Trends:</a:t>
            </a:r>
            <a:endParaRPr lang="en-IN" sz="1600" b="0" i="0" u="sng" dirty="0">
              <a:solidFill>
                <a:schemeClr val="dk1"/>
              </a:solidFill>
              <a:effectLst/>
              <a:highlight>
                <a:srgbClr val="00FFFF"/>
              </a:highlight>
              <a:latin typeface="+mn-lt"/>
              <a:ea typeface="+mn-ea"/>
              <a:cs typeface="+mn-cs"/>
            </a:endParaRP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highest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number of orders are observed on 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Saturday and Sunday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with 8,58,03,322 and 8,55,99,212 orders respectively.</a:t>
            </a:r>
          </a:p>
          <a:p>
            <a:pPr lvl="1"/>
            <a:r>
              <a:rPr lang="en-IN" sz="1600" b="0" i="0" u="sng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Tuesday and Thursday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have the 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lowest number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of orders, with 6,56,16,474 and 6,57,11,925 orders respectively.</a:t>
            </a:r>
          </a:p>
          <a:p>
            <a:r>
              <a:rPr lang="en-IN" sz="1600" b="1" i="0" u="sng" dirty="0">
                <a:solidFill>
                  <a:schemeClr val="dk1"/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Listing Trends:</a:t>
            </a:r>
            <a:endParaRPr lang="en-IN" sz="1600" b="0" i="0" u="sng" dirty="0">
              <a:solidFill>
                <a:schemeClr val="dk1"/>
              </a:solidFill>
              <a:effectLst/>
              <a:highlight>
                <a:srgbClr val="00FFFF"/>
              </a:highlight>
              <a:latin typeface="+mn-lt"/>
              <a:ea typeface="+mn-ea"/>
              <a:cs typeface="+mn-cs"/>
            </a:endParaRP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Similar to orders, Saturday and Sunday have the highest number of listings, with 2,34,14,49,372 and 2,31,45,15,525 listings respectively.</a:t>
            </a: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Thursday has the lowest number of listings, with 1,09,95,48,922.</a:t>
            </a:r>
          </a:p>
          <a:p>
            <a:r>
              <a:rPr lang="en-IN" sz="1600" b="1" i="0" u="sng" dirty="0">
                <a:solidFill>
                  <a:schemeClr val="dk1"/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Correlation:</a:t>
            </a:r>
            <a:endParaRPr lang="en-IN" sz="1600" b="0" i="0" u="sng" dirty="0">
              <a:solidFill>
                <a:schemeClr val="dk1"/>
              </a:solidFill>
              <a:effectLst/>
              <a:highlight>
                <a:srgbClr val="00FFFF"/>
              </a:highlight>
              <a:latin typeface="+mn-lt"/>
              <a:ea typeface="+mn-ea"/>
              <a:cs typeface="+mn-cs"/>
            </a:endParaRP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Generally, there seems to be 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 positive correlation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between the number of orders and the number of listings. Higher numbers of listings are associated with higher numbers of orders.</a:t>
            </a: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suggests that increasing the number of listings might positively impact the number of orders.</a:t>
            </a:r>
          </a:p>
          <a:p>
            <a:r>
              <a:rPr lang="en-IN" sz="1600" b="1" i="0" u="sng" dirty="0">
                <a:solidFill>
                  <a:schemeClr val="dk1"/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Weekday Patterns:</a:t>
            </a:r>
            <a:endParaRPr lang="en-IN" sz="1600" b="0" i="0" u="sng" dirty="0">
              <a:solidFill>
                <a:schemeClr val="dk1"/>
              </a:solidFill>
              <a:effectLst/>
              <a:highlight>
                <a:srgbClr val="00FFFF"/>
              </a:highlight>
              <a:latin typeface="+mn-lt"/>
              <a:ea typeface="+mn-ea"/>
              <a:cs typeface="+mn-cs"/>
            </a:endParaRP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Weekends (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Saturday and Sunday) show significantly 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higher activity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 terms of both orders and listings. This could be due to increased leisure time for online shopping.</a:t>
            </a:r>
          </a:p>
          <a:p>
            <a:pPr lvl="1"/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Midweek days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(Tuesday and Thursday) have lower activity, </a:t>
            </a:r>
            <a:r>
              <a:rPr lang="en-IN" sz="1600" b="0" i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possibly indicating lower demand </a:t>
            </a:r>
            <a:r>
              <a:rPr lang="en-IN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or engagement during these days.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A4FE-CF7B-ED2C-BA87-A6B42CB06405}"/>
              </a:ext>
            </a:extLst>
          </p:cNvPr>
          <p:cNvSpPr txBox="1"/>
          <p:nvPr/>
        </p:nvSpPr>
        <p:spPr>
          <a:xfrm>
            <a:off x="782320" y="335280"/>
            <a:ext cx="10342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2">
                    <a:lumMod val="75000"/>
                  </a:schemeClr>
                </a:solidFill>
              </a:rPr>
              <a:t>Key Insights</a:t>
            </a:r>
            <a:endParaRPr lang="en-IN" sz="4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8A76F-530D-A390-2BAF-6166E977693F}"/>
              </a:ext>
            </a:extLst>
          </p:cNvPr>
          <p:cNvSpPr txBox="1"/>
          <p:nvPr/>
        </p:nvSpPr>
        <p:spPr>
          <a:xfrm>
            <a:off x="650240" y="5113020"/>
            <a:ext cx="10556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By looking  at the graph we can clearly see -:</a:t>
            </a:r>
          </a:p>
          <a:p>
            <a:endParaRPr lang="en-IN" sz="1800" dirty="0"/>
          </a:p>
          <a:p>
            <a:r>
              <a:rPr lang="en-IN" sz="1800" dirty="0"/>
              <a:t>1. There is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sz="1800" dirty="0">
                <a:highlight>
                  <a:srgbClr val="00FFFF"/>
                </a:highlight>
              </a:rPr>
              <a:t>positive correlation </a:t>
            </a:r>
            <a:r>
              <a:rPr lang="en-IN" sz="1800" dirty="0"/>
              <a:t>between Listing and Orders.</a:t>
            </a:r>
          </a:p>
          <a:p>
            <a:endParaRPr lang="en-IN" sz="1800" dirty="0"/>
          </a:p>
          <a:p>
            <a:r>
              <a:rPr lang="en-IN" sz="1800" dirty="0"/>
              <a:t>2. A positive correlation would indicate that as listing values increase, orders tend to increase as well</a:t>
            </a:r>
            <a:r>
              <a:rPr lang="en-IN" dirty="0"/>
              <a:t>.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8129C-76D6-A3C4-09A4-3714FAD9AB60}"/>
              </a:ext>
            </a:extLst>
          </p:cNvPr>
          <p:cNvSpPr txBox="1"/>
          <p:nvPr/>
        </p:nvSpPr>
        <p:spPr>
          <a:xfrm>
            <a:off x="518160" y="294640"/>
            <a:ext cx="5933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Correlation Analysis:</a:t>
            </a: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0C6DE2-12D6-3583-56E5-08A8291B9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39593"/>
              </p:ext>
            </p:extLst>
          </p:nvPr>
        </p:nvGraphicFramePr>
        <p:xfrm>
          <a:off x="2905760" y="1208405"/>
          <a:ext cx="5384800" cy="321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0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2CE-E861-1A7F-AA24-A20FB13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406400"/>
            <a:ext cx="12019280" cy="23876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Exploring Fluctuations: Day-wise Order Change Analysis</a:t>
            </a:r>
            <a:br>
              <a:rPr lang="en-IN" sz="6000" b="1" i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BCA363-C8D3-D876-F1E4-CAC13076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55970"/>
              </p:ext>
            </p:extLst>
          </p:nvPr>
        </p:nvGraphicFramePr>
        <p:xfrm>
          <a:off x="2509519" y="2942698"/>
          <a:ext cx="6949439" cy="3813700"/>
        </p:xfrm>
        <a:graphic>
          <a:graphicData uri="http://schemas.openxmlformats.org/drawingml/2006/table">
            <a:tbl>
              <a:tblPr firstRow="1" bandRow="1"/>
              <a:tblGrid>
                <a:gridCol w="99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</a:t>
                      </a:r>
                    </a:p>
                  </a:txBody>
                  <a:tcPr marL="88796" marR="88796" marT="44398" marB="44398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9AD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9AD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9AD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67" marR="25467" marT="12733" marB="12733" anchor="ctr" anchorCtr="1">
                    <a:lnL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9AD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2088C7-83F4-1401-5FE4-79D20C34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956431"/>
              </p:ext>
            </p:extLst>
          </p:nvPr>
        </p:nvGraphicFramePr>
        <p:xfrm>
          <a:off x="6050598" y="1849120"/>
          <a:ext cx="56991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F81B4-9CF4-1DE0-A843-2E1070DB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45096"/>
              </p:ext>
            </p:extLst>
          </p:nvPr>
        </p:nvGraphicFramePr>
        <p:xfrm>
          <a:off x="193040" y="1849120"/>
          <a:ext cx="5277804" cy="2702560"/>
        </p:xfrm>
        <a:graphic>
          <a:graphicData uri="http://schemas.openxmlformats.org/drawingml/2006/table">
            <a:tbl>
              <a:tblPr/>
              <a:tblGrid>
                <a:gridCol w="1095645">
                  <a:extLst>
                    <a:ext uri="{9D8B030D-6E8A-4147-A177-3AD203B41FA5}">
                      <a16:colId xmlns:a16="http://schemas.microsoft.com/office/drawing/2014/main" val="2837833133"/>
                    </a:ext>
                  </a:extLst>
                </a:gridCol>
                <a:gridCol w="4182159">
                  <a:extLst>
                    <a:ext uri="{9D8B030D-6E8A-4147-A177-3AD203B41FA5}">
                      <a16:colId xmlns:a16="http://schemas.microsoft.com/office/drawing/2014/main" val="29425768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Order Change with respect to same day last week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8407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50325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12715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823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1477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6274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52414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5079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C327EF-526C-2414-FBD4-C133904CADC7}"/>
              </a:ext>
            </a:extLst>
          </p:cNvPr>
          <p:cNvSpPr txBox="1"/>
          <p:nvPr/>
        </p:nvSpPr>
        <p:spPr>
          <a:xfrm>
            <a:off x="71120" y="386080"/>
            <a:ext cx="1146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Weekday Trends : Order Change with respect to same day last week </a:t>
            </a:r>
            <a:endParaRPr lang="en-IN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493D1-54F9-4064-2593-D42A269CE189}"/>
              </a:ext>
            </a:extLst>
          </p:cNvPr>
          <p:cNvSpPr txBox="1"/>
          <p:nvPr/>
        </p:nvSpPr>
        <p:spPr>
          <a:xfrm>
            <a:off x="589280" y="4855031"/>
            <a:ext cx="1146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Tuesdays and Thursdays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exhibit the highest volatility in order changes, with percentages of </a:t>
            </a:r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6.07% and 4.31%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respectively.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Saturdays and Sundays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demonstrate moderate order change percentages of </a:t>
            </a:r>
            <a:r>
              <a:rPr lang="en-US" b="1" i="0" dirty="0">
                <a:solidFill>
                  <a:srgbClr val="FFC000"/>
                </a:solidFill>
                <a:effectLst/>
                <a:latin typeface="Söhne"/>
              </a:rPr>
              <a:t>2.60% and 3.08%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Wednesdays and Fridays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 the lowest volatility, with percentages of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0.55% and 0.47%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respectively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4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F774F43B979546A7F43F8C767B8631" ma:contentTypeVersion="4" ma:contentTypeDescription="Create a new document." ma:contentTypeScope="" ma:versionID="4cba122c284359251b5718cd21b28cc0">
  <xsd:schema xmlns:xsd="http://www.w3.org/2001/XMLSchema" xmlns:xs="http://www.w3.org/2001/XMLSchema" xmlns:p="http://schemas.microsoft.com/office/2006/metadata/properties" xmlns:ns3="83d58b37-d08d-4823-bf92-219f06deff4d" targetNamespace="http://schemas.microsoft.com/office/2006/metadata/properties" ma:root="true" ma:fieldsID="6b6e60c06f99e12bbee9508e776e8adf" ns3:_="">
    <xsd:import namespace="83d58b37-d08d-4823-bf92-219f06deff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58b37-d08d-4823-bf92-219f06de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054306-2329-4433-A197-E63CD00C031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83d58b37-d08d-4823-bf92-219f06deff4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F8C942E-7068-486D-A8C4-C2A2C8FD03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58b37-d08d-4823-bf92-219f06deff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B50798-E1B0-4EBE-B2A9-AB5FDA05C2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794</TotalTime>
  <Words>3138</Words>
  <Application>Microsoft Office PowerPoint</Application>
  <PresentationFormat>Widescreen</PresentationFormat>
  <Paragraphs>1077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Fira Sans</vt:lpstr>
      <vt:lpstr>Söhne</vt:lpstr>
      <vt:lpstr>Source Sans Pro Black</vt:lpstr>
      <vt:lpstr>Wingdings</vt:lpstr>
      <vt:lpstr>Office Theme</vt:lpstr>
      <vt:lpstr>Funnel Analysis</vt:lpstr>
      <vt:lpstr>PowerPoint Presentation</vt:lpstr>
      <vt:lpstr>Conversion Funnel</vt:lpstr>
      <vt:lpstr>Unveiling Weekly Patterns: Listing to Order Conversion Analysis (2019) </vt:lpstr>
      <vt:lpstr>PowerPoint Presentation</vt:lpstr>
      <vt:lpstr>PowerPoint Presentation</vt:lpstr>
      <vt:lpstr>PowerPoint Presentation</vt:lpstr>
      <vt:lpstr>Exploring Fluctuations: Day-wise Order Change Analysis </vt:lpstr>
      <vt:lpstr>PowerPoint Presentation</vt:lpstr>
      <vt:lpstr>PowerPoint Presentation</vt:lpstr>
      <vt:lpstr>PowerPoint Presentation</vt:lpstr>
      <vt:lpstr>Weekly Conversion Swings: Previous Week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Funnel Metric Trends: Analysing L2M, M2C, C2P, P2O  </vt:lpstr>
      <vt:lpstr>PowerPoint Presentation</vt:lpstr>
      <vt:lpstr>PowerPoint Presentation</vt:lpstr>
      <vt:lpstr>Swiggy Business Metrics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 Analysis</dc:title>
  <dc:creator>BHAIRUNATH BABA</dc:creator>
  <cp:lastModifiedBy>BHAIRUNATH BABA</cp:lastModifiedBy>
  <cp:revision>2</cp:revision>
  <dcterms:created xsi:type="dcterms:W3CDTF">2024-01-27T09:53:56Z</dcterms:created>
  <dcterms:modified xsi:type="dcterms:W3CDTF">2024-01-28T16:39:50Z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2024-01-27T14:55:41Z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9eee7665-1ade-44e8-9d4b-0eff674c63c3</vt:lpwstr>
  </property>
  <property fmtid="{D5CDD505-2E9C-101B-9397-08002B2CF9AE}" pid="7" name="MSIP_Label_defa4170-0d19-0005-0004-bc88714345d2_ActionId">
    <vt:lpwstr>cd9fbd11-b672-409c-bbe4-2af7fb48743f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0x01010004F774F43B979546A7F43F8C767B8631</vt:lpwstr>
  </property>
</Properties>
</file>