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412" y="663604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Classification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1399" y="3216651"/>
            <a:ext cx="9144000" cy="754025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accent6"/>
                </a:solidFill>
              </a:rPr>
              <a:t>1.</a:t>
            </a:r>
            <a:r>
              <a:rPr lang="en-US" sz="6000" dirty="0" smtClean="0">
                <a:solidFill>
                  <a:schemeClr val="accent6"/>
                </a:solidFill>
              </a:rPr>
              <a:t>MNIST</a:t>
            </a:r>
            <a:endParaRPr lang="en-US" sz="6000" dirty="0">
              <a:solidFill>
                <a:schemeClr val="accent6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217" y="5583001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/>
              <a:t>Mukunthan Ragavan</a:t>
            </a:r>
            <a:endParaRPr lang="en-US" sz="6000" dirty="0"/>
          </a:p>
        </p:txBody>
      </p:sp>
      <p:pic>
        <p:nvPicPr>
          <p:cNvPr id="4098" name="Picture 2" descr="Image result for sk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6" y="2802405"/>
            <a:ext cx="4044466" cy="21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632" y="2923923"/>
            <a:ext cx="2161767" cy="21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3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MNIST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32" y="1489128"/>
            <a:ext cx="10233800" cy="4351338"/>
          </a:xfrm>
        </p:spPr>
        <p:txBody>
          <a:bodyPr/>
          <a:lstStyle/>
          <a:p>
            <a:r>
              <a:rPr lang="en-US" b="1" dirty="0"/>
              <a:t>MNIST database</a:t>
            </a:r>
            <a:r>
              <a:rPr lang="en-US" dirty="0"/>
              <a:t> (Modified National Institute of Standards and Technology database) is a large database of handwritten digits that is commonly used for training various image processing systems.</a:t>
            </a:r>
            <a:endParaRPr lang="en-US" dirty="0"/>
          </a:p>
        </p:txBody>
      </p:sp>
      <p:pic>
        <p:nvPicPr>
          <p:cNvPr id="1026" name="Picture 2" descr="MNIST sampl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07" y="2814691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8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Gray scale Image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32" y="1489128"/>
            <a:ext cx="10233800" cy="4351338"/>
          </a:xfrm>
        </p:spPr>
        <p:txBody>
          <a:bodyPr/>
          <a:lstStyle/>
          <a:p>
            <a:r>
              <a:rPr lang="en-US" dirty="0" smtClean="0"/>
              <a:t>Pixel = Picture x Element.</a:t>
            </a:r>
          </a:p>
          <a:p>
            <a:r>
              <a:rPr lang="en-US" dirty="0" smtClean="0"/>
              <a:t>28*28  pixels and each pixel will one byte</a:t>
            </a:r>
          </a:p>
          <a:p>
            <a:pPr marL="0" indent="0">
              <a:buNone/>
            </a:pPr>
            <a:r>
              <a:rPr lang="en-US" dirty="0" smtClean="0"/>
              <a:t>(8 bits) which can represent 256 (0-255) values.</a:t>
            </a:r>
            <a:endParaRPr lang="en-US" dirty="0"/>
          </a:p>
          <a:p>
            <a:r>
              <a:rPr lang="en-US" dirty="0" smtClean="0"/>
              <a:t>0 – White to 255-Black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Image result for MN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565" y="1564842"/>
            <a:ext cx="4323435" cy="419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7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Coding starts…..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5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89830"/>
            <a:ext cx="9144000" cy="1641490"/>
          </a:xfrm>
        </p:spPr>
        <p:txBody>
          <a:bodyPr>
            <a:noAutofit/>
          </a:bodyPr>
          <a:lstStyle/>
          <a:p>
            <a:r>
              <a:rPr lang="en-US" sz="4000" dirty="0"/>
              <a:t>Hands-on Machine Learning with</a:t>
            </a:r>
            <a:br>
              <a:rPr lang="en-US" sz="4000" dirty="0"/>
            </a:br>
            <a:r>
              <a:rPr lang="en-US" sz="4000" dirty="0"/>
              <a:t>Scikit-Learn, Keras, and</a:t>
            </a:r>
            <a:br>
              <a:rPr lang="en-US" sz="4000" dirty="0"/>
            </a:br>
            <a:r>
              <a:rPr lang="en-US" sz="4000" dirty="0"/>
              <a:t>TensorFlow</a:t>
            </a:r>
            <a:br>
              <a:rPr lang="en-US" sz="4000" dirty="0"/>
            </a:br>
            <a:r>
              <a:rPr lang="en-US" sz="4000" i="1" dirty="0"/>
              <a:t>Concepts, Tools, and Techniques to</a:t>
            </a:r>
            <a:br>
              <a:rPr lang="en-US" sz="4000" i="1" dirty="0"/>
            </a:br>
            <a:r>
              <a:rPr lang="en-US" sz="4000" i="1" dirty="0"/>
              <a:t>Build Intelligent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399188"/>
            <a:ext cx="9144000" cy="754025"/>
          </a:xfrm>
        </p:spPr>
        <p:txBody>
          <a:bodyPr>
            <a:normAutofit/>
          </a:bodyPr>
          <a:lstStyle/>
          <a:p>
            <a:r>
              <a:rPr lang="en-US" sz="4000" i="1" dirty="0"/>
              <a:t>Aurélien Géron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3076" name="Picture 4" descr="https://covers.oreillystatic.com/images/0636920052289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3" y="1130776"/>
            <a:ext cx="3951476" cy="51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 smtClean="0">
                <a:solidFill>
                  <a:schemeClr val="accent6"/>
                </a:solidFill>
              </a:rPr>
              <a:t>Reference</a:t>
            </a:r>
            <a:endParaRPr lang="en-US" sz="72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Thanks All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Have a nice day!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18271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32</TotalTime>
  <Words>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Classification</vt:lpstr>
      <vt:lpstr>MNIST</vt:lpstr>
      <vt:lpstr>Gray scale Image </vt:lpstr>
      <vt:lpstr>Coding starts…..</vt:lpstr>
      <vt:lpstr>Hands-on Machine Learning with Scikit-Learn, Keras, and TensorFlow Concepts, Tools, and Techniques to Build Intelligent Systems</vt:lpstr>
      <vt:lpstr>Thanks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Mukunthan</dc:creator>
  <cp:lastModifiedBy>Mukunthan</cp:lastModifiedBy>
  <cp:revision>13</cp:revision>
  <dcterms:created xsi:type="dcterms:W3CDTF">2019-09-19T13:41:20Z</dcterms:created>
  <dcterms:modified xsi:type="dcterms:W3CDTF">2019-09-19T14:13:28Z</dcterms:modified>
</cp:coreProperties>
</file>