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412" y="663604"/>
            <a:ext cx="9144000" cy="1641490"/>
          </a:xfrm>
        </p:spPr>
        <p:txBody>
          <a:bodyPr>
            <a:noAutofit/>
          </a:bodyPr>
          <a:lstStyle/>
          <a:p>
            <a:pPr algn="ctr"/>
            <a:r>
              <a:rPr lang="en-US" sz="13800" dirty="0" smtClean="0"/>
              <a:t>Classification</a:t>
            </a:r>
            <a:endParaRPr lang="en-US" sz="1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6712" y="3374529"/>
            <a:ext cx="9763010" cy="1308855"/>
          </a:xfrm>
        </p:spPr>
        <p:txBody>
          <a:bodyPr>
            <a:noAutofit/>
          </a:bodyPr>
          <a:lstStyle/>
          <a:p>
            <a:pPr algn="ctr"/>
            <a:r>
              <a:rPr lang="en-US" sz="6000" smtClean="0">
                <a:solidFill>
                  <a:schemeClr val="accent6"/>
                </a:solidFill>
              </a:rPr>
              <a:t>2.Binary </a:t>
            </a:r>
            <a:endParaRPr lang="en-US" sz="6000" dirty="0" smtClean="0">
              <a:solidFill>
                <a:schemeClr val="accent6"/>
              </a:solidFill>
            </a:endParaRPr>
          </a:p>
          <a:p>
            <a:pPr algn="ctr"/>
            <a:r>
              <a:rPr lang="en-US" sz="6000" dirty="0" smtClean="0">
                <a:solidFill>
                  <a:schemeClr val="accent6"/>
                </a:solidFill>
              </a:rPr>
              <a:t>Classifier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76217" y="5583001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smtClean="0"/>
              <a:t>Mukunthan Ragavan</a:t>
            </a:r>
            <a:endParaRPr lang="en-US" sz="6000" dirty="0"/>
          </a:p>
        </p:txBody>
      </p:sp>
      <p:pic>
        <p:nvPicPr>
          <p:cNvPr id="4098" name="Picture 2" descr="Image result for sklea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3" y="3056768"/>
            <a:ext cx="3021577" cy="162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547" y="3149451"/>
            <a:ext cx="1589193" cy="158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4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Binary classifier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32" y="1489128"/>
            <a:ext cx="10233800" cy="4351338"/>
          </a:xfrm>
        </p:spPr>
        <p:txBody>
          <a:bodyPr/>
          <a:lstStyle/>
          <a:p>
            <a:r>
              <a:rPr lang="en-US" b="1" dirty="0"/>
              <a:t>Binary</a:t>
            </a:r>
            <a:r>
              <a:rPr lang="en-US" dirty="0"/>
              <a:t> or </a:t>
            </a:r>
            <a:r>
              <a:rPr lang="en-US" b="1" dirty="0"/>
              <a:t>binomial classification</a:t>
            </a:r>
            <a:r>
              <a:rPr lang="en-US" dirty="0"/>
              <a:t> is the task of classifying the elements of a given set into two groups (predicting which group each one belongs to) on the basis of a classification rule.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Pass or Fail</a:t>
            </a:r>
          </a:p>
          <a:p>
            <a:r>
              <a:rPr lang="en-US" dirty="0" smtClean="0"/>
              <a:t>Zero or One</a:t>
            </a:r>
          </a:p>
          <a:p>
            <a:r>
              <a:rPr lang="en-US" dirty="0" smtClean="0"/>
              <a:t>Positive or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2247770"/>
            <a:ext cx="9144000" cy="164149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Coding starts…..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1689830"/>
            <a:ext cx="9144000" cy="1641490"/>
          </a:xfrm>
        </p:spPr>
        <p:txBody>
          <a:bodyPr>
            <a:noAutofit/>
          </a:bodyPr>
          <a:lstStyle/>
          <a:p>
            <a:r>
              <a:rPr lang="en-US" sz="4000" dirty="0"/>
              <a:t>Hands-on Machine Learning with</a:t>
            </a:r>
            <a:br>
              <a:rPr lang="en-US" sz="4000" dirty="0"/>
            </a:br>
            <a:r>
              <a:rPr lang="en-US" sz="4000" dirty="0"/>
              <a:t>Scikit-Learn, Keras, and</a:t>
            </a:r>
            <a:br>
              <a:rPr lang="en-US" sz="4000" dirty="0"/>
            </a:br>
            <a:r>
              <a:rPr lang="en-US" sz="4000" dirty="0"/>
              <a:t>TensorFlow</a:t>
            </a:r>
            <a:br>
              <a:rPr lang="en-US" sz="4000" dirty="0"/>
            </a:br>
            <a:r>
              <a:rPr lang="en-US" sz="4000" i="1" dirty="0"/>
              <a:t>Concepts, Tools, and Techniques to</a:t>
            </a:r>
            <a:br>
              <a:rPr lang="en-US" sz="4000" i="1" dirty="0"/>
            </a:br>
            <a:r>
              <a:rPr lang="en-US" sz="4000" i="1" dirty="0"/>
              <a:t>Build Intelligent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5399188"/>
            <a:ext cx="9144000" cy="754025"/>
          </a:xfrm>
        </p:spPr>
        <p:txBody>
          <a:bodyPr>
            <a:normAutofit/>
          </a:bodyPr>
          <a:lstStyle/>
          <a:p>
            <a:r>
              <a:rPr lang="en-US" sz="4000" i="1" dirty="0"/>
              <a:t>Aurélien Géron</a:t>
            </a:r>
            <a:r>
              <a:rPr lang="en-US" sz="4000" dirty="0" smtClean="0"/>
              <a:t>!</a:t>
            </a:r>
            <a:endParaRPr lang="en-US" sz="4000" dirty="0"/>
          </a:p>
        </p:txBody>
      </p:sp>
      <p:pic>
        <p:nvPicPr>
          <p:cNvPr id="3076" name="Picture 4" descr="https://covers.oreillystatic.com/images/0636920052289/ca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3" y="1130776"/>
            <a:ext cx="3951476" cy="518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i="1" dirty="0" smtClean="0">
                <a:solidFill>
                  <a:schemeClr val="accent6"/>
                </a:solidFill>
              </a:rPr>
              <a:t>Reference</a:t>
            </a:r>
            <a:endParaRPr lang="en-US" sz="72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2247770"/>
            <a:ext cx="9144000" cy="164149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Thanks All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Have a nice day!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18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3605</TotalTime>
  <Words>26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Classification</vt:lpstr>
      <vt:lpstr>Binary classifier</vt:lpstr>
      <vt:lpstr>Coding starts…..</vt:lpstr>
      <vt:lpstr>Hands-on Machine Learning with Scikit-Learn, Keras, and TensorFlow Concepts, Tools, and Techniques to Build Intelligent Systems</vt:lpstr>
      <vt:lpstr>Thanks 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Mukunthan</dc:creator>
  <cp:lastModifiedBy>Mukunthan</cp:lastModifiedBy>
  <cp:revision>18</cp:revision>
  <dcterms:created xsi:type="dcterms:W3CDTF">2019-09-19T13:41:20Z</dcterms:created>
  <dcterms:modified xsi:type="dcterms:W3CDTF">2019-09-22T01:46:54Z</dcterms:modified>
</cp:coreProperties>
</file>