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412" y="663604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712" y="3374529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3. Confusion </a:t>
            </a:r>
          </a:p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Matrix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217" y="5583001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3" y="3056768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47" y="3149451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Confusion Matrix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/>
          <a:lstStyle/>
          <a:p>
            <a:r>
              <a:rPr lang="en-US" dirty="0"/>
              <a:t>A confusion matrix is a summary of prediction results on a classification problem.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of correct and incorrect predictions are summarized with count values and broken down by each class.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Reference: </a:t>
            </a:r>
            <a:r>
              <a:rPr lang="en-US" dirty="0"/>
              <a:t>https://www.geeksforgeeks.org/confusion-matrix-machine-learning/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5005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Classification</vt:lpstr>
      <vt:lpstr>Confusion Matrix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26</cp:revision>
  <dcterms:created xsi:type="dcterms:W3CDTF">2019-09-19T13:41:20Z</dcterms:created>
  <dcterms:modified xsi:type="dcterms:W3CDTF">2019-09-23T01:06:29Z</dcterms:modified>
</cp:coreProperties>
</file>