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7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27-Sep-19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940" y="347928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Classification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581" y="2838959"/>
            <a:ext cx="9763010" cy="1308855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6"/>
                </a:solidFill>
              </a:rPr>
              <a:t>5. F1 Score</a:t>
            </a:r>
            <a:endParaRPr lang="en-US" sz="6000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Harmonic mean</a:t>
            </a:r>
            <a:endParaRPr lang="en-US" sz="2800" b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33087" y="571269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/>
              <a:t>Mukunthan Ragavan</a:t>
            </a:r>
            <a:endParaRPr lang="en-US" sz="6000" dirty="0"/>
          </a:p>
        </p:txBody>
      </p:sp>
      <p:pic>
        <p:nvPicPr>
          <p:cNvPr id="4098" name="Picture 2" descr="Image result for sk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3" y="3449471"/>
            <a:ext cx="3021577" cy="16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47" y="3638092"/>
            <a:ext cx="1589193" cy="158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Agenda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32" y="1489128"/>
            <a:ext cx="10233800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F1 score – Combined metric of Recall and Precision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Harmonic mean and why not Arithmetic mean</a:t>
            </a:r>
            <a:endParaRPr lang="en-US" sz="4000" dirty="0">
              <a:solidFill>
                <a:schemeClr val="tx1"/>
              </a:solidFill>
            </a:endParaRPr>
          </a:p>
          <a:p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44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10" y="-16181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F1 Score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09" y="1607645"/>
            <a:ext cx="1174418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In statistical analysis of binary classification</a:t>
            </a:r>
            <a:r>
              <a:rPr lang="en-US" sz="3200" dirty="0" smtClean="0"/>
              <a:t>,  </a:t>
            </a:r>
            <a:r>
              <a:rPr lang="en-US" sz="3200" dirty="0"/>
              <a:t>the </a:t>
            </a:r>
            <a:r>
              <a:rPr lang="en-US" sz="3200" b="1" dirty="0"/>
              <a:t>F</a:t>
            </a:r>
            <a:r>
              <a:rPr lang="en-US" sz="3200" b="1" baseline="-25000" dirty="0"/>
              <a:t>1</a:t>
            </a:r>
            <a:r>
              <a:rPr lang="en-US" sz="3200" b="1" dirty="0"/>
              <a:t> score</a:t>
            </a:r>
            <a:r>
              <a:rPr lang="en-US" sz="3200" dirty="0"/>
              <a:t> (also </a:t>
            </a:r>
            <a:r>
              <a:rPr lang="en-US" sz="3200" b="1" dirty="0"/>
              <a:t>F-score</a:t>
            </a:r>
            <a:r>
              <a:rPr lang="en-US" sz="3200" dirty="0"/>
              <a:t> or </a:t>
            </a:r>
            <a:r>
              <a:rPr lang="en-US" sz="3200" b="1" dirty="0"/>
              <a:t>F-measure</a:t>
            </a:r>
            <a:r>
              <a:rPr lang="en-US" sz="3200" dirty="0"/>
              <a:t>) is a measure of a test's accuracy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F1 is an overall measure of a model’s accuracy that </a:t>
            </a:r>
            <a:r>
              <a:rPr lang="en-US" sz="3200" dirty="0" smtClean="0"/>
              <a:t>combines precision </a:t>
            </a:r>
            <a:r>
              <a:rPr lang="en-US" sz="3200" dirty="0"/>
              <a:t>and </a:t>
            </a:r>
            <a:r>
              <a:rPr lang="en-US" sz="3200" dirty="0" smtClean="0"/>
              <a:t>recall.</a:t>
            </a:r>
            <a:endParaRPr lang="en-US" sz="32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850" y="4373913"/>
            <a:ext cx="4671506" cy="17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What is Harmonic Mean?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631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armonic </a:t>
            </a:r>
            <a:r>
              <a:rPr lang="en-US" dirty="0"/>
              <a:t>mean can be expressed as the reciprocal of the arithmetic mean of the reciprocals of the given set of observations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Refer: https</a:t>
            </a:r>
            <a:r>
              <a:rPr lang="en-US" dirty="0"/>
              <a:t>://en.wikipedia.org/wiki/Harmonic_mean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15" y="2948786"/>
            <a:ext cx="3888811" cy="21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Why is Harmonic Mean?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631"/>
            <a:ext cx="108320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us consider, r=0 and p= 90</a:t>
            </a:r>
          </a:p>
          <a:p>
            <a:pPr marL="0" indent="0">
              <a:buNone/>
            </a:pPr>
            <a:r>
              <a:rPr lang="en-US" dirty="0" smtClean="0"/>
              <a:t>Arithmetic mean gives F1 as 45 whereas harmonic mean gives F1 as  0.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Arithmetic hides extreme worst cases in Recall or Precision whereas harmonic mean reflects low mean considering both Recall and Precision.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simple words, F1 should be high only if both r and p are high.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Coding starts…..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89830"/>
            <a:ext cx="9144000" cy="1641490"/>
          </a:xfrm>
        </p:spPr>
        <p:txBody>
          <a:bodyPr>
            <a:noAutofit/>
          </a:bodyPr>
          <a:lstStyle/>
          <a:p>
            <a:r>
              <a:rPr lang="en-US" sz="4000" dirty="0"/>
              <a:t>Hands-on Machine Learning with</a:t>
            </a:r>
            <a:br>
              <a:rPr lang="en-US" sz="4000" dirty="0"/>
            </a:br>
            <a:r>
              <a:rPr lang="en-US" sz="4000" dirty="0"/>
              <a:t>Scikit-Learn, Keras, and</a:t>
            </a:r>
            <a:br>
              <a:rPr lang="en-US" sz="4000" dirty="0"/>
            </a:br>
            <a:r>
              <a:rPr lang="en-US" sz="4000" dirty="0"/>
              <a:t>TensorFlow</a:t>
            </a:r>
            <a:br>
              <a:rPr lang="en-US" sz="4000" dirty="0"/>
            </a:br>
            <a:r>
              <a:rPr lang="en-US" sz="4000" i="1" dirty="0"/>
              <a:t>Concepts, Tools, and Techniques to</a:t>
            </a:r>
            <a:br>
              <a:rPr lang="en-US" sz="4000" i="1" dirty="0"/>
            </a:br>
            <a:r>
              <a:rPr lang="en-US" sz="4000" i="1" dirty="0"/>
              <a:t>Build Intelligent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399188"/>
            <a:ext cx="9144000" cy="754025"/>
          </a:xfrm>
        </p:spPr>
        <p:txBody>
          <a:bodyPr>
            <a:normAutofit/>
          </a:bodyPr>
          <a:lstStyle/>
          <a:p>
            <a:r>
              <a:rPr lang="en-US" sz="4000" i="1" dirty="0"/>
              <a:t>Aurélien Géron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3076" name="Picture 4" descr="https://covers.oreillystatic.com/images/0636920052289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3" y="1130776"/>
            <a:ext cx="3951476" cy="51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 smtClean="0">
                <a:solidFill>
                  <a:schemeClr val="accent6"/>
                </a:solidFill>
              </a:rPr>
              <a:t>Reference</a:t>
            </a:r>
            <a:endParaRPr lang="en-US" sz="72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Thanks All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Have a nice day!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18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7924</TotalTime>
  <Words>125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Classification</vt:lpstr>
      <vt:lpstr>Agenda</vt:lpstr>
      <vt:lpstr>F1 Score</vt:lpstr>
      <vt:lpstr>What is Harmonic Mean?</vt:lpstr>
      <vt:lpstr>Why is Harmonic Mean?</vt:lpstr>
      <vt:lpstr>Coding starts…..</vt:lpstr>
      <vt:lpstr>Hands-on Machine Learning with Scikit-Learn, Keras, and TensorFlow Concepts, Tools, and Techniques to Build Intelligent Systems</vt:lpstr>
      <vt:lpstr>Thanks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Mukunthan</dc:creator>
  <cp:lastModifiedBy>Mukunthan</cp:lastModifiedBy>
  <cp:revision>82</cp:revision>
  <dcterms:created xsi:type="dcterms:W3CDTF">2019-09-19T13:41:20Z</dcterms:created>
  <dcterms:modified xsi:type="dcterms:W3CDTF">2019-09-27T01:44:46Z</dcterms:modified>
</cp:coreProperties>
</file>