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01-Oct-19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Multiclass_classification#One-vs.-r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940" y="347928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Classification</a:t>
            </a:r>
            <a:endParaRPr lang="en-US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581" y="2838959"/>
            <a:ext cx="9763010" cy="1308855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6"/>
                </a:solidFill>
              </a:rPr>
              <a:t>7</a:t>
            </a:r>
            <a:r>
              <a:rPr lang="en-US" sz="6000" dirty="0" smtClean="0">
                <a:solidFill>
                  <a:schemeClr val="accent6"/>
                </a:solidFill>
              </a:rPr>
              <a:t>. Multiclass Classification</a:t>
            </a:r>
            <a:endParaRPr lang="en-US" sz="6000" dirty="0" smtClean="0">
              <a:solidFill>
                <a:schemeClr val="accent6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</a:rPr>
              <a:t>One vs. All</a:t>
            </a:r>
            <a:endParaRPr lang="en-US" sz="2800" b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33087" y="5712697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/>
              <a:t>Mukunthan Ragavan</a:t>
            </a:r>
            <a:endParaRPr lang="en-US" sz="6000" dirty="0"/>
          </a:p>
        </p:txBody>
      </p:sp>
      <p:pic>
        <p:nvPicPr>
          <p:cNvPr id="4098" name="Picture 2" descr="Image result for sk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3" y="3449471"/>
            <a:ext cx="3021577" cy="162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47" y="3638092"/>
            <a:ext cx="1589193" cy="158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10" y="-161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Multiclass Classification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10" y="993264"/>
            <a:ext cx="1174418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M</a:t>
            </a:r>
            <a:r>
              <a:rPr lang="en-US" sz="3200" b="1" dirty="0" smtClean="0"/>
              <a:t>ulticlass</a:t>
            </a:r>
            <a:r>
              <a:rPr lang="en-US" sz="3200" dirty="0"/>
              <a:t> or </a:t>
            </a:r>
            <a:r>
              <a:rPr lang="en-US" sz="3200" b="1" dirty="0" smtClean="0"/>
              <a:t>multinomial</a:t>
            </a:r>
          </a:p>
          <a:p>
            <a:pPr marL="0" indent="0">
              <a:buNone/>
            </a:pPr>
            <a:r>
              <a:rPr lang="en-US" sz="3200" b="1" dirty="0" smtClean="0"/>
              <a:t>classification</a:t>
            </a:r>
            <a:r>
              <a:rPr lang="en-US" sz="3200" dirty="0"/>
              <a:t> is the problem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of</a:t>
            </a:r>
            <a:r>
              <a:rPr lang="en-US" sz="3200" dirty="0"/>
              <a:t> classifying instances into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one </a:t>
            </a:r>
            <a:r>
              <a:rPr lang="en-US" sz="3200" dirty="0"/>
              <a:t>of three or more classes.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(</a:t>
            </a:r>
            <a:r>
              <a:rPr lang="en-US" sz="3200" dirty="0"/>
              <a:t>Classifying instances into one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of </a:t>
            </a:r>
            <a:r>
              <a:rPr lang="en-US" sz="3200" dirty="0"/>
              <a:t>two classes is called 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binary </a:t>
            </a:r>
            <a:r>
              <a:rPr lang="en-US" sz="3200" dirty="0"/>
              <a:t>classification</a:t>
            </a:r>
            <a:r>
              <a:rPr lang="en-US" sz="3200" dirty="0" smtClean="0"/>
              <a:t>.)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https://en.wikipedia.org/wiki/Multiclass_classification#One-vs.-rest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002" y="873085"/>
            <a:ext cx="61436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Coding starts…..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689830"/>
            <a:ext cx="9144000" cy="1641490"/>
          </a:xfrm>
        </p:spPr>
        <p:txBody>
          <a:bodyPr>
            <a:noAutofit/>
          </a:bodyPr>
          <a:lstStyle/>
          <a:p>
            <a:r>
              <a:rPr lang="en-US" sz="4000" dirty="0"/>
              <a:t>Hands-on Machine Learning with</a:t>
            </a:r>
            <a:br>
              <a:rPr lang="en-US" sz="4000" dirty="0"/>
            </a:br>
            <a:r>
              <a:rPr lang="en-US" sz="4000" dirty="0"/>
              <a:t>Scikit-Learn, Keras, and</a:t>
            </a:r>
            <a:br>
              <a:rPr lang="en-US" sz="4000" dirty="0"/>
            </a:br>
            <a:r>
              <a:rPr lang="en-US" sz="4000" dirty="0"/>
              <a:t>TensorFlow</a:t>
            </a:r>
            <a:br>
              <a:rPr lang="en-US" sz="4000" dirty="0"/>
            </a:br>
            <a:r>
              <a:rPr lang="en-US" sz="4000" i="1" dirty="0"/>
              <a:t>Concepts, Tools, and Techniques to</a:t>
            </a:r>
            <a:br>
              <a:rPr lang="en-US" sz="4000" i="1" dirty="0"/>
            </a:br>
            <a:r>
              <a:rPr lang="en-US" sz="4000" i="1" dirty="0"/>
              <a:t>Build Intelligent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5399188"/>
            <a:ext cx="9144000" cy="754025"/>
          </a:xfrm>
        </p:spPr>
        <p:txBody>
          <a:bodyPr>
            <a:normAutofit/>
          </a:bodyPr>
          <a:lstStyle/>
          <a:p>
            <a:r>
              <a:rPr lang="en-US" sz="4000" i="1" dirty="0"/>
              <a:t>Aurélien Géron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pic>
        <p:nvPicPr>
          <p:cNvPr id="3076" name="Picture 4" descr="https://covers.oreillystatic.com/images/0636920052289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3" y="1130776"/>
            <a:ext cx="3951476" cy="51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i="1" dirty="0" smtClean="0">
                <a:solidFill>
                  <a:schemeClr val="accent6"/>
                </a:solidFill>
              </a:rPr>
              <a:t>Reference</a:t>
            </a:r>
            <a:endParaRPr lang="en-US" sz="72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Thanks All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Have a nice day!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18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8107</TotalTime>
  <Words>32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Classification</vt:lpstr>
      <vt:lpstr>Multiclass Classification</vt:lpstr>
      <vt:lpstr>Coding starts…..</vt:lpstr>
      <vt:lpstr>Hands-on Machine Learning with Scikit-Learn, Keras, and TensorFlow Concepts, Tools, and Techniques to Build Intelligent Systems</vt:lpstr>
      <vt:lpstr>Thanks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Mukunthan</dc:creator>
  <cp:lastModifiedBy>Mukunthan</cp:lastModifiedBy>
  <cp:revision>122</cp:revision>
  <dcterms:created xsi:type="dcterms:W3CDTF">2019-09-19T13:41:20Z</dcterms:created>
  <dcterms:modified xsi:type="dcterms:W3CDTF">2019-10-01T14:30:25Z</dcterms:modified>
</cp:coreProperties>
</file>