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6"/>
  </p:notesMasterIdLst>
  <p:handoutMasterIdLst>
    <p:handoutMasterId r:id="rId7"/>
  </p:handoutMasterIdLst>
  <p:sldIdLst>
    <p:sldId id="280" r:id="rId2"/>
    <p:sldId id="270" r:id="rId3"/>
    <p:sldId id="285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14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Pickling Models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-201478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2317" y="59849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Prepare the data for ML algorithms. (Data Cleaning, One Hot Encoding, </a:t>
            </a:r>
            <a:r>
              <a:rPr lang="en-US" sz="2800" dirty="0" smtClean="0">
                <a:solidFill>
                  <a:schemeClr val="tx1"/>
                </a:solidFill>
              </a:rPr>
              <a:t>Custom Transformers, Pipelines)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Select a model to train it.</a:t>
            </a:r>
            <a:r>
              <a:rPr lang="en-US" sz="2800" dirty="0" smtClean="0">
                <a:solidFill>
                  <a:schemeClr val="tx1"/>
                </a:solidFill>
              </a:rPr>
              <a:t> (Linear Regression model, </a:t>
            </a:r>
            <a:r>
              <a:rPr lang="en-US" sz="2800" dirty="0" smtClean="0">
                <a:solidFill>
                  <a:schemeClr val="tx1"/>
                </a:solidFill>
              </a:rPr>
              <a:t>RMSE,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K-fold Cross validation,</a:t>
            </a:r>
            <a:r>
              <a:rPr lang="en-US" sz="2800" dirty="0" smtClean="0">
                <a:solidFill>
                  <a:srgbClr val="FFC000"/>
                </a:solidFill>
              </a:rPr>
              <a:t> Pickling Models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8431</TotalTime>
  <Words>100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96</cp:revision>
  <dcterms:created xsi:type="dcterms:W3CDTF">2019-08-26T00:33:38Z</dcterms:created>
  <dcterms:modified xsi:type="dcterms:W3CDTF">2019-09-15T13:18:14Z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