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6"/>
  </p:notesMasterIdLst>
  <p:handoutMasterIdLst>
    <p:handoutMasterId r:id="rId7"/>
  </p:handoutMasterIdLst>
  <p:sldIdLst>
    <p:sldId id="280" r:id="rId2"/>
    <p:sldId id="270" r:id="rId3"/>
    <p:sldId id="28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17-Sep-19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15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/>
              <a:t>Fine-tune your model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-201478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2317" y="59849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Prepare the data for ML algorithms. (Data Cleaning, One Hot Encoding, </a:t>
            </a:r>
            <a:r>
              <a:rPr lang="en-US" sz="2800" dirty="0" smtClean="0">
                <a:solidFill>
                  <a:schemeClr val="tx1"/>
                </a:solidFill>
              </a:rPr>
              <a:t>Custom Transformers, Pipelines)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Select a model to train it. (Linear Regression model, RMSE, </a:t>
            </a:r>
          </a:p>
          <a:p>
            <a:pPr marL="3690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K-fold Cross validation, Pickling Models)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Fine-tune your model.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Present </a:t>
            </a:r>
            <a:r>
              <a:rPr lang="en-US" sz="2800" dirty="0" smtClean="0">
                <a:solidFill>
                  <a:srgbClr val="FFC000"/>
                </a:solidFill>
              </a:rPr>
              <a:t>your solution.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Launch, monitor and maintain your system</a:t>
            </a:r>
            <a:r>
              <a:rPr lang="en-US" sz="2800" dirty="0" smtClean="0"/>
              <a:t>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8432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99</cp:revision>
  <dcterms:created xsi:type="dcterms:W3CDTF">2019-08-26T00:33:38Z</dcterms:created>
  <dcterms:modified xsi:type="dcterms:W3CDTF">2019-09-17T14:07:17Z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