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0C01B-C476-4446-B353-B9C8365982A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520A929-2782-4D49-A8CD-99508422B052}">
      <dgm:prSet phldrT="[Text]" custT="1"/>
      <dgm:spPr/>
      <dgm:t>
        <a:bodyPr/>
        <a:lstStyle/>
        <a:p>
          <a:r>
            <a:rPr lang="en-US" sz="2800" dirty="0" smtClean="0"/>
            <a:t>Column</a:t>
          </a:r>
        </a:p>
        <a:p>
          <a:r>
            <a:rPr lang="en-US" sz="2800" dirty="0" smtClean="0"/>
            <a:t>Transformer</a:t>
          </a:r>
          <a:endParaRPr lang="en-US" sz="2800" dirty="0"/>
        </a:p>
      </dgm:t>
    </dgm:pt>
    <dgm:pt modelId="{97EAF0E2-CCAE-47AF-AD98-BFB835B8F8E6}" type="parTrans" cxnId="{134333BF-1D26-4185-8CB5-5223F8AB88B2}">
      <dgm:prSet/>
      <dgm:spPr/>
      <dgm:t>
        <a:bodyPr/>
        <a:lstStyle/>
        <a:p>
          <a:endParaRPr lang="en-US"/>
        </a:p>
      </dgm:t>
    </dgm:pt>
    <dgm:pt modelId="{E2CB705C-3AD3-4326-BAB2-C1FED7648490}" type="sibTrans" cxnId="{134333BF-1D26-4185-8CB5-5223F8AB88B2}">
      <dgm:prSet/>
      <dgm:spPr/>
      <dgm:t>
        <a:bodyPr/>
        <a:lstStyle/>
        <a:p>
          <a:endParaRPr lang="en-US"/>
        </a:p>
      </dgm:t>
    </dgm:pt>
    <dgm:pt modelId="{5F5035B8-E45B-44B8-B937-FD831AB8881C}">
      <dgm:prSet phldrT="[Text]"/>
      <dgm:spPr/>
      <dgm:t>
        <a:bodyPr/>
        <a:lstStyle/>
        <a:p>
          <a:r>
            <a:rPr lang="en-US" dirty="0" smtClean="0"/>
            <a:t>Pipelines or</a:t>
          </a:r>
        </a:p>
        <a:p>
          <a:r>
            <a:rPr lang="en-US" dirty="0" smtClean="0"/>
            <a:t>Transformer with columns</a:t>
          </a:r>
          <a:endParaRPr lang="en-US" dirty="0"/>
        </a:p>
      </dgm:t>
    </dgm:pt>
    <dgm:pt modelId="{0C7343FF-D712-479E-93B0-CBFA7AAB37F7}" type="parTrans" cxnId="{C93A2CF6-C8E3-4D2A-A9A7-8295E6FA1B8F}">
      <dgm:prSet/>
      <dgm:spPr/>
      <dgm:t>
        <a:bodyPr/>
        <a:lstStyle/>
        <a:p>
          <a:endParaRPr lang="en-US"/>
        </a:p>
      </dgm:t>
    </dgm:pt>
    <dgm:pt modelId="{180BEB7D-1BDA-4638-844F-C8E3D4148B7A}" type="sibTrans" cxnId="{C93A2CF6-C8E3-4D2A-A9A7-8295E6FA1B8F}">
      <dgm:prSet/>
      <dgm:spPr/>
      <dgm:t>
        <a:bodyPr/>
        <a:lstStyle/>
        <a:p>
          <a:endParaRPr lang="en-US"/>
        </a:p>
      </dgm:t>
    </dgm:pt>
    <dgm:pt modelId="{9F8AFE48-EEF4-4199-A359-785755BBCDC4}">
      <dgm:prSet phldrT="[Text]"/>
      <dgm:spPr/>
      <dgm:t>
        <a:bodyPr/>
        <a:lstStyle/>
        <a:p>
          <a:r>
            <a:rPr lang="en-US" dirty="0" smtClean="0"/>
            <a:t>Column-Transformer object with data as arg</a:t>
          </a:r>
          <a:endParaRPr lang="en-US" dirty="0"/>
        </a:p>
      </dgm:t>
    </dgm:pt>
    <dgm:pt modelId="{44ADBE13-5832-4EFB-8869-766D3500F49E}" type="parTrans" cxnId="{D0780C70-8638-47C6-9B9A-198FFCCE083D}">
      <dgm:prSet/>
      <dgm:spPr/>
      <dgm:t>
        <a:bodyPr/>
        <a:lstStyle/>
        <a:p>
          <a:endParaRPr lang="en-US"/>
        </a:p>
      </dgm:t>
    </dgm:pt>
    <dgm:pt modelId="{58BAF257-217C-414D-8E44-F7DACFDC81BC}" type="sibTrans" cxnId="{D0780C70-8638-47C6-9B9A-198FFCCE083D}">
      <dgm:prSet/>
      <dgm:spPr/>
      <dgm:t>
        <a:bodyPr/>
        <a:lstStyle/>
        <a:p>
          <a:endParaRPr lang="en-US"/>
        </a:p>
      </dgm:t>
    </dgm:pt>
    <dgm:pt modelId="{DF338951-78FB-4796-BD16-E6C44C826B66}" type="pres">
      <dgm:prSet presAssocID="{8DE0C01B-C476-4446-B353-B9C8365982AA}" presName="Name0" presStyleCnt="0">
        <dgm:presLayoutVars>
          <dgm:dir/>
          <dgm:animLvl val="lvl"/>
          <dgm:resizeHandles val="exact"/>
        </dgm:presLayoutVars>
      </dgm:prSet>
      <dgm:spPr/>
    </dgm:pt>
    <dgm:pt modelId="{DE501051-6B20-4915-8F25-E08988857027}" type="pres">
      <dgm:prSet presAssocID="{7520A929-2782-4D49-A8CD-99508422B0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35CA0-88BD-4241-AD1F-069AD2344E24}" type="pres">
      <dgm:prSet presAssocID="{E2CB705C-3AD3-4326-BAB2-C1FED7648490}" presName="parTxOnlySpace" presStyleCnt="0"/>
      <dgm:spPr/>
    </dgm:pt>
    <dgm:pt modelId="{9DAA3347-2D0F-453D-8418-EBFFDA91A9B3}" type="pres">
      <dgm:prSet presAssocID="{5F5035B8-E45B-44B8-B937-FD831AB8881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3C497-F0A6-4E69-B22A-5D04C20B6C8F}" type="pres">
      <dgm:prSet presAssocID="{180BEB7D-1BDA-4638-844F-C8E3D4148B7A}" presName="parTxOnlySpace" presStyleCnt="0"/>
      <dgm:spPr/>
    </dgm:pt>
    <dgm:pt modelId="{04205ECE-BE86-4AEB-83A5-4B8518AF0717}" type="pres">
      <dgm:prSet presAssocID="{9F8AFE48-EEF4-4199-A359-785755BBCD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CB794-E1A8-4B63-8489-68822A699AA0}" type="presOf" srcId="{9F8AFE48-EEF4-4199-A359-785755BBCDC4}" destId="{04205ECE-BE86-4AEB-83A5-4B8518AF0717}" srcOrd="0" destOrd="0" presId="urn:microsoft.com/office/officeart/2005/8/layout/chevron1"/>
    <dgm:cxn modelId="{A79401C1-D518-45D0-8C6D-F3A8E20F11A6}" type="presOf" srcId="{8DE0C01B-C476-4446-B353-B9C8365982AA}" destId="{DF338951-78FB-4796-BD16-E6C44C826B66}" srcOrd="0" destOrd="0" presId="urn:microsoft.com/office/officeart/2005/8/layout/chevron1"/>
    <dgm:cxn modelId="{C93A2CF6-C8E3-4D2A-A9A7-8295E6FA1B8F}" srcId="{8DE0C01B-C476-4446-B353-B9C8365982AA}" destId="{5F5035B8-E45B-44B8-B937-FD831AB8881C}" srcOrd="1" destOrd="0" parTransId="{0C7343FF-D712-479E-93B0-CBFA7AAB37F7}" sibTransId="{180BEB7D-1BDA-4638-844F-C8E3D4148B7A}"/>
    <dgm:cxn modelId="{134333BF-1D26-4185-8CB5-5223F8AB88B2}" srcId="{8DE0C01B-C476-4446-B353-B9C8365982AA}" destId="{7520A929-2782-4D49-A8CD-99508422B052}" srcOrd="0" destOrd="0" parTransId="{97EAF0E2-CCAE-47AF-AD98-BFB835B8F8E6}" sibTransId="{E2CB705C-3AD3-4326-BAB2-C1FED7648490}"/>
    <dgm:cxn modelId="{D0780C70-8638-47C6-9B9A-198FFCCE083D}" srcId="{8DE0C01B-C476-4446-B353-B9C8365982AA}" destId="{9F8AFE48-EEF4-4199-A359-785755BBCDC4}" srcOrd="2" destOrd="0" parTransId="{44ADBE13-5832-4EFB-8869-766D3500F49E}" sibTransId="{58BAF257-217C-414D-8E44-F7DACFDC81BC}"/>
    <dgm:cxn modelId="{B26AA2A3-0510-4521-8EAE-6DDD30E9060E}" type="presOf" srcId="{7520A929-2782-4D49-A8CD-99508422B052}" destId="{DE501051-6B20-4915-8F25-E08988857027}" srcOrd="0" destOrd="0" presId="urn:microsoft.com/office/officeart/2005/8/layout/chevron1"/>
    <dgm:cxn modelId="{1F1C47FC-C696-4F8B-AD05-12C11B2D3205}" type="presOf" srcId="{5F5035B8-E45B-44B8-B937-FD831AB8881C}" destId="{9DAA3347-2D0F-453D-8418-EBFFDA91A9B3}" srcOrd="0" destOrd="0" presId="urn:microsoft.com/office/officeart/2005/8/layout/chevron1"/>
    <dgm:cxn modelId="{E0661B8D-9D84-4AFE-8EDC-32C99BFBC7E2}" type="presParOf" srcId="{DF338951-78FB-4796-BD16-E6C44C826B66}" destId="{DE501051-6B20-4915-8F25-E08988857027}" srcOrd="0" destOrd="0" presId="urn:microsoft.com/office/officeart/2005/8/layout/chevron1"/>
    <dgm:cxn modelId="{A46A5B18-19B1-44FB-B5AD-A4F04CB8E04F}" type="presParOf" srcId="{DF338951-78FB-4796-BD16-E6C44C826B66}" destId="{6D935CA0-88BD-4241-AD1F-069AD2344E24}" srcOrd="1" destOrd="0" presId="urn:microsoft.com/office/officeart/2005/8/layout/chevron1"/>
    <dgm:cxn modelId="{4C39347A-3A1B-4CC7-A68C-0F0A4608A983}" type="presParOf" srcId="{DF338951-78FB-4796-BD16-E6C44C826B66}" destId="{9DAA3347-2D0F-453D-8418-EBFFDA91A9B3}" srcOrd="2" destOrd="0" presId="urn:microsoft.com/office/officeart/2005/8/layout/chevron1"/>
    <dgm:cxn modelId="{CE8D0B36-DF7A-4CFC-BA58-DE86223897C7}" type="presParOf" srcId="{DF338951-78FB-4796-BD16-E6C44C826B66}" destId="{67F3C497-F0A6-4E69-B22A-5D04C20B6C8F}" srcOrd="3" destOrd="0" presId="urn:microsoft.com/office/officeart/2005/8/layout/chevron1"/>
    <dgm:cxn modelId="{F428DBB0-F3E9-4846-8E79-5EAD86D87A21}" type="presParOf" srcId="{DF338951-78FB-4796-BD16-E6C44C826B66}" destId="{04205ECE-BE86-4AEB-83A5-4B8518AF071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CAB20-5EBE-415F-8E67-2F06D62E02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9613C9-72B3-494C-9914-518E52BA41AB}">
      <dgm:prSet phldrT="[Text]"/>
      <dgm:spPr/>
      <dgm:t>
        <a:bodyPr/>
        <a:lstStyle/>
        <a:p>
          <a:r>
            <a:rPr lang="en-US" dirty="0" smtClean="0"/>
            <a:t>Pipeline	</a:t>
          </a:r>
          <a:endParaRPr lang="en-US" dirty="0"/>
        </a:p>
      </dgm:t>
    </dgm:pt>
    <dgm:pt modelId="{42EE8047-28E1-458F-950E-BD8C2E9EF398}" type="parTrans" cxnId="{BDA654B6-1ED8-4D23-BDF9-409DC7E50EC8}">
      <dgm:prSet/>
      <dgm:spPr/>
      <dgm:t>
        <a:bodyPr/>
        <a:lstStyle/>
        <a:p>
          <a:endParaRPr lang="en-US"/>
        </a:p>
      </dgm:t>
    </dgm:pt>
    <dgm:pt modelId="{99585151-CBEA-4DB8-AEC6-96D62EA84A22}" type="sibTrans" cxnId="{BDA654B6-1ED8-4D23-BDF9-409DC7E50EC8}">
      <dgm:prSet/>
      <dgm:spPr/>
      <dgm:t>
        <a:bodyPr/>
        <a:lstStyle/>
        <a:p>
          <a:endParaRPr lang="en-US"/>
        </a:p>
      </dgm:t>
    </dgm:pt>
    <dgm:pt modelId="{8E58BDDF-3A39-4739-B4B6-6701A2AF71E3}">
      <dgm:prSet phldrT="[Text]"/>
      <dgm:spPr/>
      <dgm:t>
        <a:bodyPr/>
        <a:lstStyle/>
        <a:p>
          <a:r>
            <a:rPr lang="en-US" dirty="0" smtClean="0"/>
            <a:t>Transformers list</a:t>
          </a:r>
          <a:endParaRPr lang="en-US" dirty="0"/>
        </a:p>
      </dgm:t>
    </dgm:pt>
    <dgm:pt modelId="{68DA61E8-F3D4-4401-B12B-E08BC470A03A}" type="parTrans" cxnId="{1493A0D4-822C-4CA4-896B-9DF71E357DE7}">
      <dgm:prSet/>
      <dgm:spPr/>
      <dgm:t>
        <a:bodyPr/>
        <a:lstStyle/>
        <a:p>
          <a:endParaRPr lang="en-US"/>
        </a:p>
      </dgm:t>
    </dgm:pt>
    <dgm:pt modelId="{B86CA1D0-DEC1-4E43-9ED4-A186E6755717}" type="sibTrans" cxnId="{1493A0D4-822C-4CA4-896B-9DF71E357DE7}">
      <dgm:prSet/>
      <dgm:spPr/>
      <dgm:t>
        <a:bodyPr/>
        <a:lstStyle/>
        <a:p>
          <a:endParaRPr lang="en-US"/>
        </a:p>
      </dgm:t>
    </dgm:pt>
    <dgm:pt modelId="{51ECF7D9-C4B3-42D9-8141-974686BC8940}">
      <dgm:prSet phldrT="[Text]"/>
      <dgm:spPr/>
      <dgm:t>
        <a:bodyPr/>
        <a:lstStyle/>
        <a:p>
          <a:r>
            <a:rPr lang="en-US" dirty="0" smtClean="0"/>
            <a:t>Pipeline object with data as arg</a:t>
          </a:r>
          <a:endParaRPr lang="en-US" dirty="0"/>
        </a:p>
      </dgm:t>
    </dgm:pt>
    <dgm:pt modelId="{64BFD316-A12D-429C-9505-0E60A50CDF7E}" type="parTrans" cxnId="{2CEB2F0F-EDB7-4544-9A8D-3912A2E85168}">
      <dgm:prSet/>
      <dgm:spPr/>
      <dgm:t>
        <a:bodyPr/>
        <a:lstStyle/>
        <a:p>
          <a:endParaRPr lang="en-US"/>
        </a:p>
      </dgm:t>
    </dgm:pt>
    <dgm:pt modelId="{1A209D4F-4097-40BD-9E29-9E6A703D66F6}" type="sibTrans" cxnId="{2CEB2F0F-EDB7-4544-9A8D-3912A2E85168}">
      <dgm:prSet/>
      <dgm:spPr/>
      <dgm:t>
        <a:bodyPr/>
        <a:lstStyle/>
        <a:p>
          <a:endParaRPr lang="en-US"/>
        </a:p>
      </dgm:t>
    </dgm:pt>
    <dgm:pt modelId="{F97DEC20-919F-4BDC-8486-99C62160DE59}" type="pres">
      <dgm:prSet presAssocID="{D8BCAB20-5EBE-415F-8E67-2F06D62E0221}" presName="Name0" presStyleCnt="0">
        <dgm:presLayoutVars>
          <dgm:dir/>
          <dgm:animLvl val="lvl"/>
          <dgm:resizeHandles val="exact"/>
        </dgm:presLayoutVars>
      </dgm:prSet>
      <dgm:spPr/>
    </dgm:pt>
    <dgm:pt modelId="{D93B9C66-0A6C-4409-8E8D-90F716038803}" type="pres">
      <dgm:prSet presAssocID="{4D9613C9-72B3-494C-9914-518E52BA41A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A8C48E-80AB-4D0F-9F2C-F2DCD88F2E32}" type="pres">
      <dgm:prSet presAssocID="{99585151-CBEA-4DB8-AEC6-96D62EA84A22}" presName="parTxOnlySpace" presStyleCnt="0"/>
      <dgm:spPr/>
    </dgm:pt>
    <dgm:pt modelId="{229409AA-81F9-4B02-8551-FCAD8E880162}" type="pres">
      <dgm:prSet presAssocID="{8E58BDDF-3A39-4739-B4B6-6701A2AF71E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9DD342-8363-4B57-8835-B6CAAA95AA13}" type="pres">
      <dgm:prSet presAssocID="{B86CA1D0-DEC1-4E43-9ED4-A186E6755717}" presName="parTxOnlySpace" presStyleCnt="0"/>
      <dgm:spPr/>
    </dgm:pt>
    <dgm:pt modelId="{3DBD2013-6C59-4034-996F-D0988EC93E18}" type="pres">
      <dgm:prSet presAssocID="{51ECF7D9-C4B3-42D9-8141-974686BC89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17233-3BB2-40F6-905F-63805DE0A7AB}" type="presOf" srcId="{51ECF7D9-C4B3-42D9-8141-974686BC8940}" destId="{3DBD2013-6C59-4034-996F-D0988EC93E18}" srcOrd="0" destOrd="0" presId="urn:microsoft.com/office/officeart/2005/8/layout/chevron1"/>
    <dgm:cxn modelId="{2618B3CE-1019-44E7-8902-107CD67CBA8A}" type="presOf" srcId="{D8BCAB20-5EBE-415F-8E67-2F06D62E0221}" destId="{F97DEC20-919F-4BDC-8486-99C62160DE59}" srcOrd="0" destOrd="0" presId="urn:microsoft.com/office/officeart/2005/8/layout/chevron1"/>
    <dgm:cxn modelId="{1493A0D4-822C-4CA4-896B-9DF71E357DE7}" srcId="{D8BCAB20-5EBE-415F-8E67-2F06D62E0221}" destId="{8E58BDDF-3A39-4739-B4B6-6701A2AF71E3}" srcOrd="1" destOrd="0" parTransId="{68DA61E8-F3D4-4401-B12B-E08BC470A03A}" sibTransId="{B86CA1D0-DEC1-4E43-9ED4-A186E6755717}"/>
    <dgm:cxn modelId="{BDA654B6-1ED8-4D23-BDF9-409DC7E50EC8}" srcId="{D8BCAB20-5EBE-415F-8E67-2F06D62E0221}" destId="{4D9613C9-72B3-494C-9914-518E52BA41AB}" srcOrd="0" destOrd="0" parTransId="{42EE8047-28E1-458F-950E-BD8C2E9EF398}" sibTransId="{99585151-CBEA-4DB8-AEC6-96D62EA84A22}"/>
    <dgm:cxn modelId="{15A2D383-D344-468D-A835-20A598743C27}" type="presOf" srcId="{8E58BDDF-3A39-4739-B4B6-6701A2AF71E3}" destId="{229409AA-81F9-4B02-8551-FCAD8E880162}" srcOrd="0" destOrd="0" presId="urn:microsoft.com/office/officeart/2005/8/layout/chevron1"/>
    <dgm:cxn modelId="{2CEB2F0F-EDB7-4544-9A8D-3912A2E85168}" srcId="{D8BCAB20-5EBE-415F-8E67-2F06D62E0221}" destId="{51ECF7D9-C4B3-42D9-8141-974686BC8940}" srcOrd="2" destOrd="0" parTransId="{64BFD316-A12D-429C-9505-0E60A50CDF7E}" sibTransId="{1A209D4F-4097-40BD-9E29-9E6A703D66F6}"/>
    <dgm:cxn modelId="{BEB8F747-6835-4B1B-B941-4E30E4890364}" type="presOf" srcId="{4D9613C9-72B3-494C-9914-518E52BA41AB}" destId="{D93B9C66-0A6C-4409-8E8D-90F716038803}" srcOrd="0" destOrd="0" presId="urn:microsoft.com/office/officeart/2005/8/layout/chevron1"/>
    <dgm:cxn modelId="{403898AF-CD23-49F7-9E9C-66CA922EF031}" type="presParOf" srcId="{F97DEC20-919F-4BDC-8486-99C62160DE59}" destId="{D93B9C66-0A6C-4409-8E8D-90F716038803}" srcOrd="0" destOrd="0" presId="urn:microsoft.com/office/officeart/2005/8/layout/chevron1"/>
    <dgm:cxn modelId="{E3045B8F-B9D4-479C-9A66-4A02F3D3D871}" type="presParOf" srcId="{F97DEC20-919F-4BDC-8486-99C62160DE59}" destId="{B2A8C48E-80AB-4D0F-9F2C-F2DCD88F2E32}" srcOrd="1" destOrd="0" presId="urn:microsoft.com/office/officeart/2005/8/layout/chevron1"/>
    <dgm:cxn modelId="{64CEC1AD-4AAD-4154-B77F-F6335CF5A7D6}" type="presParOf" srcId="{F97DEC20-919F-4BDC-8486-99C62160DE59}" destId="{229409AA-81F9-4B02-8551-FCAD8E880162}" srcOrd="2" destOrd="0" presId="urn:microsoft.com/office/officeart/2005/8/layout/chevron1"/>
    <dgm:cxn modelId="{70BFCB93-926A-4709-9395-6ADBE2D5A71B}" type="presParOf" srcId="{F97DEC20-919F-4BDC-8486-99C62160DE59}" destId="{089DD342-8363-4B57-8835-B6CAAA95AA13}" srcOrd="3" destOrd="0" presId="urn:microsoft.com/office/officeart/2005/8/layout/chevron1"/>
    <dgm:cxn modelId="{91157D9A-6745-4BD8-B6D7-01B5EA21D0D1}" type="presParOf" srcId="{F97DEC20-919F-4BDC-8486-99C62160DE59}" destId="{3DBD2013-6C59-4034-996F-D0988EC93E1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01051-6B20-4915-8F25-E08988857027}">
      <dsp:nvSpPr>
        <dsp:cNvPr id="0" name=""/>
        <dsp:cNvSpPr/>
      </dsp:nvSpPr>
      <dsp:spPr>
        <a:xfrm>
          <a:off x="2960" y="162048"/>
          <a:ext cx="3606776" cy="144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Column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Transformer</a:t>
          </a:r>
          <a:endParaRPr lang="en-US" sz="2800" kern="1200" dirty="0"/>
        </a:p>
      </dsp:txBody>
      <dsp:txXfrm>
        <a:off x="724315" y="162048"/>
        <a:ext cx="2164066" cy="1442710"/>
      </dsp:txXfrm>
    </dsp:sp>
    <dsp:sp modelId="{9DAA3347-2D0F-453D-8418-EBFFDA91A9B3}">
      <dsp:nvSpPr>
        <dsp:cNvPr id="0" name=""/>
        <dsp:cNvSpPr/>
      </dsp:nvSpPr>
      <dsp:spPr>
        <a:xfrm>
          <a:off x="3249058" y="162048"/>
          <a:ext cx="3606776" cy="144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Pipelines or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Transformer with columns</a:t>
          </a:r>
          <a:endParaRPr lang="en-US" sz="2600" kern="1200" dirty="0"/>
        </a:p>
      </dsp:txBody>
      <dsp:txXfrm>
        <a:off x="3970413" y="162048"/>
        <a:ext cx="2164066" cy="1442710"/>
      </dsp:txXfrm>
    </dsp:sp>
    <dsp:sp modelId="{04205ECE-BE86-4AEB-83A5-4B8518AF0717}">
      <dsp:nvSpPr>
        <dsp:cNvPr id="0" name=""/>
        <dsp:cNvSpPr/>
      </dsp:nvSpPr>
      <dsp:spPr>
        <a:xfrm>
          <a:off x="6495157" y="162048"/>
          <a:ext cx="3606776" cy="144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Column-Transformer object with data as arg</a:t>
          </a:r>
          <a:endParaRPr lang="en-US" sz="2600" kern="1200" dirty="0"/>
        </a:p>
      </dsp:txBody>
      <dsp:txXfrm>
        <a:off x="7216512" y="162048"/>
        <a:ext cx="2164066" cy="1442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9C66-0A6C-4409-8E8D-90F716038803}">
      <dsp:nvSpPr>
        <dsp:cNvPr id="0" name=""/>
        <dsp:cNvSpPr/>
      </dsp:nvSpPr>
      <dsp:spPr>
        <a:xfrm>
          <a:off x="2381" y="4969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Pipeline	</a:t>
          </a:r>
          <a:endParaRPr lang="en-US" sz="2200" kern="1200" dirty="0"/>
        </a:p>
      </dsp:txBody>
      <dsp:txXfrm>
        <a:off x="582612" y="496901"/>
        <a:ext cx="1740694" cy="1160462"/>
      </dsp:txXfrm>
    </dsp:sp>
    <dsp:sp modelId="{229409AA-81F9-4B02-8551-FCAD8E880162}">
      <dsp:nvSpPr>
        <dsp:cNvPr id="0" name=""/>
        <dsp:cNvSpPr/>
      </dsp:nvSpPr>
      <dsp:spPr>
        <a:xfrm>
          <a:off x="2613421" y="4969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Transformers list</a:t>
          </a:r>
          <a:endParaRPr lang="en-US" sz="2200" kern="1200" dirty="0"/>
        </a:p>
      </dsp:txBody>
      <dsp:txXfrm>
        <a:off x="3193652" y="496901"/>
        <a:ext cx="1740694" cy="1160462"/>
      </dsp:txXfrm>
    </dsp:sp>
    <dsp:sp modelId="{3DBD2013-6C59-4034-996F-D0988EC93E18}">
      <dsp:nvSpPr>
        <dsp:cNvPr id="0" name=""/>
        <dsp:cNvSpPr/>
      </dsp:nvSpPr>
      <dsp:spPr>
        <a:xfrm>
          <a:off x="5224462" y="4969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Pipeline object with data as arg</a:t>
          </a:r>
          <a:endParaRPr lang="en-US" sz="2200" kern="1200" dirty="0"/>
        </a:p>
      </dsp:txBody>
      <dsp:txXfrm>
        <a:off x="5804693" y="49690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10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Pipelines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rgbClr val="FFC000"/>
                </a:solidFill>
              </a:rPr>
              <a:t>Prepare the data for ML algorithms. </a:t>
            </a:r>
            <a:r>
              <a:rPr lang="en-US" sz="2800" dirty="0">
                <a:solidFill>
                  <a:schemeClr val="tx1"/>
                </a:solidFill>
              </a:rPr>
              <a:t>(Data Cleaning</a:t>
            </a:r>
            <a:r>
              <a:rPr lang="en-US" sz="2800" dirty="0">
                <a:solidFill>
                  <a:schemeClr val="tx1"/>
                </a:solidFill>
              </a:rPr>
              <a:t>, One Hot </a:t>
            </a:r>
            <a:r>
              <a:rPr lang="en-US" sz="2800" dirty="0">
                <a:solidFill>
                  <a:schemeClr val="tx1"/>
                </a:solidFill>
              </a:rPr>
              <a:t>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</a:t>
            </a:r>
            <a:r>
              <a:rPr lang="en-US" sz="2800" dirty="0" smtClean="0">
                <a:solidFill>
                  <a:srgbClr val="FFC000"/>
                </a:solidFill>
              </a:rPr>
              <a:t>Pipelines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835" y="127662"/>
            <a:ext cx="10353763" cy="531224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Pipelines</a:t>
            </a:r>
            <a:r>
              <a:rPr lang="en-US" dirty="0" smtClean="0"/>
              <a:t> - </a:t>
            </a:r>
            <a:r>
              <a:rPr lang="en-US" dirty="0"/>
              <a:t>many data transformation steps that need to </a:t>
            </a:r>
            <a:r>
              <a:rPr lang="en-US" dirty="0" smtClean="0"/>
              <a:t>be executed in the </a:t>
            </a:r>
            <a:r>
              <a:rPr lang="en-US" dirty="0"/>
              <a:t>right order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848537"/>
              </p:ext>
            </p:extLst>
          </p:nvPr>
        </p:nvGraphicFramePr>
        <p:xfrm>
          <a:off x="790704" y="4184541"/>
          <a:ext cx="10104894" cy="1766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96288218"/>
              </p:ext>
            </p:extLst>
          </p:nvPr>
        </p:nvGraphicFramePr>
        <p:xfrm>
          <a:off x="1654716" y="1906291"/>
          <a:ext cx="8128000" cy="215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4031</TotalTime>
  <Words>146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Pipelines - many data transformation steps that need to be executed in the right order.       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81</cp:revision>
  <dcterms:created xsi:type="dcterms:W3CDTF">2019-08-26T00:33:38Z</dcterms:created>
  <dcterms:modified xsi:type="dcterms:W3CDTF">2019-09-10T15:14:58Z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