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3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30-Aug-19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02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Get the Data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Get the Data.</a:t>
            </a:r>
          </a:p>
          <a:p>
            <a:r>
              <a:rPr lang="en-US" sz="2800" dirty="0" smtClean="0"/>
              <a:t>Discover and visualize the data to get insights.</a:t>
            </a:r>
          </a:p>
          <a:p>
            <a:r>
              <a:rPr lang="en-US" sz="2800" dirty="0" smtClean="0"/>
              <a:t>Prepare the data for ML algorithms.</a:t>
            </a: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Required installations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/>
              </a:rPr>
              <a:t>Python 3.x version</a:t>
            </a:r>
          </a:p>
          <a:p>
            <a:r>
              <a:rPr lang="en-US" sz="2800" b="1" dirty="0" smtClean="0">
                <a:effectLst/>
              </a:rPr>
              <a:t>Jupyter Notebook</a:t>
            </a:r>
          </a:p>
          <a:p>
            <a:r>
              <a:rPr lang="en-US" sz="2800" b="1" dirty="0" smtClean="0">
                <a:effectLst/>
              </a:rPr>
              <a:t>Pandas</a:t>
            </a:r>
          </a:p>
          <a:p>
            <a:r>
              <a:rPr lang="en-US" sz="2800" b="1" dirty="0" err="1" smtClean="0">
                <a:effectLst/>
              </a:rPr>
              <a:t>Matplotlib</a:t>
            </a:r>
            <a:endParaRPr lang="en-US" sz="2800" b="1" dirty="0" smtClean="0">
              <a:effectLst/>
            </a:endParaRPr>
          </a:p>
          <a:p>
            <a:r>
              <a:rPr lang="en-US" sz="2800" b="1" dirty="0" smtClean="0">
                <a:effectLst/>
              </a:rPr>
              <a:t>Optional: Urllib, tarfile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3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Get the Data!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138</TotalTime>
  <Words>91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Required installations</vt:lpstr>
      <vt:lpstr>Get the Data!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33</cp:revision>
  <dcterms:created xsi:type="dcterms:W3CDTF">2019-08-26T00:33:38Z</dcterms:created>
  <dcterms:modified xsi:type="dcterms:W3CDTF">2019-08-30T04:08:16Z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