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7"/>
  </p:notesMasterIdLst>
  <p:handoutMasterIdLst>
    <p:handoutMasterId r:id="rId8"/>
  </p:handoutMasterIdLst>
  <p:sldIdLst>
    <p:sldId id="280" r:id="rId2"/>
    <p:sldId id="270" r:id="rId3"/>
    <p:sldId id="281" r:id="rId4"/>
    <p:sldId id="285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04-Sep-19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05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Visualizing the </a:t>
            </a:r>
            <a:r>
              <a:rPr lang="en-US" sz="3600" dirty="0" smtClean="0">
                <a:solidFill>
                  <a:srgbClr val="FFFF00"/>
                </a:solidFill>
              </a:rPr>
              <a:t>Data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Discover and visualize the data to get insights</a:t>
            </a:r>
            <a:r>
              <a:rPr lang="en-US" sz="2800" b="1" dirty="0" smtClean="0">
                <a:solidFill>
                  <a:srgbClr val="FFC000"/>
                </a:solidFill>
              </a:rPr>
              <a:t>.</a:t>
            </a:r>
          </a:p>
          <a:p>
            <a:pPr marL="450000" lvl="1" indent="0"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(Scatter with plot with density and color map)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800" dirty="0" smtClean="0"/>
              <a:t>Prepare the data for ML algorithms.</a:t>
            </a:r>
          </a:p>
          <a:p>
            <a:r>
              <a:rPr lang="en-US" sz="2800" dirty="0" smtClean="0"/>
              <a:t>Select a model to train it.</a:t>
            </a: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9292" y="499620"/>
            <a:ext cx="10353763" cy="4731058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* Scatter plot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* Scatter plot with density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* Scatter plot with density and color map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7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204</TotalTime>
  <Words>98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* Scatter plot  * Scatter plot with density  * Scatter plot with density and color map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55</cp:revision>
  <dcterms:created xsi:type="dcterms:W3CDTF">2019-08-26T00:33:38Z</dcterms:created>
  <dcterms:modified xsi:type="dcterms:W3CDTF">2019-09-04T16:01:26Z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