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7"/>
  </p:notesMasterIdLst>
  <p:handoutMasterIdLst>
    <p:handoutMasterId r:id="rId8"/>
  </p:handoutMasterIdLst>
  <p:sldIdLst>
    <p:sldId id="280" r:id="rId2"/>
    <p:sldId id="270" r:id="rId3"/>
    <p:sldId id="281" r:id="rId4"/>
    <p:sldId id="285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1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63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9BF3EA-1A78-4F07-BDC0-C8A1BD461199}" type="datetimeFigureOut">
              <a:rPr lang="en-US" smtClean="0"/>
              <a:t>06-Sep-19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4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0693" y="285755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Novice Machine Learning E2E Project</a:t>
            </a:r>
            <a:endParaRPr lang="en-US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0693" y="5979979"/>
            <a:ext cx="9440034" cy="10498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pperplate Gothic Bold" panose="020E0705020206020404" pitchFamily="34" charset="0"/>
              </a:rPr>
              <a:t>Mukunthan Ragavan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Image result for hands 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1574">
            <a:off x="601161" y="2633062"/>
            <a:ext cx="2416163" cy="31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2008">
            <a:off x="9024745" y="2700988"/>
            <a:ext cx="2616211" cy="312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5493" y="3061000"/>
            <a:ext cx="486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pperplate Gothic Bold" panose="020E0705020206020404" pitchFamily="34" charset="0"/>
              </a:rPr>
              <a:t>Part </a:t>
            </a:r>
            <a:r>
              <a:rPr lang="en-US" sz="3600" dirty="0" smtClean="0">
                <a:latin typeface="Copperplate Gothic Bold" panose="020E0705020206020404" pitchFamily="34" charset="0"/>
              </a:rPr>
              <a:t>06</a:t>
            </a:r>
            <a:endParaRPr lang="en-US" sz="3600" dirty="0" smtClean="0">
              <a:latin typeface="Copperplate Gothic Bold" panose="020E0705020206020404" pitchFamily="34" charset="0"/>
            </a:endParaRP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Correlation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E2E Machine Learning Project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145" y="970450"/>
            <a:ext cx="10353762" cy="4992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Look at the Big picture.</a:t>
            </a:r>
          </a:p>
          <a:p>
            <a:r>
              <a:rPr lang="en-US" sz="2800" dirty="0"/>
              <a:t>Get the Data </a:t>
            </a:r>
            <a:r>
              <a:rPr lang="en-US" sz="2800" dirty="0">
                <a:solidFill>
                  <a:schemeClr val="tx1"/>
                </a:solidFill>
              </a:rPr>
              <a:t>(Split the Data, </a:t>
            </a:r>
            <a:r>
              <a:rPr lang="en-US" sz="2800" dirty="0" smtClean="0">
                <a:solidFill>
                  <a:schemeClr val="tx1"/>
                </a:solidFill>
              </a:rPr>
              <a:t>Stratifying the Data</a:t>
            </a:r>
            <a:r>
              <a:rPr lang="en-US" sz="2800" dirty="0">
                <a:solidFill>
                  <a:schemeClr val="tx1"/>
                </a:solidFill>
              </a:rPr>
              <a:t>).</a:t>
            </a:r>
          </a:p>
          <a:p>
            <a:r>
              <a:rPr lang="en-US" sz="2800" b="1" dirty="0" smtClean="0">
                <a:solidFill>
                  <a:srgbClr val="FFC000"/>
                </a:solidFill>
              </a:rPr>
              <a:t>Discover and visualize the data to get insights.</a:t>
            </a:r>
          </a:p>
          <a:p>
            <a:pPr marL="450000" lvl="1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(Scatter with plot with density and color </a:t>
            </a:r>
            <a:r>
              <a:rPr lang="en-US" sz="2400" b="1" dirty="0" smtClean="0">
                <a:solidFill>
                  <a:schemeClr val="tx1"/>
                </a:solidFill>
              </a:rPr>
              <a:t>map, </a:t>
            </a:r>
            <a:r>
              <a:rPr lang="en-US" sz="2400" b="1" dirty="0" smtClean="0">
                <a:solidFill>
                  <a:srgbClr val="FFC000"/>
                </a:solidFill>
              </a:rPr>
              <a:t>Correlation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>Prepare the data for ML algorithms.</a:t>
            </a:r>
          </a:p>
          <a:p>
            <a:r>
              <a:rPr lang="en-US" sz="2800" dirty="0" smtClean="0"/>
              <a:t>Select a model to train it.</a:t>
            </a:r>
          </a:p>
          <a:p>
            <a:r>
              <a:rPr lang="en-US" sz="2800" dirty="0" smtClean="0"/>
              <a:t>Fine-tune your model.</a:t>
            </a:r>
          </a:p>
          <a:p>
            <a:r>
              <a:rPr lang="en-US" sz="2800" dirty="0" smtClean="0"/>
              <a:t>Present your solution.</a:t>
            </a:r>
          </a:p>
          <a:p>
            <a:r>
              <a:rPr lang="en-US" sz="2800" dirty="0" smtClean="0"/>
              <a:t>Launch, monitor and maintain your system.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>
                <a:effectLst/>
              </a:rPr>
              <a:t> 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9292" y="499620"/>
            <a:ext cx="10353763" cy="4731058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/>
              <a:t>* </a:t>
            </a:r>
            <a:r>
              <a:rPr lang="en-US" sz="4400" dirty="0" smtClean="0"/>
              <a:t>Correlation of two fields. </a:t>
            </a:r>
            <a:r>
              <a:rPr lang="en-US" sz="2800" dirty="0" smtClean="0"/>
              <a:t>(ranges -1 to 1)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* </a:t>
            </a:r>
            <a:r>
              <a:rPr lang="en-US" sz="4400" dirty="0" smtClean="0"/>
              <a:t>Correlation matrix.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* </a:t>
            </a:r>
            <a:r>
              <a:rPr lang="en-US" sz="4400" dirty="0" smtClean="0"/>
              <a:t>Correlation with </a:t>
            </a:r>
            <a:r>
              <a:rPr lang="en-US" sz="4400" smtClean="0"/>
              <a:t>Attribute combination.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573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Coding in action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15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All for watching and your subscription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112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214</TotalTime>
  <Words>108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Calisto MT</vt:lpstr>
      <vt:lpstr>Copperplate Gothic Bold</vt:lpstr>
      <vt:lpstr>Trebuchet MS</vt:lpstr>
      <vt:lpstr>Wingdings 2</vt:lpstr>
      <vt:lpstr>Slate</vt:lpstr>
      <vt:lpstr>Novice Machine Learning E2E Project</vt:lpstr>
      <vt:lpstr>E2E Machine Learning Project</vt:lpstr>
      <vt:lpstr>* Correlation of two fields. (ranges -1 to 1)  * Correlation matrix.  * Correlation with Attribute combination.</vt:lpstr>
      <vt:lpstr>Coding in action !</vt:lpstr>
      <vt:lpstr>Thanks All for watching and your subscription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Novice Machine Learning E2E Project</dc:title>
  <dc:creator>Mukunthan</dc:creator>
  <cp:lastModifiedBy>Mukunthan</cp:lastModifiedBy>
  <cp:revision>62</cp:revision>
  <dcterms:created xsi:type="dcterms:W3CDTF">2019-08-26T00:33:38Z</dcterms:created>
  <dcterms:modified xsi:type="dcterms:W3CDTF">2019-09-06T00:18:31Z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