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7"/>
  </p:notesMasterIdLst>
  <p:handoutMasterIdLst>
    <p:handoutMasterId r:id="rId8"/>
  </p:handoutMasterIdLst>
  <p:sldIdLst>
    <p:sldId id="280" r:id="rId2"/>
    <p:sldId id="270" r:id="rId3"/>
    <p:sldId id="281" r:id="rId4"/>
    <p:sldId id="285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0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263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91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6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9BF3EA-1A78-4F07-BDC0-C8A1BD461199}" type="datetimeFigureOut">
              <a:rPr lang="en-US" smtClean="0"/>
              <a:t>10-Sep-19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4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70693" y="285755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Novice Machine Learning E2E Project</a:t>
            </a:r>
            <a:endParaRPr lang="en-U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0693" y="5979979"/>
            <a:ext cx="9440034" cy="10498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Mukunthan Ragavan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1026" name="Picture 2" descr="Image result for hands on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41574">
            <a:off x="601161" y="2633062"/>
            <a:ext cx="2416163" cy="317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2008">
            <a:off x="9024745" y="2700988"/>
            <a:ext cx="2616211" cy="31206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5493" y="3061000"/>
            <a:ext cx="486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pperplate Gothic Bold" panose="020E0705020206020404" pitchFamily="34" charset="0"/>
              </a:rPr>
              <a:t>Part </a:t>
            </a:r>
            <a:r>
              <a:rPr lang="en-US" sz="3600" dirty="0" smtClean="0">
                <a:latin typeface="Copperplate Gothic Bold" panose="020E0705020206020404" pitchFamily="34" charset="0"/>
              </a:rPr>
              <a:t>11</a:t>
            </a:r>
            <a:endParaRPr lang="en-US" sz="3600" dirty="0" smtClean="0">
              <a:latin typeface="Copperplate Gothic Bold" panose="020E0705020206020404" pitchFamily="34" charset="0"/>
            </a:endParaRP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Linear Regression model - Trial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E2E Machine Learning Project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145" y="970450"/>
            <a:ext cx="10353762" cy="4992201"/>
          </a:xfrm>
        </p:spPr>
        <p:txBody>
          <a:bodyPr>
            <a:noAutofit/>
          </a:bodyPr>
          <a:lstStyle/>
          <a:p>
            <a:r>
              <a:rPr lang="en-US" sz="2800" dirty="0" smtClean="0"/>
              <a:t>Look at the Big picture.</a:t>
            </a:r>
          </a:p>
          <a:p>
            <a:r>
              <a:rPr lang="en-US" sz="2800" dirty="0"/>
              <a:t>Get the Data </a:t>
            </a:r>
            <a:r>
              <a:rPr lang="en-US" sz="2800" dirty="0">
                <a:solidFill>
                  <a:schemeClr val="tx1"/>
                </a:solidFill>
              </a:rPr>
              <a:t>(Split the Data, </a:t>
            </a:r>
            <a:r>
              <a:rPr lang="en-US" sz="2800" dirty="0" smtClean="0">
                <a:solidFill>
                  <a:schemeClr val="tx1"/>
                </a:solidFill>
              </a:rPr>
              <a:t>Stratifying the Data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Discover and visualize the data to get insights.</a:t>
            </a:r>
          </a:p>
          <a:p>
            <a:pPr marL="45000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(Scatter with plot with density and color map, Correlation)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Prepare the data for ML algorithms. (Data Cleaning, One Hot Encoding, </a:t>
            </a:r>
            <a:r>
              <a:rPr lang="en-US" sz="2800" dirty="0" smtClean="0">
                <a:solidFill>
                  <a:schemeClr val="tx1"/>
                </a:solidFill>
              </a:rPr>
              <a:t>Custom Transformers, Pipelines)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FFC000"/>
                </a:solidFill>
              </a:rPr>
              <a:t>Select a model to train it</a:t>
            </a:r>
            <a:r>
              <a:rPr lang="en-US" sz="2800" dirty="0" smtClean="0">
                <a:solidFill>
                  <a:srgbClr val="FFC000"/>
                </a:solidFill>
              </a:rPr>
              <a:t>. (Linear Regression model)</a:t>
            </a:r>
            <a:endParaRPr lang="en-US" sz="2800" dirty="0" smtClean="0">
              <a:solidFill>
                <a:srgbClr val="FFC000"/>
              </a:solidFill>
            </a:endParaRPr>
          </a:p>
          <a:p>
            <a:r>
              <a:rPr lang="en-US" sz="2800" dirty="0" smtClean="0"/>
              <a:t>Fine-tune your model.</a:t>
            </a:r>
          </a:p>
          <a:p>
            <a:r>
              <a:rPr lang="en-US" sz="2800" dirty="0" smtClean="0"/>
              <a:t>Present your solution.</a:t>
            </a:r>
          </a:p>
          <a:p>
            <a:r>
              <a:rPr lang="en-US" sz="2800" dirty="0" smtClean="0"/>
              <a:t>Launch, monitor and maintain your system.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>
                <a:effectLst/>
              </a:rPr>
              <a:t> </a:t>
            </a:r>
            <a:endParaRPr lang="en-US" sz="2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863" y="759418"/>
            <a:ext cx="10353763" cy="5312244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Linear Regression Model: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>
                <a:effectLst/>
              </a:rPr>
              <a:t>D</a:t>
            </a:r>
            <a:r>
              <a:rPr lang="en-US" dirty="0" smtClean="0">
                <a:effectLst/>
              </a:rPr>
              <a:t>ependent </a:t>
            </a:r>
            <a:r>
              <a:rPr lang="en-US" dirty="0">
                <a:effectLst/>
              </a:rPr>
              <a:t>variable is continuous, independent variable(s) can be continuous or discrete, and nature of regression line is linear</a:t>
            </a:r>
            <a:r>
              <a:rPr lang="en-US" dirty="0" smtClean="0">
                <a:effectLst/>
              </a:rPr>
              <a:t>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Linear </a:t>
            </a:r>
            <a:r>
              <a:rPr lang="en-US" dirty="0">
                <a:effectLst/>
              </a:rPr>
              <a:t>Regression establishes a relationship between </a:t>
            </a:r>
            <a:r>
              <a:rPr lang="en-US" b="1" dirty="0">
                <a:effectLst/>
              </a:rPr>
              <a:t>dependent variable (Y)</a:t>
            </a:r>
            <a:r>
              <a:rPr lang="en-US" dirty="0">
                <a:effectLst/>
              </a:rPr>
              <a:t> and one or more </a:t>
            </a:r>
            <a:r>
              <a:rPr lang="en-US" b="1" dirty="0">
                <a:effectLst/>
              </a:rPr>
              <a:t>independent variables (X)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using </a:t>
            </a:r>
            <a:r>
              <a:rPr lang="en-US" dirty="0">
                <a:effectLst/>
              </a:rPr>
              <a:t>a </a:t>
            </a:r>
            <a:r>
              <a:rPr lang="en-US" b="1" dirty="0">
                <a:effectLst/>
              </a:rPr>
              <a:t>best fit straight line</a:t>
            </a:r>
            <a:r>
              <a:rPr lang="en-US" dirty="0">
                <a:effectLst/>
              </a:rPr>
              <a:t> (also known as regression line).</a:t>
            </a:r>
            <a:endParaRPr lang="en-US" dirty="0"/>
          </a:p>
        </p:txBody>
      </p:sp>
      <p:pic>
        <p:nvPicPr>
          <p:cNvPr id="1026" name="Picture 2" descr="Image result for linear regress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41" y="2659797"/>
            <a:ext cx="3231531" cy="242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Coding in action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015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45" y="1732387"/>
            <a:ext cx="10353762" cy="3534344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Thanks All for watching and your subscription 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112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6956</TotalTime>
  <Words>121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Calisto MT</vt:lpstr>
      <vt:lpstr>Copperplate Gothic Bold</vt:lpstr>
      <vt:lpstr>Trebuchet MS</vt:lpstr>
      <vt:lpstr>Wingdings 2</vt:lpstr>
      <vt:lpstr>Slate</vt:lpstr>
      <vt:lpstr>Novice Machine Learning E2E Project</vt:lpstr>
      <vt:lpstr>E2E Machine Learning Project</vt:lpstr>
      <vt:lpstr>Linear Regression Model: Dependent variable is continuous, independent variable(s) can be continuous or discrete, and nature of regression line is linear.  Linear Regression establishes a relationship between dependent variable (Y) and one or more independent variables (X)  using a best fit straight line (also known as regression line).</vt:lpstr>
      <vt:lpstr>Coding in action !</vt:lpstr>
      <vt:lpstr>Thanks All for watching and your subscription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Novice Machine Learning E2E Project</dc:title>
  <dc:creator>Mukunthan</dc:creator>
  <cp:lastModifiedBy>Mukunthan</cp:lastModifiedBy>
  <cp:revision>87</cp:revision>
  <dcterms:created xsi:type="dcterms:W3CDTF">2019-08-26T00:33:38Z</dcterms:created>
  <dcterms:modified xsi:type="dcterms:W3CDTF">2019-09-12T16:01:04Z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