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"/>
  </p:notesMasterIdLst>
  <p:handoutMasterIdLst>
    <p:handoutMasterId r:id="rId7"/>
  </p:handoutMasterIdLst>
  <p:sldIdLst>
    <p:sldId id="280" r:id="rId2"/>
    <p:sldId id="270" r:id="rId3"/>
    <p:sldId id="28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12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Root Mean </a:t>
            </a:r>
            <a:r>
              <a:rPr lang="en-US" sz="3600" smtClean="0">
                <a:solidFill>
                  <a:srgbClr val="FFFF00"/>
                </a:solidFill>
              </a:rPr>
              <a:t>Square Error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Prepare the data for ML algorithms. (Data Cleaning, One Hot 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Pipelines)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Select a model to train it.</a:t>
            </a:r>
            <a:r>
              <a:rPr lang="en-US" sz="2800" dirty="0" smtClean="0">
                <a:solidFill>
                  <a:schemeClr val="tx1"/>
                </a:solidFill>
              </a:rPr>
              <a:t> (Linear Regression </a:t>
            </a:r>
            <a:r>
              <a:rPr lang="en-US" sz="2800" dirty="0" smtClean="0">
                <a:solidFill>
                  <a:schemeClr val="tx1"/>
                </a:solidFill>
              </a:rPr>
              <a:t>model, </a:t>
            </a:r>
            <a:r>
              <a:rPr lang="en-US" sz="2800" dirty="0" smtClean="0">
                <a:solidFill>
                  <a:srgbClr val="FFC000"/>
                </a:solidFill>
              </a:rPr>
              <a:t>RMSE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7715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91</cp:revision>
  <dcterms:created xsi:type="dcterms:W3CDTF">2019-08-26T00:33:38Z</dcterms:created>
  <dcterms:modified xsi:type="dcterms:W3CDTF">2019-09-14T13:29:06Z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