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21A5-D658-4E49-9334-1DA9669446B5}" type="datetimeFigureOut">
              <a:rPr lang="en-US" smtClean="0"/>
              <a:t>5/26/2020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4B53-FF68-4D77-837D-B23F320BDD8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omp Sci course\Robot\cerebral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5427536"/>
            <a:ext cx="3786214" cy="14304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2786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	</a:t>
            </a:r>
            <a:r>
              <a:rPr lang="en-GB" sz="5300" dirty="0" smtClean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latin typeface="Gill Sans Ultra Bold" pitchFamily="34" charset="0"/>
              </a:rPr>
              <a:t>The Wooden Man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	</a:t>
            </a:r>
            <a:r>
              <a:rPr lang="en-GB" b="1" dirty="0" err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en-GB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i</a:t>
            </a:r>
            <a:r>
              <a:rPr lang="en-GB" b="1" baseline="-25000" dirty="0" err="1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nteractive</a:t>
            </a:r>
            <a:r>
              <a:rPr lang="en-GB" b="1" dirty="0" smtClean="0">
                <a:solidFill>
                  <a:srgbClr val="663300"/>
                </a:solidFill>
              </a:rPr>
              <a:t/>
            </a:r>
            <a:br>
              <a:rPr lang="en-GB" b="1" dirty="0" smtClean="0">
                <a:solidFill>
                  <a:srgbClr val="663300"/>
                </a:solidFill>
              </a:rPr>
            </a:br>
            <a:r>
              <a:rPr lang="en-GB" b="1" dirty="0" smtClean="0">
                <a:solidFill>
                  <a:srgbClr val="663300"/>
                </a:solidFill>
              </a:rPr>
              <a:t>			</a:t>
            </a:r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W</a:t>
            </a:r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inning</a:t>
            </a:r>
            <a:b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</a:br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			</a:t>
            </a:r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omputer</a:t>
            </a:r>
            <a:endParaRPr lang="en-GB" b="1" dirty="0">
              <a:ln>
                <a:solidFill>
                  <a:schemeClr val="bg1"/>
                </a:solidFill>
              </a:ln>
              <a:solidFill>
                <a:srgbClr val="6633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1428760"/>
          </a:xfrm>
        </p:spPr>
        <p:txBody>
          <a:bodyPr/>
          <a:lstStyle/>
          <a:p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Leeds / PwC Apprentice Team</a:t>
            </a:r>
          </a:p>
          <a:p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David </a:t>
            </a:r>
            <a:r>
              <a:rPr lang="en-GB" b="1" dirty="0" err="1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Marples</a:t>
            </a:r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 &amp; </a:t>
            </a:r>
            <a:r>
              <a:rPr lang="en-GB" b="1" dirty="0" err="1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Calum</a:t>
            </a:r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 </a:t>
            </a:r>
            <a:r>
              <a:rPr lang="en-GB" b="1" dirty="0" err="1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Wallbridge</a:t>
            </a:r>
            <a:endParaRPr lang="en-GB" b="1" dirty="0">
              <a:ln>
                <a:solidFill>
                  <a:schemeClr val="bg1"/>
                </a:solidFill>
              </a:ln>
              <a:solidFill>
                <a:srgbClr val="66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</a:rPr>
              <a:t>ersonally</a:t>
            </a:r>
            <a:endParaRPr lang="en-GB" sz="2400" b="1" dirty="0">
              <a:ln>
                <a:solidFill>
                  <a:schemeClr val="bg1"/>
                </a:solidFill>
              </a:ln>
              <a:solidFill>
                <a:srgbClr val="6633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438775"/>
            <a:ext cx="1714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798" y="5429264"/>
            <a:ext cx="2928202" cy="142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Gill Sans Ultra Bold" pitchFamily="34" charset="0"/>
              </a:rPr>
              <a:t>The Wooden Man</a:t>
            </a:r>
            <a:endParaRPr lang="en-GB" dirty="0"/>
          </a:p>
        </p:txBody>
      </p:sp>
      <p:pic>
        <p:nvPicPr>
          <p:cNvPr id="2051" name="Picture 3" descr="D:\Work\Comp Sci course\Robot\Woodi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1428736"/>
            <a:ext cx="4299430" cy="52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>
                  <a:solidFill>
                    <a:schemeClr val="bg1"/>
                  </a:solidFill>
                </a:ln>
                <a:latin typeface="Gill Sans Ultra Bold" pitchFamily="34" charset="0"/>
              </a:rPr>
              <a:t>Project Elements</a:t>
            </a:r>
            <a:endParaRPr lang="en-GB" b="1" dirty="0">
              <a:ln>
                <a:solidFill>
                  <a:schemeClr val="bg1"/>
                </a:solidFill>
              </a:ln>
              <a:latin typeface="Gill Sans Ult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546" y="4071942"/>
            <a:ext cx="5786478" cy="2571768"/>
          </a:xfrm>
        </p:spPr>
        <p:txBody>
          <a:bodyPr/>
          <a:lstStyle/>
          <a:p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Vision system</a:t>
            </a:r>
          </a:p>
          <a:p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Robotic arm</a:t>
            </a:r>
            <a:endParaRPr lang="en-GB" b="1" dirty="0">
              <a:ln>
                <a:solidFill>
                  <a:schemeClr val="bg1"/>
                </a:solidFill>
              </a:ln>
            </a:endParaRPr>
          </a:p>
          <a:p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AI players for games</a:t>
            </a:r>
          </a:p>
          <a:p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“Operating System”</a:t>
            </a:r>
            <a:endParaRPr lang="en-GB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8143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Aim</a:t>
            </a:r>
            <a:r>
              <a:rPr lang="en-GB" sz="3200" b="1" dirty="0" smtClean="0">
                <a:ln>
                  <a:solidFill>
                    <a:schemeClr val="bg1"/>
                  </a:solidFill>
                </a:ln>
              </a:rPr>
              <a:t>: To create a robot capable of playing a range of board games using counters: initially Tic-</a:t>
            </a:r>
            <a:r>
              <a:rPr lang="en-GB" sz="3200" b="1" dirty="0" err="1" smtClean="0">
                <a:ln>
                  <a:solidFill>
                    <a:schemeClr val="bg1"/>
                  </a:solidFill>
                </a:ln>
              </a:rPr>
              <a:t>Tac</a:t>
            </a:r>
            <a:r>
              <a:rPr lang="en-GB" sz="3200" b="1" dirty="0" smtClean="0">
                <a:ln>
                  <a:solidFill>
                    <a:schemeClr val="bg1"/>
                  </a:solidFill>
                </a:ln>
              </a:rPr>
              <a:t>-Toe, Nine </a:t>
            </a:r>
            <a:r>
              <a:rPr lang="en-GB" sz="3200" b="1" dirty="0" err="1" smtClean="0">
                <a:ln>
                  <a:solidFill>
                    <a:schemeClr val="bg1"/>
                  </a:solidFill>
                </a:ln>
              </a:rPr>
              <a:t>Mens</a:t>
            </a:r>
            <a:r>
              <a:rPr lang="en-GB" sz="3200" b="1" dirty="0" smtClean="0">
                <a:ln>
                  <a:solidFill>
                    <a:schemeClr val="bg1"/>
                  </a:solidFill>
                </a:ln>
              </a:rPr>
              <a:t> Morris,  and Draughts.</a:t>
            </a:r>
          </a:p>
          <a:p>
            <a:endParaRPr lang="en-GB" sz="3200" b="1" dirty="0">
              <a:ln>
                <a:solidFill>
                  <a:schemeClr val="bg1"/>
                </a:solidFill>
              </a:ln>
            </a:endParaRPr>
          </a:p>
          <a:p>
            <a:r>
              <a:rPr lang="en-GB" sz="3200" b="1" dirty="0" smtClean="0">
                <a:ln>
                  <a:solidFill>
                    <a:schemeClr val="bg1"/>
                  </a:solidFill>
                </a:ln>
              </a:rPr>
              <a:t>This requires:</a:t>
            </a:r>
            <a:endParaRPr lang="en-GB" sz="3200" b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>
                  <a:solidFill>
                    <a:schemeClr val="bg1"/>
                  </a:solidFill>
                </a:ln>
                <a:latin typeface="Gill Sans Ultra Bold" pitchFamily="34" charset="0"/>
              </a:rPr>
              <a:t>Vision System</a:t>
            </a:r>
            <a:endParaRPr lang="en-GB" b="1" dirty="0">
              <a:ln>
                <a:solidFill>
                  <a:schemeClr val="bg1"/>
                </a:solidFill>
              </a:ln>
              <a:latin typeface="Gill Sans Ult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929718" cy="4525963"/>
          </a:xfrm>
        </p:spPr>
        <p:txBody>
          <a:bodyPr/>
          <a:lstStyle/>
          <a:p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Single webcam – monocular. </a:t>
            </a:r>
          </a:p>
          <a:p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Viewing scene obliquely, so need to:</a:t>
            </a:r>
          </a:p>
          <a:p>
            <a:pPr lvl="1"/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Rectify image</a:t>
            </a:r>
          </a:p>
          <a:p>
            <a:pPr lvl="1"/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Identify board (and so game)</a:t>
            </a:r>
          </a:p>
          <a:p>
            <a:pPr lvl="1"/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Identify objects of interest (e.g. Counters)</a:t>
            </a:r>
          </a:p>
          <a:p>
            <a:pPr lvl="1"/>
            <a:endParaRPr lang="en-GB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214818"/>
            <a:ext cx="2381254" cy="25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429132"/>
            <a:ext cx="265735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857364"/>
            <a:ext cx="7429552" cy="4071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Gill Sans Ultra Bold" pitchFamily="34" charset="0"/>
              </a:rPr>
              <a:t>Robot Arm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1928802"/>
            <a:ext cx="7138987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93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The Wooden Man    Pinteractive    Winning    Computer</vt:lpstr>
      <vt:lpstr>The Wooden Man</vt:lpstr>
      <vt:lpstr>Project Elements</vt:lpstr>
      <vt:lpstr>Vision System</vt:lpstr>
      <vt:lpstr>Robot Arm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Wooden Man    Pinteractive    Winning    Computer</dc:title>
  <dc:creator>David Marples</dc:creator>
  <cp:lastModifiedBy>David Marples</cp:lastModifiedBy>
  <cp:revision>15</cp:revision>
  <dcterms:created xsi:type="dcterms:W3CDTF">2020-05-26T15:52:31Z</dcterms:created>
  <dcterms:modified xsi:type="dcterms:W3CDTF">2020-05-27T14:06:11Z</dcterms:modified>
</cp:coreProperties>
</file>