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81" r:id="rId5"/>
    <p:sldId id="296" r:id="rId6"/>
    <p:sldId id="297" r:id="rId7"/>
    <p:sldId id="298" r:id="rId8"/>
    <p:sldId id="299" r:id="rId9"/>
    <p:sldId id="290" r:id="rId10"/>
    <p:sldId id="300" r:id="rId11"/>
    <p:sldId id="288"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047"/>
    <a:srgbClr val="0B2B41"/>
    <a:srgbClr val="114263"/>
    <a:srgbClr val="401918"/>
    <a:srgbClr val="731F1C"/>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703" autoAdjust="0"/>
  </p:normalViewPr>
  <p:slideViewPr>
    <p:cSldViewPr snapToGrid="0">
      <p:cViewPr varScale="1">
        <p:scale>
          <a:sx n="76" d="100"/>
          <a:sy n="76" d="100"/>
        </p:scale>
        <p:origin x="126" y="792"/>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34338A-2C54-48B6-A869-F1523EB17642}" type="datetimeFigureOut">
              <a:rPr lang="en-US" smtClean="0"/>
              <a:t>5/2/2019</a:t>
            </a:fld>
            <a:endParaRPr lang="en-US" dirty="0"/>
          </a:p>
        </p:txBody>
      </p:sp>
      <p:sp>
        <p:nvSpPr>
          <p:cNvPr id="4" name="Footer Placeholder 3">
            <a:extLst>
              <a:ext uri="{FF2B5EF4-FFF2-40B4-BE49-F238E27FC236}">
                <a16:creationId xmlns:a16="http://schemas.microsoft.com/office/drawing/2014/main"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D57C9-54A6-4BAA-A5CD-C535F9370C4B}" type="slidenum">
              <a:rPr lang="en-US" smtClean="0"/>
              <a:t>‹#›</a:t>
            </a:fld>
            <a:endParaRPr lang="en-US" dirty="0"/>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205A9-A302-429C-8AB8-C362C4362DF4}" type="datetimeFigureOut">
              <a:rPr lang="en-US" smtClean="0"/>
              <a:t>5/2/2019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82289-BCFD-4053-9D06-A9140C63A457}" type="slidenum">
              <a:rPr lang="en-US" smtClean="0"/>
              <a:t>‹#›</a:t>
            </a:fld>
            <a:endParaRPr lang="en-US" dirty="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 0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12" name="Picture Placeholder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a:lnSpc>
                <a:spcPct val="100000"/>
              </a:lnSpc>
              <a:spcBef>
                <a:spcPct val="0"/>
              </a:spcBef>
            </a:pPr>
            <a:r>
              <a:rPr lang="en-US" noProof="0" smtClean="0"/>
              <a:t>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a:lnSpc>
                <a:spcPct val="100000"/>
              </a:lnSpc>
            </a:pPr>
            <a:r>
              <a:rPr lang="en-US" noProof="0" smtClean="0"/>
              <a:t>Click to edit Master title style</a:t>
            </a:r>
            <a:endParaRPr lang="en-US" noProof="0"/>
          </a:p>
        </p:txBody>
      </p:sp>
      <p:sp>
        <p:nvSpPr>
          <p:cNvPr id="20" name="Slide Number Placeholder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Slide Number Placeholder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0" name="Titl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a:r>
              <a:rPr lang="en-US" noProof="0"/>
              <a:t>TITLE</a:t>
            </a:r>
          </a:p>
        </p:txBody>
      </p:sp>
      <p:sp>
        <p:nvSpPr>
          <p:cNvPr id="17" name="Text Placeholder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Name</a:t>
            </a:r>
          </a:p>
        </p:txBody>
      </p:sp>
      <p:sp>
        <p:nvSpPr>
          <p:cNvPr id="18" name="Text Placeholder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Phone</a:t>
            </a:r>
          </a:p>
        </p:txBody>
      </p:sp>
      <p:sp>
        <p:nvSpPr>
          <p:cNvPr id="19" name="Text Placeholder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Email</a:t>
            </a:r>
          </a:p>
        </p:txBody>
      </p:sp>
      <p:sp>
        <p:nvSpPr>
          <p:cNvPr id="20" name="Text Placeholder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Website</a:t>
            </a:r>
          </a:p>
        </p:txBody>
      </p:sp>
      <p:sp>
        <p:nvSpPr>
          <p:cNvPr id="3" name="Content Placeholder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8" name="Content Placeholder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9" name="Content Placeholder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30" name="Content Placeholder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C7BBA6D3-FEB9-412B-8FBB-095FC3A60ABF}"/>
              </a:ext>
            </a:extLst>
          </p:cNvPr>
          <p:cNvSpPr>
            <a:spLocks noGrp="1"/>
          </p:cNvSpPr>
          <p:nvPr>
            <p:ph idx="1"/>
          </p:nvPr>
        </p:nvSpPr>
        <p:spPr>
          <a:xfrm>
            <a:off x="633186" y="1825625"/>
            <a:ext cx="10815864"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64A4F74B-B2CD-407C-865A-037EDFAC9DB0}"/>
              </a:ext>
            </a:extLst>
          </p:cNvPr>
          <p:cNvSpPr>
            <a:spLocks noGrp="1"/>
          </p:cNvSpPr>
          <p:nvPr>
            <p:ph sz="half" idx="1"/>
          </p:nvPr>
        </p:nvSpPr>
        <p:spPr>
          <a:xfrm>
            <a:off x="633186" y="1825625"/>
            <a:ext cx="5386614"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3">
            <a:extLst>
              <a:ext uri="{FF2B5EF4-FFF2-40B4-BE49-F238E27FC236}">
                <a16:creationId xmlns:a16="http://schemas.microsoft.com/office/drawing/2014/main" id="{A2548E2E-973A-4D52-ACB9-BF564F407308}"/>
              </a:ext>
            </a:extLst>
          </p:cNvPr>
          <p:cNvSpPr>
            <a:spLocks noGrp="1"/>
          </p:cNvSpPr>
          <p:nvPr>
            <p:ph sz="half" idx="2"/>
          </p:nvPr>
        </p:nvSpPr>
        <p:spPr>
          <a:xfrm>
            <a:off x="6172200" y="1825625"/>
            <a:ext cx="527685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2">
            <a:extLst>
              <a:ext uri="{FF2B5EF4-FFF2-40B4-BE49-F238E27FC236}">
                <a16:creationId xmlns:a16="http://schemas.microsoft.com/office/drawing/2014/main" id="{10CD1AD0-C8B7-4785-A47D-D822CF4F248F}"/>
              </a:ext>
            </a:extLst>
          </p:cNvPr>
          <p:cNvSpPr>
            <a:spLocks noGrp="1"/>
          </p:cNvSpPr>
          <p:nvPr>
            <p:ph type="body" idx="1"/>
          </p:nvPr>
        </p:nvSpPr>
        <p:spPr>
          <a:xfrm>
            <a:off x="633186" y="1681163"/>
            <a:ext cx="53321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4">
            <a:extLst>
              <a:ext uri="{FF2B5EF4-FFF2-40B4-BE49-F238E27FC236}">
                <a16:creationId xmlns:a16="http://schemas.microsoft.com/office/drawing/2014/main" id="{90A1BBCF-EEF1-4C9A-BA10-9657A79560D3}"/>
              </a:ext>
            </a:extLst>
          </p:cNvPr>
          <p:cNvSpPr>
            <a:spLocks noGrp="1"/>
          </p:cNvSpPr>
          <p:nvPr>
            <p:ph type="body" sz="quarter" idx="3"/>
          </p:nvPr>
        </p:nvSpPr>
        <p:spPr>
          <a:xfrm>
            <a:off x="6172200" y="1681163"/>
            <a:ext cx="5276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1" name="Content Placeholder 3">
            <a:extLst>
              <a:ext uri="{FF2B5EF4-FFF2-40B4-BE49-F238E27FC236}">
                <a16:creationId xmlns:a16="http://schemas.microsoft.com/office/drawing/2014/main" id="{79F8415A-57A2-4D5C-97B0-E78499CC7C6F}"/>
              </a:ext>
            </a:extLst>
          </p:cNvPr>
          <p:cNvSpPr>
            <a:spLocks noGrp="1"/>
          </p:cNvSpPr>
          <p:nvPr>
            <p:ph sz="half" idx="2"/>
          </p:nvPr>
        </p:nvSpPr>
        <p:spPr>
          <a:xfrm>
            <a:off x="633186" y="2505075"/>
            <a:ext cx="5332147"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ntent Placeholder 5">
            <a:extLst>
              <a:ext uri="{FF2B5EF4-FFF2-40B4-BE49-F238E27FC236}">
                <a16:creationId xmlns:a16="http://schemas.microsoft.com/office/drawing/2014/main" id="{37A31490-A10D-455A-B515-E26064D0E10A}"/>
              </a:ext>
            </a:extLst>
          </p:cNvPr>
          <p:cNvSpPr>
            <a:spLocks noGrp="1"/>
          </p:cNvSpPr>
          <p:nvPr>
            <p:ph sz="quarter" idx="4"/>
          </p:nvPr>
        </p:nvSpPr>
        <p:spPr>
          <a:xfrm>
            <a:off x="6172200" y="2505075"/>
            <a:ext cx="5276850"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3">
            <a:extLst>
              <a:ext uri="{FF2B5EF4-FFF2-40B4-BE49-F238E27FC236}">
                <a16:creationId xmlns:a16="http://schemas.microsoft.com/office/drawing/2014/main" id="{9F5DF135-B773-4FF0-A198-687768159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 name="Content Placeholder 2">
            <a:extLst>
              <a:ext uri="{FF2B5EF4-FFF2-40B4-BE49-F238E27FC236}">
                <a16:creationId xmlns:a16="http://schemas.microsoft.com/office/drawing/2014/main" id="{4D4BA48E-457A-42FA-BC00-3AE386B38A0C}"/>
              </a:ext>
            </a:extLst>
          </p:cNvPr>
          <p:cNvSpPr>
            <a:spLocks noGrp="1"/>
          </p:cNvSpPr>
          <p:nvPr>
            <p:ph idx="1"/>
          </p:nvPr>
        </p:nvSpPr>
        <p:spPr>
          <a:xfrm>
            <a:off x="5183188" y="987425"/>
            <a:ext cx="62658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itl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itl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0" name="Text Placeholder 3">
            <a:extLst>
              <a:ext uri="{FF2B5EF4-FFF2-40B4-BE49-F238E27FC236}">
                <a16:creationId xmlns:a16="http://schemas.microsoft.com/office/drawing/2014/main" id="{436B2E80-B2B9-4309-8C9B-11D0B83C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1" name="Picture Placeholder 2">
            <a:extLst>
              <a:ext uri="{FF2B5EF4-FFF2-40B4-BE49-F238E27FC236}">
                <a16:creationId xmlns:a16="http://schemas.microsoft.com/office/drawing/2014/main" id="{03DB89DF-F372-4E54-9DFD-D53E42A2B8E8}"/>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a:r>
              <a:rPr lang="en-US" noProof="0"/>
              <a:t>Subtitle</a:t>
            </a:r>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tx1"/>
                </a:solidFill>
              </a:defRPr>
            </a:lvl1pPr>
          </a:lstStyle>
          <a:p>
            <a:r>
              <a:rPr lang="en-US" noProof="0" dirty="0"/>
              <a:t>Insert Image</a:t>
            </a:r>
          </a:p>
        </p:txBody>
      </p:sp>
      <p:sp>
        <p:nvSpPr>
          <p:cNvPr id="2" name="Titl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2728D712-0D13-4ECD-9BEB-B8EE651FF63F}"/>
              </a:ext>
            </a:extLst>
          </p:cNvPr>
          <p:cNvSpPr>
            <a:spLocks noGrp="1"/>
          </p:cNvSpPr>
          <p:nvPr>
            <p:ph type="body" idx="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a:r>
              <a:rPr lang="en-US" noProof="0" smtClean="0"/>
              <a:t>Edit Master text styles</a:t>
            </a:r>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smtClean="0"/>
              <a:t>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smtClean="0"/>
              <a:t>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a:lnSpc>
                <a:spcPct val="100000"/>
              </a:lnSpc>
            </a:pPr>
            <a:r>
              <a:rPr lang="en-US" noProof="0" smtClean="0"/>
              <a:t>Click to edit Master title style</a:t>
            </a:r>
            <a:endParaRPr lang="en-US" noProof="0"/>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8" name="Slide Number Placeholder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 Content_3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smtClean="0"/>
              <a:t>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smtClean="0"/>
              <a:t>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Text Placeholder 12">
            <a:extLst>
              <a:ext uri="{FF2B5EF4-FFF2-40B4-BE49-F238E27FC236}">
                <a16:creationId xmlns:a16="http://schemas.microsoft.com/office/drawing/2014/main" id="{DEF523FD-B1FC-40A7-93AA-389CB38E17C0}"/>
              </a:ext>
            </a:extLst>
          </p:cNvPr>
          <p:cNvSpPr>
            <a:spLocks noGrp="1"/>
          </p:cNvSpPr>
          <p:nvPr>
            <p:ph type="body" sz="quarter" idx="15"/>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smtClean="0"/>
              <a:t>Edit Master text styles</a:t>
            </a:r>
          </a:p>
        </p:txBody>
      </p:sp>
      <p:sp>
        <p:nvSpPr>
          <p:cNvPr id="10" name="Content Placeholder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Slide Number Placeholder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smtClean="0"/>
              <a:t>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Text Placeholder 12">
            <a:extLst>
              <a:ext uri="{FF2B5EF4-FFF2-40B4-BE49-F238E27FC236}">
                <a16:creationId xmlns:a16="http://schemas.microsoft.com/office/drawing/2014/main" id="{C3BB8EAB-4266-4938-A8CB-6D18C938017F}"/>
              </a:ext>
            </a:extLst>
          </p:cNvPr>
          <p:cNvSpPr>
            <a:spLocks noGrp="1"/>
          </p:cNvSpPr>
          <p:nvPr>
            <p:ph type="body" sz="quarter" idx="14"/>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smtClean="0"/>
              <a:t>Edit Master text styles</a:t>
            </a:r>
          </a:p>
        </p:txBody>
      </p:sp>
      <p:sp>
        <p:nvSpPr>
          <p:cNvPr id="12" name="Content Placeholder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5" name="Slide Number Placeholder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smtClean="0"/>
              <a:t>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Slide Number Placeholder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noProof="0" smtClean="0"/>
              <a:t>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noProof="0"/>
              <a:t>Icon</a:t>
            </a:r>
          </a:p>
        </p:txBody>
      </p:sp>
      <p:grpSp>
        <p:nvGrpSpPr>
          <p:cNvPr id="11" name="Group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Slide Number Placeholder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a:fld id="{817179DE-9BF3-494C-804F-0C7C90AC8700}" type="slidenum">
              <a:rPr lang="en-US" noProof="0" smtClean="0"/>
              <a:pPr algn="ctr"/>
              <a:t>‹#›</a:t>
            </a:fld>
            <a:endParaRPr lang="en-US" noProof="0" dirty="0"/>
          </a:p>
        </p:txBody>
      </p:sp>
      <p:sp>
        <p:nvSpPr>
          <p:cNvPr id="2" name="Title Placeholder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hree people sitting at picnic table">
            <a:extLst>
              <a:ext uri="{FF2B5EF4-FFF2-40B4-BE49-F238E27FC236}">
                <a16:creationId xmlns:a16="http://schemas.microsoft.com/office/drawing/2014/main" id="{0B90EB26-97FD-4B8B-86E0-B00589E0946D}"/>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 y="0"/>
            <a:ext cx="6676568" cy="6858000"/>
          </a:xfrm>
        </p:spPr>
      </p:pic>
      <p:sp>
        <p:nvSpPr>
          <p:cNvPr id="2" name="Title 1" descr="title">
            <a:extLst>
              <a:ext uri="{FF2B5EF4-FFF2-40B4-BE49-F238E27FC236}">
                <a16:creationId xmlns:a16="http://schemas.microsoft.com/office/drawing/2014/main" id="{28BAA8DA-C40B-4AB9-9407-30FB70335152}"/>
              </a:ext>
            </a:extLst>
          </p:cNvPr>
          <p:cNvSpPr>
            <a:spLocks noGrp="1"/>
          </p:cNvSpPr>
          <p:nvPr>
            <p:ph type="ctrTitle"/>
          </p:nvPr>
        </p:nvSpPr>
        <p:spPr>
          <a:xfrm>
            <a:off x="7274144" y="2895600"/>
            <a:ext cx="4379976" cy="2008052"/>
          </a:xfrm>
        </p:spPr>
        <p:txBody>
          <a:bodyPr/>
          <a:lstStyle/>
          <a:p>
            <a:r>
              <a:rPr lang="en-US" dirty="0" smtClean="0"/>
              <a:t>Quality Education</a:t>
            </a:r>
            <a:endParaRPr lang="en-US" dirty="0"/>
          </a:p>
        </p:txBody>
      </p:sp>
      <p:sp>
        <p:nvSpPr>
          <p:cNvPr id="12" name="Subtitle 11" descr="subtitle">
            <a:extLst>
              <a:ext uri="{FF2B5EF4-FFF2-40B4-BE49-F238E27FC236}">
                <a16:creationId xmlns:a16="http://schemas.microsoft.com/office/drawing/2014/main" id="{B28A8D9C-5123-4D2B-9272-016EF90E0E50}"/>
              </a:ext>
            </a:extLst>
          </p:cNvPr>
          <p:cNvSpPr>
            <a:spLocks noGrp="1"/>
          </p:cNvSpPr>
          <p:nvPr>
            <p:ph type="subTitle" idx="1"/>
          </p:nvPr>
        </p:nvSpPr>
        <p:spPr>
          <a:xfrm>
            <a:off x="7389079" y="5392400"/>
            <a:ext cx="4178808" cy="1186199"/>
          </a:xfrm>
        </p:spPr>
        <p:txBody>
          <a:bodyPr/>
          <a:lstStyle/>
          <a:p>
            <a:r>
              <a:rPr lang="en-US" sz="2800" dirty="0" smtClean="0">
                <a:solidFill>
                  <a:schemeClr val="tx1"/>
                </a:solidFill>
              </a:rPr>
              <a:t>By </a:t>
            </a:r>
            <a:r>
              <a:rPr lang="en-US" sz="2800" dirty="0" err="1" smtClean="0">
                <a:solidFill>
                  <a:schemeClr val="tx1"/>
                </a:solidFill>
              </a:rPr>
              <a:t>Mulalo</a:t>
            </a:r>
            <a:r>
              <a:rPr lang="en-US" sz="2800" dirty="0" smtClean="0">
                <a:solidFill>
                  <a:schemeClr val="tx1"/>
                </a:solidFill>
              </a:rPr>
              <a:t> </a:t>
            </a:r>
            <a:r>
              <a:rPr lang="en-US" sz="2800" dirty="0" err="1" smtClean="0">
                <a:solidFill>
                  <a:schemeClr val="tx1"/>
                </a:solidFill>
              </a:rPr>
              <a:t>Ralinala</a:t>
            </a:r>
            <a:endParaRPr lang="en-US" sz="2800" dirty="0" smtClean="0">
              <a:solidFill>
                <a:schemeClr val="tx1"/>
              </a:solidFill>
            </a:endParaRPr>
          </a:p>
          <a:p>
            <a:r>
              <a:rPr lang="en-US" sz="2800" dirty="0" smtClean="0">
                <a:solidFill>
                  <a:schemeClr val="tx1"/>
                </a:solidFill>
              </a:rPr>
              <a:t>CSC3A </a:t>
            </a:r>
            <a:r>
              <a:rPr lang="en-US" sz="2800" dirty="0" err="1" smtClean="0">
                <a:solidFill>
                  <a:schemeClr val="tx1"/>
                </a:solidFill>
              </a:rPr>
              <a:t>MiniProject</a:t>
            </a:r>
            <a:endParaRPr lang="en-US" sz="2800" dirty="0">
              <a:solidFill>
                <a:schemeClr val="tx1"/>
              </a:solidFill>
            </a:endParaRPr>
          </a:p>
        </p:txBody>
      </p:sp>
      <p:grpSp>
        <p:nvGrpSpPr>
          <p:cNvPr id="4" name="Group 3">
            <a:extLst>
              <a:ext uri="{FF2B5EF4-FFF2-40B4-BE49-F238E27FC236}">
                <a16:creationId xmlns:a16="http://schemas.microsoft.com/office/drawing/2014/main" id="{EB664AAE-5AE9-41D7-8346-002B9F445323}"/>
              </a:ext>
              <a:ext uri="{C183D7F6-B498-43B3-948B-1728B52AA6E4}">
                <adec:decorative xmlns:adec="http://schemas.microsoft.com/office/drawing/2017/decorative" xmlns=""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556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457" r="21457"/>
          <a:stretch>
            <a:fillRect/>
          </a:stretch>
        </p:blipFill>
        <p:spPr>
          <a:xfrm>
            <a:off x="-2" y="0"/>
            <a:ext cx="6769101" cy="6858000"/>
          </a:xfrm>
        </p:spPr>
      </p:pic>
      <p:sp>
        <p:nvSpPr>
          <p:cNvPr id="3" name="Title 2"/>
          <p:cNvSpPr>
            <a:spLocks noGrp="1"/>
          </p:cNvSpPr>
          <p:nvPr>
            <p:ph type="ctrTitle"/>
          </p:nvPr>
        </p:nvSpPr>
        <p:spPr>
          <a:xfrm>
            <a:off x="7187911" y="101600"/>
            <a:ext cx="4379976" cy="876300"/>
          </a:xfrm>
        </p:spPr>
        <p:txBody>
          <a:bodyPr/>
          <a:lstStyle/>
          <a:p>
            <a:r>
              <a:rPr lang="en-US" dirty="0" smtClean="0"/>
              <a:t>Outline</a:t>
            </a:r>
            <a:endParaRPr lang="en-ZA" dirty="0"/>
          </a:p>
        </p:txBody>
      </p:sp>
      <p:sp>
        <p:nvSpPr>
          <p:cNvPr id="4" name="Subtitle 3"/>
          <p:cNvSpPr>
            <a:spLocks noGrp="1"/>
          </p:cNvSpPr>
          <p:nvPr>
            <p:ph type="subTitle" idx="1"/>
          </p:nvPr>
        </p:nvSpPr>
        <p:spPr>
          <a:xfrm>
            <a:off x="7604979" y="977900"/>
            <a:ext cx="4178808" cy="5278609"/>
          </a:xfrm>
        </p:spPr>
        <p:txBody>
          <a:bodyPr/>
          <a:lstStyle/>
          <a:p>
            <a:pPr marL="285750" indent="-285750" algn="l">
              <a:buFont typeface="Arial" panose="020B0604020202020204" pitchFamily="34" charset="0"/>
              <a:buChar char="•"/>
            </a:pPr>
            <a:r>
              <a:rPr lang="en-US" sz="2800" dirty="0">
                <a:solidFill>
                  <a:schemeClr val="tx1"/>
                </a:solidFill>
              </a:rPr>
              <a:t>Introduction</a:t>
            </a:r>
          </a:p>
          <a:p>
            <a:pPr marL="285750" indent="-285750" algn="l">
              <a:buFont typeface="Arial" panose="020B0604020202020204" pitchFamily="34" charset="0"/>
              <a:buChar char="•"/>
            </a:pPr>
            <a:r>
              <a:rPr lang="en-US" sz="2800" dirty="0">
                <a:solidFill>
                  <a:schemeClr val="tx1"/>
                </a:solidFill>
              </a:rPr>
              <a:t>UN Sustainability Goal</a:t>
            </a:r>
          </a:p>
          <a:p>
            <a:pPr marL="285750" indent="-285750" algn="l">
              <a:buFont typeface="Arial" panose="020B0604020202020204" pitchFamily="34" charset="0"/>
              <a:buChar char="•"/>
            </a:pPr>
            <a:r>
              <a:rPr lang="en-US" sz="2800" dirty="0">
                <a:solidFill>
                  <a:schemeClr val="tx1"/>
                </a:solidFill>
              </a:rPr>
              <a:t>Problem</a:t>
            </a:r>
          </a:p>
          <a:p>
            <a:pPr marL="285750" indent="-285750" algn="l">
              <a:buFont typeface="Arial" panose="020B0604020202020204" pitchFamily="34" charset="0"/>
              <a:buChar char="•"/>
            </a:pPr>
            <a:r>
              <a:rPr lang="en-US" sz="2800" dirty="0">
                <a:solidFill>
                  <a:schemeClr val="tx1"/>
                </a:solidFill>
              </a:rPr>
              <a:t>Solution</a:t>
            </a:r>
          </a:p>
          <a:p>
            <a:pPr marL="285750" indent="-285750" algn="l">
              <a:buFont typeface="Arial" panose="020B0604020202020204" pitchFamily="34" charset="0"/>
              <a:buChar char="•"/>
            </a:pPr>
            <a:r>
              <a:rPr lang="en-US" sz="2800" dirty="0">
                <a:solidFill>
                  <a:schemeClr val="tx1"/>
                </a:solidFill>
              </a:rPr>
              <a:t>Value</a:t>
            </a:r>
          </a:p>
          <a:p>
            <a:pPr marL="285750" indent="-285750" algn="l">
              <a:buFont typeface="Arial" panose="020B0604020202020204" pitchFamily="34" charset="0"/>
              <a:buChar char="•"/>
            </a:pPr>
            <a:r>
              <a:rPr lang="en-US" sz="2800" dirty="0">
                <a:solidFill>
                  <a:schemeClr val="tx1"/>
                </a:solidFill>
              </a:rPr>
              <a:t>Conclusion</a:t>
            </a:r>
          </a:p>
          <a:p>
            <a:endParaRPr lang="en-ZA" dirty="0"/>
          </a:p>
        </p:txBody>
      </p:sp>
    </p:spTree>
    <p:extLst>
      <p:ext uri="{BB962C8B-B14F-4D97-AF65-F5344CB8AC3E}">
        <p14:creationId xmlns:p14="http://schemas.microsoft.com/office/powerpoint/2010/main" val="166685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4201" r="14201"/>
          <a:stretch>
            <a:fillRect/>
          </a:stretch>
        </p:blipFill>
        <p:spPr/>
      </p:pic>
      <p:sp>
        <p:nvSpPr>
          <p:cNvPr id="4" name="Title 3"/>
          <p:cNvSpPr>
            <a:spLocks noGrp="1"/>
          </p:cNvSpPr>
          <p:nvPr>
            <p:ph type="ctrTitle"/>
          </p:nvPr>
        </p:nvSpPr>
        <p:spPr>
          <a:xfrm>
            <a:off x="6934200" y="876300"/>
            <a:ext cx="4719920" cy="4027352"/>
          </a:xfrm>
        </p:spPr>
        <p:txBody>
          <a:bodyPr/>
          <a:lstStyle/>
          <a:p>
            <a:r>
              <a:rPr lang="en-US" sz="4000" dirty="0" smtClean="0">
                <a:solidFill>
                  <a:schemeClr val="bg1"/>
                </a:solidFill>
              </a:rPr>
              <a:t>I                                    Introduction</a:t>
            </a:r>
            <a:endParaRPr lang="en-ZA" sz="4000" dirty="0">
              <a:solidFill>
                <a:schemeClr val="bg1"/>
              </a:solidFill>
            </a:endParaRPr>
          </a:p>
        </p:txBody>
      </p:sp>
      <p:sp>
        <p:nvSpPr>
          <p:cNvPr id="10" name="Subtitle 9"/>
          <p:cNvSpPr>
            <a:spLocks noGrp="1"/>
          </p:cNvSpPr>
          <p:nvPr>
            <p:ph type="subTitle" idx="1"/>
          </p:nvPr>
        </p:nvSpPr>
        <p:spPr>
          <a:xfrm>
            <a:off x="7124698" y="419100"/>
            <a:ext cx="4635501" cy="1562101"/>
          </a:xfrm>
        </p:spPr>
        <p:txBody>
          <a:bodyPr/>
          <a:lstStyle/>
          <a:p>
            <a:r>
              <a:rPr lang="en-US" sz="5400" dirty="0" smtClean="0">
                <a:solidFill>
                  <a:schemeClr val="tx1"/>
                </a:solidFill>
              </a:rPr>
              <a:t>Introduction</a:t>
            </a:r>
            <a:endParaRPr lang="en-ZA" sz="5400" dirty="0">
              <a:solidFill>
                <a:schemeClr val="tx1"/>
              </a:solidFill>
            </a:endParaRPr>
          </a:p>
        </p:txBody>
      </p:sp>
      <p:sp>
        <p:nvSpPr>
          <p:cNvPr id="3" name="Text Placeholder 2"/>
          <p:cNvSpPr>
            <a:spLocks noGrp="1"/>
          </p:cNvSpPr>
          <p:nvPr>
            <p:ph type="body" sz="quarter" idx="4294967295"/>
          </p:nvPr>
        </p:nvSpPr>
        <p:spPr>
          <a:xfrm>
            <a:off x="7124699" y="2311400"/>
            <a:ext cx="4443187" cy="2082800"/>
          </a:xfrm>
        </p:spPr>
        <p:txBody>
          <a:bodyPr>
            <a:normAutofit/>
          </a:bodyPr>
          <a:lstStyle/>
          <a:p>
            <a:pPr marL="0" indent="0">
              <a:buNone/>
            </a:pPr>
            <a:r>
              <a:rPr lang="en-US" sz="2000" dirty="0"/>
              <a:t>I</a:t>
            </a:r>
            <a:r>
              <a:rPr lang="en-US" sz="2000" dirty="0" smtClean="0"/>
              <a:t>t is said that </a:t>
            </a:r>
            <a:r>
              <a:rPr lang="en-ZA" sz="2000" dirty="0" smtClean="0"/>
              <a:t>children </a:t>
            </a:r>
            <a:r>
              <a:rPr lang="en-ZA" sz="2000" dirty="0"/>
              <a:t>attending schools are lacking basic skills in reading and </a:t>
            </a:r>
            <a:r>
              <a:rPr lang="en-ZA" sz="2000" dirty="0" smtClean="0"/>
              <a:t>maths mostly students in </a:t>
            </a:r>
            <a:r>
              <a:rPr lang="en-ZA" sz="2000" dirty="0"/>
              <a:t>A</a:t>
            </a:r>
            <a:r>
              <a:rPr lang="en-ZA" sz="2000" dirty="0" smtClean="0"/>
              <a:t>frica, because of lack of books, so I will create a  project to distribute books in different school to help better their reading skills and maths</a:t>
            </a:r>
            <a:endParaRPr lang="en-ZA" sz="2000" dirty="0"/>
          </a:p>
        </p:txBody>
      </p:sp>
    </p:spTree>
    <p:extLst>
      <p:ext uri="{BB962C8B-B14F-4D97-AF65-F5344CB8AC3E}">
        <p14:creationId xmlns:p14="http://schemas.microsoft.com/office/powerpoint/2010/main" val="160759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7546" r="17546"/>
          <a:stretch>
            <a:fillRect/>
          </a:stretch>
        </p:blipFill>
        <p:spPr>
          <a:xfrm>
            <a:off x="-2" y="0"/>
            <a:ext cx="6769102" cy="6858000"/>
          </a:xfrm>
        </p:spPr>
      </p:pic>
      <p:sp>
        <p:nvSpPr>
          <p:cNvPr id="3" name="Title 2"/>
          <p:cNvSpPr>
            <a:spLocks noGrp="1"/>
          </p:cNvSpPr>
          <p:nvPr>
            <p:ph type="ctrTitle"/>
          </p:nvPr>
        </p:nvSpPr>
        <p:spPr>
          <a:xfrm>
            <a:off x="6769100" y="101600"/>
            <a:ext cx="5422900" cy="4814752"/>
          </a:xfrm>
        </p:spPr>
        <p:txBody>
          <a:bodyPr/>
          <a:lstStyle/>
          <a:p>
            <a:r>
              <a:rPr lang="en-US" dirty="0">
                <a:ln w="0"/>
                <a:effectLst>
                  <a:outerShdw blurRad="38100" dist="19050" dir="2700000" algn="tl" rotWithShape="0">
                    <a:schemeClr val="dk1">
                      <a:alpha val="40000"/>
                    </a:schemeClr>
                  </a:outerShdw>
                </a:effectLst>
              </a:rPr>
              <a:t>UN Sustainability Goal</a:t>
            </a:r>
            <a:br>
              <a:rPr lang="en-US" dirty="0">
                <a:ln w="0"/>
                <a:effectLst>
                  <a:outerShdw blurRad="38100" dist="19050" dir="2700000" algn="tl" rotWithShape="0">
                    <a:schemeClr val="dk1">
                      <a:alpha val="40000"/>
                    </a:schemeClr>
                  </a:outerShdw>
                </a:effectLst>
              </a:rPr>
            </a:br>
            <a:endParaRPr lang="en-ZA" dirty="0"/>
          </a:p>
        </p:txBody>
      </p:sp>
      <p:sp>
        <p:nvSpPr>
          <p:cNvPr id="4" name="Subtitle 3"/>
          <p:cNvSpPr>
            <a:spLocks noGrp="1"/>
          </p:cNvSpPr>
          <p:nvPr>
            <p:ph type="subTitle" idx="1"/>
          </p:nvPr>
        </p:nvSpPr>
        <p:spPr>
          <a:xfrm>
            <a:off x="7389079" y="5392400"/>
            <a:ext cx="4178808" cy="1363999"/>
          </a:xfrm>
        </p:spPr>
        <p:txBody>
          <a:bodyPr/>
          <a:lstStyle/>
          <a:p>
            <a:r>
              <a:rPr lang="en-US" b="1" dirty="0" smtClean="0">
                <a:solidFill>
                  <a:schemeClr val="tx1"/>
                </a:solidFill>
              </a:rPr>
              <a:t>Goal: Quality Education</a:t>
            </a:r>
          </a:p>
          <a:p>
            <a:r>
              <a:rPr lang="en-ZA" b="1" dirty="0" smtClean="0">
                <a:solidFill>
                  <a:schemeClr val="tx1"/>
                </a:solidFill>
              </a:rPr>
              <a:t>I chose this goal to ensure every child in school has the basic reading skills and maths</a:t>
            </a:r>
            <a:endParaRPr lang="en-US" b="1" dirty="0" smtClean="0">
              <a:solidFill>
                <a:schemeClr val="tx1"/>
              </a:solidFill>
            </a:endParaRPr>
          </a:p>
          <a:p>
            <a:endParaRPr lang="en-ZA" dirty="0"/>
          </a:p>
        </p:txBody>
      </p:sp>
    </p:spTree>
    <p:extLst>
      <p:ext uri="{BB962C8B-B14F-4D97-AF65-F5344CB8AC3E}">
        <p14:creationId xmlns:p14="http://schemas.microsoft.com/office/powerpoint/2010/main" val="226091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499100" y="1733627"/>
            <a:ext cx="5664200" cy="4248073"/>
          </a:xfrm>
        </p:spPr>
        <p:txBody>
          <a:bodyPr/>
          <a:lstStyle/>
          <a:p>
            <a:r>
              <a:rPr lang="en-ZA" sz="1800" dirty="0"/>
              <a:t>Most children lack basic skills in reading and maths because of lack of facilities, mainly shortage of books in literacy and maths, a shortage of books in schools slows down the educational progress.</a:t>
            </a:r>
          </a:p>
        </p:txBody>
      </p:sp>
      <p:sp>
        <p:nvSpPr>
          <p:cNvPr id="3" name="Title 2"/>
          <p:cNvSpPr>
            <a:spLocks noGrp="1"/>
          </p:cNvSpPr>
          <p:nvPr>
            <p:ph type="title"/>
          </p:nvPr>
        </p:nvSpPr>
        <p:spPr/>
        <p:txBody>
          <a:bodyPr/>
          <a:lstStyle/>
          <a:p>
            <a:r>
              <a:rPr lang="en-US" sz="4400" dirty="0" smtClean="0"/>
              <a:t>                                  Problem</a:t>
            </a:r>
            <a:endParaRPr lang="en-ZA" sz="4400"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2100" y="1155700"/>
            <a:ext cx="5105400" cy="4991100"/>
          </a:xfrm>
        </p:spPr>
      </p:pic>
    </p:spTree>
    <p:extLst>
      <p:ext uri="{BB962C8B-B14F-4D97-AF65-F5344CB8AC3E}">
        <p14:creationId xmlns:p14="http://schemas.microsoft.com/office/powerpoint/2010/main" val="302635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boy in front of library stacks">
            <a:extLst>
              <a:ext uri="{FF2B5EF4-FFF2-40B4-BE49-F238E27FC236}">
                <a16:creationId xmlns:a16="http://schemas.microsoft.com/office/drawing/2014/main" id="{141CBC39-54B4-4424-84FB-FDAABDFFAE1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464300" y="0"/>
            <a:ext cx="5727700" cy="6858000"/>
          </a:xfrm>
        </p:spPr>
      </p:pic>
      <p:pic>
        <p:nvPicPr>
          <p:cNvPr id="5" name="Picture Placeholder 4" descr="person reading a book">
            <a:extLst>
              <a:ext uri="{FF2B5EF4-FFF2-40B4-BE49-F238E27FC236}">
                <a16:creationId xmlns:a16="http://schemas.microsoft.com/office/drawing/2014/main" id="{70316739-C7FA-4487-B86B-6CE17B09B020}"/>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p:pic>
      <p:grpSp>
        <p:nvGrpSpPr>
          <p:cNvPr id="9" name="Group 8">
            <a:extLst>
              <a:ext uri="{FF2B5EF4-FFF2-40B4-BE49-F238E27FC236}">
                <a16:creationId xmlns:a16="http://schemas.microsoft.com/office/drawing/2014/main" id="{E7969C14-1078-4610-9BC5-74119C9B87BE}"/>
              </a:ext>
              <a:ext uri="{C183D7F6-B498-43B3-948B-1728B52AA6E4}">
                <adec:decorative xmlns:adec="http://schemas.microsoft.com/office/drawing/2017/decorative" xmlns="" val="1"/>
              </a:ext>
            </a:extLst>
          </p:cNvPr>
          <p:cNvGrpSpPr/>
          <p:nvPr/>
        </p:nvGrpSpPr>
        <p:grpSpPr>
          <a:xfrm>
            <a:off x="0" y="3808320"/>
            <a:ext cx="7833208" cy="2547440"/>
            <a:chOff x="0" y="3808320"/>
            <a:chExt cx="7833208" cy="2547440"/>
          </a:xfrm>
        </p:grpSpPr>
        <p:sp>
          <p:nvSpPr>
            <p:cNvPr id="10" name="Freeform: Shape 9">
              <a:extLst>
                <a:ext uri="{FF2B5EF4-FFF2-40B4-BE49-F238E27FC236}">
                  <a16:creationId xmlns:a16="http://schemas.microsoft.com/office/drawing/2014/main" id="{E531D018-EFA3-4346-AB80-7CE436393D9E}"/>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FA9D7AC8-80D5-49DC-A585-FCFFA6CA4B66}"/>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3" name="Title 32" descr="title">
            <a:extLst>
              <a:ext uri="{FF2B5EF4-FFF2-40B4-BE49-F238E27FC236}">
                <a16:creationId xmlns:a16="http://schemas.microsoft.com/office/drawing/2014/main" id="{18CDD97B-6E25-4FB4-B239-493E54AA0830}"/>
              </a:ext>
            </a:extLst>
          </p:cNvPr>
          <p:cNvSpPr>
            <a:spLocks noGrp="1"/>
          </p:cNvSpPr>
          <p:nvPr>
            <p:ph type="title"/>
          </p:nvPr>
        </p:nvSpPr>
        <p:spPr/>
        <p:txBody>
          <a:bodyPr/>
          <a:lstStyle/>
          <a:p>
            <a:r>
              <a:rPr lang="en-US" dirty="0">
                <a:solidFill>
                  <a:schemeClr val="bg1"/>
                </a:solidFill>
              </a:rPr>
              <a:t>LOREM IPSUM DOLOR SIT AMET, CONSECTETUER ADIPISCING ELIT. 14</a:t>
            </a:r>
          </a:p>
        </p:txBody>
      </p:sp>
      <p:sp>
        <p:nvSpPr>
          <p:cNvPr id="34" name="Text Placeholder 33" descr="slide content">
            <a:extLst>
              <a:ext uri="{FF2B5EF4-FFF2-40B4-BE49-F238E27FC236}">
                <a16:creationId xmlns:a16="http://schemas.microsoft.com/office/drawing/2014/main" id="{859D862E-AE8E-482F-9E23-3C096FF03E54}"/>
              </a:ext>
            </a:extLst>
          </p:cNvPr>
          <p:cNvSpPr>
            <a:spLocks noGrp="1"/>
          </p:cNvSpPr>
          <p:nvPr>
            <p:ph type="body" sz="quarter" idx="11"/>
          </p:nvPr>
        </p:nvSpPr>
        <p:spPr/>
        <p:txBody>
          <a:bodyPr/>
          <a:lstStyle/>
          <a:p>
            <a:pPr marL="0" indent="0">
              <a:buNone/>
            </a:pPr>
            <a:r>
              <a:rPr lang="en-US" dirty="0">
                <a:solidFill>
                  <a:schemeClr val="bg1"/>
                </a:solidFill>
              </a:rPr>
              <a:t>Lorem ipsum dolor sit amet, consectetuer adipiscing elit. Maecenas porttitor congue massa. Fusce posuere, magna sed pulvinar ultricies, purus lectus malesuada libero, sit amet commodo magna eros quis urna.</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xmlns="" val="1"/>
              </a:ext>
            </a:extLst>
          </p:cNvPr>
          <p:cNvSpPr/>
          <p:nvPr/>
        </p:nvSpPr>
        <p:spPr>
          <a:xfrm>
            <a:off x="0" y="6355760"/>
            <a:ext cx="121920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xmlns=""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descr="slide number">
            <a:extLst>
              <a:ext uri="{FF2B5EF4-FFF2-40B4-BE49-F238E27FC236}">
                <a16:creationId xmlns:a16="http://schemas.microsoft.com/office/drawing/2014/main" id="{EC784E4D-7E61-4FDC-AD6A-E38867722409}"/>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6</a:t>
            </a:fld>
            <a:endParaRPr lang="en-US" sz="1200" dirty="0">
              <a:solidFill>
                <a:schemeClr val="bg1"/>
              </a:solidFill>
            </a:endParaRPr>
          </a:p>
        </p:txBody>
      </p:sp>
    </p:spTree>
    <p:extLst>
      <p:ext uri="{BB962C8B-B14F-4D97-AF65-F5344CB8AC3E}">
        <p14:creationId xmlns:p14="http://schemas.microsoft.com/office/powerpoint/2010/main" val="204592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056" r="11056"/>
          <a:stretch>
            <a:fillRect/>
          </a:stretch>
        </p:blipFill>
        <p:spPr>
          <a:xfrm>
            <a:off x="0" y="0"/>
            <a:ext cx="6677025" cy="6858000"/>
          </a:xfrm>
        </p:spPr>
      </p:pic>
      <p:sp>
        <p:nvSpPr>
          <p:cNvPr id="3" name="Title 2"/>
          <p:cNvSpPr>
            <a:spLocks noGrp="1"/>
          </p:cNvSpPr>
          <p:nvPr>
            <p:ph type="ctrTitle"/>
          </p:nvPr>
        </p:nvSpPr>
        <p:spPr/>
        <p:txBody>
          <a:bodyPr/>
          <a:lstStyle/>
          <a:p>
            <a:r>
              <a:rPr lang="en-US" dirty="0" smtClean="0"/>
              <a:t>Solution</a:t>
            </a:r>
            <a:endParaRPr lang="en-ZA" dirty="0"/>
          </a:p>
        </p:txBody>
      </p:sp>
      <p:sp>
        <p:nvSpPr>
          <p:cNvPr id="4" name="Subtitle 3"/>
          <p:cNvSpPr>
            <a:spLocks noGrp="1"/>
          </p:cNvSpPr>
          <p:nvPr>
            <p:ph type="subTitle" idx="1"/>
          </p:nvPr>
        </p:nvSpPr>
        <p:spPr>
          <a:xfrm>
            <a:off x="7389079" y="5435600"/>
            <a:ext cx="4178808" cy="1422400"/>
          </a:xfrm>
        </p:spPr>
        <p:txBody>
          <a:bodyPr/>
          <a:lstStyle/>
          <a:p>
            <a:r>
              <a:rPr lang="en-ZA" dirty="0"/>
              <a:t>nodes will represent schools and the edges will be distances between school and the number of learners in need of the books, since there are few books the graph will find the optimal way to distribute books. </a:t>
            </a:r>
          </a:p>
        </p:txBody>
      </p:sp>
    </p:spTree>
    <p:extLst>
      <p:ext uri="{BB962C8B-B14F-4D97-AF65-F5344CB8AC3E}">
        <p14:creationId xmlns:p14="http://schemas.microsoft.com/office/powerpoint/2010/main" val="329113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group of students running">
            <a:extLst>
              <a:ext uri="{FF2B5EF4-FFF2-40B4-BE49-F238E27FC236}">
                <a16:creationId xmlns:a16="http://schemas.microsoft.com/office/drawing/2014/main" id="{AEEE5BA3-06F1-4026-A0BB-B08891F46E8E}"/>
              </a:ext>
            </a:extLst>
          </p:cNvPr>
          <p:cNvPicPr>
            <a:picLocks noGrp="1" noChangeAspect="1"/>
          </p:cNvPicPr>
          <p:nvPr>
            <p:ph type="pic" sz="quarter" idx="12"/>
          </p:nvPr>
        </p:nvPicPr>
        <p:blipFill rotWithShape="1">
          <a:blip r:embed="rId2" cstate="email">
            <a:extLst>
              <a:ext uri="{28A0092B-C50C-407E-A947-70E740481C1C}">
                <a14:useLocalDpi xmlns:a14="http://schemas.microsoft.com/office/drawing/2010/main"/>
              </a:ext>
            </a:extLst>
          </a:blip>
          <a:srcRect/>
          <a:stretch/>
        </p:blipFill>
        <p:spPr>
          <a:xfrm>
            <a:off x="0" y="0"/>
            <a:ext cx="8087304" cy="6858000"/>
          </a:xfrm>
        </p:spPr>
      </p:pic>
      <p:grpSp>
        <p:nvGrpSpPr>
          <p:cNvPr id="9" name="Group 8">
            <a:extLst>
              <a:ext uri="{FF2B5EF4-FFF2-40B4-BE49-F238E27FC236}">
                <a16:creationId xmlns:a16="http://schemas.microsoft.com/office/drawing/2014/main" id="{E7969C14-1078-4610-9BC5-74119C9B87BE}"/>
              </a:ext>
              <a:ext uri="{C183D7F6-B498-43B3-948B-1728B52AA6E4}">
                <adec:decorative xmlns:adec="http://schemas.microsoft.com/office/drawing/2017/decorative" xmlns="" val="1"/>
              </a:ext>
            </a:extLst>
          </p:cNvPr>
          <p:cNvGrpSpPr/>
          <p:nvPr/>
        </p:nvGrpSpPr>
        <p:grpSpPr>
          <a:xfrm>
            <a:off x="0" y="3808320"/>
            <a:ext cx="7833208" cy="2547440"/>
            <a:chOff x="0" y="3808320"/>
            <a:chExt cx="7833208" cy="2547440"/>
          </a:xfrm>
        </p:grpSpPr>
        <p:sp>
          <p:nvSpPr>
            <p:cNvPr id="10" name="Freeform: Shape 9">
              <a:extLst>
                <a:ext uri="{FF2B5EF4-FFF2-40B4-BE49-F238E27FC236}">
                  <a16:creationId xmlns:a16="http://schemas.microsoft.com/office/drawing/2014/main" id="{E531D018-EFA3-4346-AB80-7CE436393D9E}"/>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FA9D7AC8-80D5-49DC-A585-FCFFA6CA4B66}"/>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6" name="Picture Placeholder 15" descr="stack of books on the ground">
            <a:extLst>
              <a:ext uri="{FF2B5EF4-FFF2-40B4-BE49-F238E27FC236}">
                <a16:creationId xmlns:a16="http://schemas.microsoft.com/office/drawing/2014/main" id="{4E408D58-0A21-4D16-A8D8-54C17D5AD4A1}"/>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33" name="Title 32" descr="title">
            <a:extLst>
              <a:ext uri="{FF2B5EF4-FFF2-40B4-BE49-F238E27FC236}">
                <a16:creationId xmlns:a16="http://schemas.microsoft.com/office/drawing/2014/main" id="{18CDD97B-6E25-4FB4-B239-493E54AA0830}"/>
              </a:ext>
            </a:extLst>
          </p:cNvPr>
          <p:cNvSpPr>
            <a:spLocks noGrp="1"/>
          </p:cNvSpPr>
          <p:nvPr>
            <p:ph type="title"/>
          </p:nvPr>
        </p:nvSpPr>
        <p:spPr/>
        <p:txBody>
          <a:bodyPr/>
          <a:lstStyle/>
          <a:p>
            <a:r>
              <a:rPr lang="en-US" dirty="0">
                <a:solidFill>
                  <a:schemeClr val="tx1"/>
                </a:solidFill>
              </a:rPr>
              <a:t>LOREM IPSUM DOLOR SIT AMET, CONSECTETUER ADIPISCING ELIT.15 </a:t>
            </a:r>
          </a:p>
        </p:txBody>
      </p:sp>
      <p:sp>
        <p:nvSpPr>
          <p:cNvPr id="34" name="Text Placeholder 33" descr="content">
            <a:extLst>
              <a:ext uri="{FF2B5EF4-FFF2-40B4-BE49-F238E27FC236}">
                <a16:creationId xmlns:a16="http://schemas.microsoft.com/office/drawing/2014/main" id="{859D862E-AE8E-482F-9E23-3C096FF03E54}"/>
              </a:ext>
            </a:extLst>
          </p:cNvPr>
          <p:cNvSpPr>
            <a:spLocks noGrp="1"/>
          </p:cNvSpPr>
          <p:nvPr>
            <p:ph type="body" sz="quarter" idx="11"/>
          </p:nvPr>
        </p:nvSpPr>
        <p:spPr/>
        <p:txBody>
          <a:bodyPr/>
          <a:lstStyle/>
          <a:p>
            <a:pPr marL="0" indent="0">
              <a:buNone/>
            </a:pPr>
            <a:r>
              <a:rPr lang="en-US" dirty="0">
                <a:solidFill>
                  <a:schemeClr val="tx1"/>
                </a:solidFill>
              </a:rPr>
              <a:t>Lorem ipsum dolor sit amet, consectetuer adipiscing elit. Maecenas porttitor congue massa. Fusce posuere, magna sed pulvinar ultricies, purus lectus malesuada libero, sit amet commodo magna eros quis urna.</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xmlns="" val="1"/>
              </a:ext>
            </a:extLst>
          </p:cNvPr>
          <p:cNvSpPr/>
          <p:nvPr/>
        </p:nvSpPr>
        <p:spPr>
          <a:xfrm>
            <a:off x="0" y="6355760"/>
            <a:ext cx="121920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xmlns=""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5" descr="slide number">
            <a:extLst>
              <a:ext uri="{FF2B5EF4-FFF2-40B4-BE49-F238E27FC236}">
                <a16:creationId xmlns:a16="http://schemas.microsoft.com/office/drawing/2014/main" id="{D803F682-0E68-4ECD-A92D-F73743FF2E6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8</a:t>
            </a:fld>
            <a:endParaRPr lang="en-US" sz="1200" dirty="0">
              <a:solidFill>
                <a:schemeClr val="bg1"/>
              </a:solidFill>
            </a:endParaRPr>
          </a:p>
        </p:txBody>
      </p:sp>
    </p:spTree>
    <p:extLst>
      <p:ext uri="{BB962C8B-B14F-4D97-AF65-F5344CB8AC3E}">
        <p14:creationId xmlns:p14="http://schemas.microsoft.com/office/powerpoint/2010/main" val="87652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056" r="11056"/>
          <a:stretch>
            <a:fillRect/>
          </a:stretch>
        </p:blipFill>
        <p:spPr/>
      </p:pic>
      <p:sp>
        <p:nvSpPr>
          <p:cNvPr id="3" name="Title 2"/>
          <p:cNvSpPr>
            <a:spLocks noGrp="1"/>
          </p:cNvSpPr>
          <p:nvPr>
            <p:ph type="ctrTitle"/>
          </p:nvPr>
        </p:nvSpPr>
        <p:spPr/>
        <p:txBody>
          <a:bodyPr/>
          <a:lstStyle/>
          <a:p>
            <a:r>
              <a:rPr lang="en-US" dirty="0" smtClean="0"/>
              <a:t>Traversal</a:t>
            </a:r>
            <a:endParaRPr lang="en-ZA" dirty="0"/>
          </a:p>
        </p:txBody>
      </p:sp>
    </p:spTree>
    <p:extLst>
      <p:ext uri="{BB962C8B-B14F-4D97-AF65-F5344CB8AC3E}">
        <p14:creationId xmlns:p14="http://schemas.microsoft.com/office/powerpoint/2010/main" val="645930168"/>
      </p:ext>
    </p:extLst>
  </p:cSld>
  <p:clrMapOvr>
    <a:masterClrMapping/>
  </p:clrMapOvr>
</p:sld>
</file>

<file path=ppt/theme/theme1.xml><?xml version="1.0" encoding="utf-8"?>
<a:theme xmlns:a="http://schemas.openxmlformats.org/drawingml/2006/main" name="Office Them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475556_Education presentation_AAS_v5" id="{AAC57104-7B60-491F-A321-6BCAF93AC541}" vid="{5A43072C-36E0-4A5A-A3FF-E88D65C597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575C36-314A-42CB-9114-6E0CE4AB2735}">
  <ds:schemaRefs>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purl.org/dc/dcmitype/"/>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85D0AD3E-9DDB-4E69-981A-7DAE0E9B5F53}">
  <ds:schemaRefs>
    <ds:schemaRef ds:uri="http://schemas.microsoft.com/sharepoint/v3/contenttype/forms"/>
  </ds:schemaRefs>
</ds:datastoreItem>
</file>

<file path=customXml/itemProps3.xml><?xml version="1.0" encoding="utf-8"?>
<ds:datastoreItem xmlns:ds="http://schemas.openxmlformats.org/officeDocument/2006/customXml" ds:itemID="{91C32B5E-029E-455A-86F0-091666CEEB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Education presentation</Template>
  <TotalTime>0</TotalTime>
  <Words>262</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Corbel</vt:lpstr>
      <vt:lpstr>Office Theme</vt:lpstr>
      <vt:lpstr>Quality Education</vt:lpstr>
      <vt:lpstr>Outline</vt:lpstr>
      <vt:lpstr>I                                    Introduction</vt:lpstr>
      <vt:lpstr>UN Sustainability Goal </vt:lpstr>
      <vt:lpstr>                                  Problem</vt:lpstr>
      <vt:lpstr>LOREM IPSUM DOLOR SIT AMET, CONSECTETUER ADIPISCING ELIT. 14</vt:lpstr>
      <vt:lpstr>Solution</vt:lpstr>
      <vt:lpstr>LOREM IPSUM DOLOR SIT AMET, CONSECTETUER ADIPISCING ELIT.15 </vt:lpstr>
      <vt:lpstr>Traversal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2019-05-02T10:14:49Z</dcterms:created>
  <dcterms:modified xsi:type="dcterms:W3CDTF">2019-05-02T10:59:12Z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