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09" r:id="rId4"/>
    <p:sldMasterId id="214748371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5143500" cx="9144000"/>
  <p:notesSz cx="6858000" cy="9144000"/>
  <p:embeddedFontLst>
    <p:embeddedFont>
      <p:font typeface="IBM Plex Sans"/>
      <p:regular r:id="rId22"/>
      <p:bold r:id="rId23"/>
      <p:italic r:id="rId24"/>
      <p:boldItalic r:id="rId25"/>
    </p:embeddedFont>
    <p:embeddedFont>
      <p:font typeface="Inter"/>
      <p:regular r:id="rId26"/>
      <p:bold r:id="rId27"/>
    </p:embeddedFont>
    <p:embeddedFont>
      <p:font typeface="PT Serif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PTSerif-boldItalic.fntdata"/><Relationship Id="rId30" Type="http://schemas.openxmlformats.org/officeDocument/2006/relationships/font" Target="fonts/PTSerif-italic.fntdata"/><Relationship Id="rId20" Type="http://schemas.openxmlformats.org/officeDocument/2006/relationships/slide" Target="slides/slide14.xml"/><Relationship Id="rId22" Type="http://schemas.openxmlformats.org/officeDocument/2006/relationships/font" Target="fonts/IBMPlexSans-regular.fntdata"/><Relationship Id="rId21" Type="http://schemas.openxmlformats.org/officeDocument/2006/relationships/slide" Target="slides/slide15.xml"/><Relationship Id="rId24" Type="http://schemas.openxmlformats.org/officeDocument/2006/relationships/font" Target="fonts/IBMPlexSans-italic.fntdata"/><Relationship Id="rId23" Type="http://schemas.openxmlformats.org/officeDocument/2006/relationships/font" Target="fonts/IBMPlexSans-bold.fntdata"/><Relationship Id="rId26" Type="http://schemas.openxmlformats.org/officeDocument/2006/relationships/font" Target="fonts/Inter-regular.fntdata"/><Relationship Id="rId25" Type="http://schemas.openxmlformats.org/officeDocument/2006/relationships/font" Target="fonts/IBMPlexSans-boldItalic.fntdata"/><Relationship Id="rId28" Type="http://schemas.openxmlformats.org/officeDocument/2006/relationships/font" Target="fonts/PTSerif-regular.fntdata"/><Relationship Id="rId27" Type="http://schemas.openxmlformats.org/officeDocument/2006/relationships/font" Target="fonts/Inter-bold.fntdata"/><Relationship Id="rId29" Type="http://schemas.openxmlformats.org/officeDocument/2006/relationships/font" Target="fonts/PTSerif-bold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260932e18e9_0_3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260932e18e9_0_3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2a8f568dfff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2a8f568dfff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2ab3db6a159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2ab3db6a159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2ab3db6a159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2ab3db6a159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260932e18e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260932e18e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2a8f568dfff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2a8f568dfff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2a976a3fbaa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2a976a3fbaa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260932e18e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260932e18e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2ab3db6a159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2ab3db6a159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260932e18e9_0_5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260932e18e9_0_5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2ab3db6a159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2ab3db6a159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2ab3db6a159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2ab3db6a159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2ab3db6a159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2ab3db6a159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2ab3db6a159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2ab3db6a159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2a8f568dfff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2a8f568dfff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1.png"/><Relationship Id="rId3" Type="http://schemas.openxmlformats.org/officeDocument/2006/relationships/image" Target="../media/image4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4.png"/><Relationship Id="rId3" Type="http://schemas.openxmlformats.org/officeDocument/2006/relationships/image" Target="../media/image1.png"/><Relationship Id="rId4" Type="http://schemas.openxmlformats.org/officeDocument/2006/relationships/image" Target="../media/image7.png"/><Relationship Id="rId5" Type="http://schemas.openxmlformats.org/officeDocument/2006/relationships/image" Target="../media/image4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5" Type="http://schemas.openxmlformats.org/officeDocument/2006/relationships/image" Target="../media/image3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5.png"/><Relationship Id="rId3" Type="http://schemas.openxmlformats.org/officeDocument/2006/relationships/image" Target="../media/image6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1.png"/><Relationship Id="rId3" Type="http://schemas.openxmlformats.org/officeDocument/2006/relationships/image" Target="../media/image4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2.png"/><Relationship Id="rId3" Type="http://schemas.openxmlformats.org/officeDocument/2006/relationships/image" Target="../media/image4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3.png"/><Relationship Id="rId3" Type="http://schemas.openxmlformats.org/officeDocument/2006/relationships/image" Target="../media/image4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2.jpg"/><Relationship Id="rId3" Type="http://schemas.openxmlformats.org/officeDocument/2006/relationships/image" Target="../media/image6.png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2.jpg"/><Relationship Id="rId3" Type="http://schemas.openxmlformats.org/officeDocument/2006/relationships/image" Target="../media/image6.png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2.jpg"/><Relationship Id="rId3" Type="http://schemas.openxmlformats.org/officeDocument/2006/relationships/image" Target="../media/image6.png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2.jpg"/><Relationship Id="rId3" Type="http://schemas.openxmlformats.org/officeDocument/2006/relationships/image" Target="../media/image6.png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5.png"/><Relationship Id="rId3" Type="http://schemas.openxmlformats.org/officeDocument/2006/relationships/image" Target="../media/image6.png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4.png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Relationship Id="rId3" Type="http://schemas.openxmlformats.org/officeDocument/2006/relationships/image" Target="../media/image1.png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png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- dark">
  <p:cSld name="SECTION_HEADER_1">
    <p:bg>
      <p:bgPr>
        <a:gradFill>
          <a:gsLst>
            <a:gs pos="0">
              <a:srgbClr val="3A3A9F"/>
            </a:gs>
            <a:gs pos="100000">
              <a:srgbClr val="0C0C4F"/>
            </a:gs>
          </a:gsLst>
          <a:lin ang="5400012" scaled="0"/>
        </a:gra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3"/>
          <p:cNvPicPr preferRelativeResize="0"/>
          <p:nvPr/>
        </p:nvPicPr>
        <p:blipFill>
          <a:blip r:embed="rId2">
            <a:alphaModFix amt="52999"/>
          </a:blip>
          <a:stretch>
            <a:fillRect/>
          </a:stretch>
        </p:blipFill>
        <p:spPr>
          <a:xfrm>
            <a:off x="2" y="575953"/>
            <a:ext cx="9144003" cy="4567547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1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5"/>
              </a:buClr>
              <a:buSzPts val="3600"/>
              <a:buNone/>
              <a:defRPr sz="3600">
                <a:solidFill>
                  <a:srgbClr val="FAFAF5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AFAF5"/>
              </a:buClr>
              <a:buSzPts val="3600"/>
              <a:buNone/>
              <a:defRPr sz="3600">
                <a:solidFill>
                  <a:srgbClr val="FAFAF5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AFAF5"/>
              </a:buClr>
              <a:buSzPts val="3600"/>
              <a:buNone/>
              <a:defRPr sz="3600">
                <a:solidFill>
                  <a:srgbClr val="FAFAF5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AFAF5"/>
              </a:buClr>
              <a:buSzPts val="3600"/>
              <a:buNone/>
              <a:defRPr sz="3600">
                <a:solidFill>
                  <a:srgbClr val="FAFAF5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AFAF5"/>
              </a:buClr>
              <a:buSzPts val="3600"/>
              <a:buNone/>
              <a:defRPr sz="3600">
                <a:solidFill>
                  <a:srgbClr val="FAFAF5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AFAF5"/>
              </a:buClr>
              <a:buSzPts val="3600"/>
              <a:buNone/>
              <a:defRPr sz="3600">
                <a:solidFill>
                  <a:srgbClr val="FAFAF5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AFAF5"/>
              </a:buClr>
              <a:buSzPts val="3600"/>
              <a:buNone/>
              <a:defRPr sz="3600">
                <a:solidFill>
                  <a:srgbClr val="FAFAF5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AFAF5"/>
              </a:buClr>
              <a:buSzPts val="3600"/>
              <a:buNone/>
              <a:defRPr sz="3600">
                <a:solidFill>
                  <a:srgbClr val="FAFAF5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AFAF5"/>
              </a:buClr>
              <a:buSzPts val="3600"/>
              <a:buNone/>
              <a:defRPr sz="3600">
                <a:solidFill>
                  <a:srgbClr val="FAFAF5"/>
                </a:solidFill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3631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9016" y="146304"/>
            <a:ext cx="822960" cy="1828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 slide - dark ">
  <p:cSld name="TITLE_2_1_1_1_2_2_1">
    <p:bg>
      <p:bgPr>
        <a:gradFill>
          <a:gsLst>
            <a:gs pos="0">
              <a:srgbClr val="3A3A9F"/>
            </a:gs>
            <a:gs pos="100000">
              <a:srgbClr val="0C0C4F"/>
            </a:gs>
          </a:gsLst>
          <a:lin ang="5400012" scaled="0"/>
        </a:gra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5"/>
          <p:cNvPicPr preferRelativeResize="0"/>
          <p:nvPr/>
        </p:nvPicPr>
        <p:blipFill>
          <a:blip r:embed="rId2">
            <a:alphaModFix amt="57000"/>
          </a:blip>
          <a:stretch>
            <a:fillRect/>
          </a:stretch>
        </p:blipFill>
        <p:spPr>
          <a:xfrm>
            <a:off x="186617" y="0"/>
            <a:ext cx="8957384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5"/>
          <p:cNvPicPr preferRelativeResize="0"/>
          <p:nvPr/>
        </p:nvPicPr>
        <p:blipFill>
          <a:blip r:embed="rId3">
            <a:alphaModFix amt="58000"/>
          </a:blip>
          <a:stretch>
            <a:fillRect/>
          </a:stretch>
        </p:blipFill>
        <p:spPr>
          <a:xfrm>
            <a:off x="855401" y="4572000"/>
            <a:ext cx="161950" cy="16097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5"/>
          <p:cNvSpPr txBox="1"/>
          <p:nvPr>
            <p:ph type="ctrTitle"/>
          </p:nvPr>
        </p:nvSpPr>
        <p:spPr>
          <a:xfrm>
            <a:off x="781625" y="2168925"/>
            <a:ext cx="7517100" cy="81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None/>
              <a:defRPr sz="39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nter"/>
              <a:buNone/>
              <a:defRPr sz="52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nter"/>
              <a:buNone/>
              <a:defRPr sz="52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nter"/>
              <a:buNone/>
              <a:defRPr sz="52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nter"/>
              <a:buNone/>
              <a:defRPr sz="52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nter"/>
              <a:buNone/>
              <a:defRPr sz="52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nter"/>
              <a:buNone/>
              <a:defRPr sz="52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nter"/>
              <a:buNone/>
              <a:defRPr sz="52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nter"/>
              <a:buNone/>
              <a:defRPr sz="52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63" name="Google Shape;63;p15"/>
          <p:cNvSpPr txBox="1"/>
          <p:nvPr>
            <p:ph idx="1" type="subTitle"/>
          </p:nvPr>
        </p:nvSpPr>
        <p:spPr>
          <a:xfrm>
            <a:off x="781625" y="3115225"/>
            <a:ext cx="54408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4" name="Google Shape;64;p15"/>
          <p:cNvSpPr txBox="1"/>
          <p:nvPr>
            <p:ph idx="2" type="subTitle"/>
          </p:nvPr>
        </p:nvSpPr>
        <p:spPr>
          <a:xfrm>
            <a:off x="6711696" y="4454718"/>
            <a:ext cx="3231900" cy="393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 algn="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 algn="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 algn="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 algn="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 algn="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 algn="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 algn="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pic>
        <p:nvPicPr>
          <p:cNvPr id="65" name="Google Shape;65;p15"/>
          <p:cNvPicPr preferRelativeResize="0"/>
          <p:nvPr/>
        </p:nvPicPr>
        <p:blipFill>
          <a:blip r:embed="rId4">
            <a:alphaModFix amt="44000"/>
          </a:blip>
          <a:stretch>
            <a:fillRect/>
          </a:stretch>
        </p:blipFill>
        <p:spPr>
          <a:xfrm>
            <a:off x="6519672" y="4574752"/>
            <a:ext cx="172375" cy="172375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5"/>
          <p:cNvSpPr txBox="1"/>
          <p:nvPr>
            <p:ph idx="3" type="subTitle"/>
          </p:nvPr>
        </p:nvSpPr>
        <p:spPr>
          <a:xfrm>
            <a:off x="1029175" y="4454725"/>
            <a:ext cx="3231900" cy="393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 algn="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 algn="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 algn="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 algn="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 algn="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 algn="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 algn="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pic>
        <p:nvPicPr>
          <p:cNvPr id="67" name="Google Shape;67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55400" y="777240"/>
            <a:ext cx="1737817" cy="3840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 slide - light">
  <p:cSld name="TITLE_2_1_1_1_2_1">
    <p:bg>
      <p:bgPr>
        <a:gradFill>
          <a:gsLst>
            <a:gs pos="0">
              <a:srgbClr val="FAECF2"/>
            </a:gs>
            <a:gs pos="100000">
              <a:srgbClr val="E7EFFA"/>
            </a:gs>
          </a:gsLst>
          <a:lin ang="16200038" scaled="0"/>
        </a:gra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86600" y="0"/>
            <a:ext cx="8957404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6"/>
          <p:cNvPicPr preferRelativeResize="0"/>
          <p:nvPr/>
        </p:nvPicPr>
        <p:blipFill>
          <a:blip r:embed="rId3">
            <a:alphaModFix amt="58000"/>
          </a:blip>
          <a:stretch>
            <a:fillRect/>
          </a:stretch>
        </p:blipFill>
        <p:spPr>
          <a:xfrm>
            <a:off x="857901" y="4572000"/>
            <a:ext cx="161950" cy="160975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6"/>
          <p:cNvSpPr txBox="1"/>
          <p:nvPr>
            <p:ph type="ctrTitle"/>
          </p:nvPr>
        </p:nvSpPr>
        <p:spPr>
          <a:xfrm>
            <a:off x="781625" y="2168925"/>
            <a:ext cx="7517100" cy="81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A0C51"/>
              </a:buClr>
              <a:buSzPts val="3900"/>
              <a:buNone/>
              <a:defRPr sz="3900">
                <a:solidFill>
                  <a:srgbClr val="1A0C5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A0C51"/>
              </a:buClr>
              <a:buSzPts val="5200"/>
              <a:buFont typeface="Inter"/>
              <a:buNone/>
              <a:defRPr sz="5200">
                <a:solidFill>
                  <a:srgbClr val="1A0C5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A0C51"/>
              </a:buClr>
              <a:buSzPts val="5200"/>
              <a:buFont typeface="Inter"/>
              <a:buNone/>
              <a:defRPr sz="5200">
                <a:solidFill>
                  <a:srgbClr val="1A0C5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A0C51"/>
              </a:buClr>
              <a:buSzPts val="5200"/>
              <a:buFont typeface="Inter"/>
              <a:buNone/>
              <a:defRPr sz="5200">
                <a:solidFill>
                  <a:srgbClr val="1A0C5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A0C51"/>
              </a:buClr>
              <a:buSzPts val="5200"/>
              <a:buFont typeface="Inter"/>
              <a:buNone/>
              <a:defRPr sz="5200">
                <a:solidFill>
                  <a:srgbClr val="1A0C5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A0C51"/>
              </a:buClr>
              <a:buSzPts val="5200"/>
              <a:buFont typeface="Inter"/>
              <a:buNone/>
              <a:defRPr sz="5200">
                <a:solidFill>
                  <a:srgbClr val="1A0C5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A0C51"/>
              </a:buClr>
              <a:buSzPts val="5200"/>
              <a:buFont typeface="Inter"/>
              <a:buNone/>
              <a:defRPr sz="5200">
                <a:solidFill>
                  <a:srgbClr val="1A0C5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A0C51"/>
              </a:buClr>
              <a:buSzPts val="5200"/>
              <a:buFont typeface="Inter"/>
              <a:buNone/>
              <a:defRPr sz="5200">
                <a:solidFill>
                  <a:srgbClr val="1A0C5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A0C51"/>
              </a:buClr>
              <a:buSzPts val="5200"/>
              <a:buFont typeface="Inter"/>
              <a:buNone/>
              <a:defRPr sz="5200">
                <a:solidFill>
                  <a:srgbClr val="1A0C5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72" name="Google Shape;72;p16"/>
          <p:cNvSpPr txBox="1"/>
          <p:nvPr>
            <p:ph idx="1" type="subTitle"/>
          </p:nvPr>
        </p:nvSpPr>
        <p:spPr>
          <a:xfrm>
            <a:off x="781625" y="3115225"/>
            <a:ext cx="54408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0C51"/>
              </a:buClr>
              <a:buSzPts val="2200"/>
              <a:buNone/>
              <a:defRPr sz="2200">
                <a:solidFill>
                  <a:srgbClr val="1A0C5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0C51"/>
              </a:buClr>
              <a:buSzPts val="2800"/>
              <a:buNone/>
              <a:defRPr sz="2800">
                <a:solidFill>
                  <a:srgbClr val="1A0C5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0C51"/>
              </a:buClr>
              <a:buSzPts val="2800"/>
              <a:buNone/>
              <a:defRPr sz="2800">
                <a:solidFill>
                  <a:srgbClr val="1A0C5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0C51"/>
              </a:buClr>
              <a:buSzPts val="2800"/>
              <a:buNone/>
              <a:defRPr sz="2800">
                <a:solidFill>
                  <a:srgbClr val="1A0C5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0C51"/>
              </a:buClr>
              <a:buSzPts val="2800"/>
              <a:buNone/>
              <a:defRPr sz="2800">
                <a:solidFill>
                  <a:srgbClr val="1A0C5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0C51"/>
              </a:buClr>
              <a:buSzPts val="2800"/>
              <a:buNone/>
              <a:defRPr sz="2800">
                <a:solidFill>
                  <a:srgbClr val="1A0C5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0C51"/>
              </a:buClr>
              <a:buSzPts val="2800"/>
              <a:buNone/>
              <a:defRPr sz="2800">
                <a:solidFill>
                  <a:srgbClr val="1A0C5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0C51"/>
              </a:buClr>
              <a:buSzPts val="2800"/>
              <a:buNone/>
              <a:defRPr sz="2800">
                <a:solidFill>
                  <a:srgbClr val="1A0C5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0C51"/>
              </a:buClr>
              <a:buSzPts val="2800"/>
              <a:buNone/>
              <a:defRPr sz="2800">
                <a:solidFill>
                  <a:srgbClr val="1A0C51"/>
                </a:solidFill>
              </a:defRPr>
            </a:lvl9pPr>
          </a:lstStyle>
          <a:p/>
        </p:txBody>
      </p:sp>
      <p:sp>
        <p:nvSpPr>
          <p:cNvPr id="73" name="Google Shape;73;p16"/>
          <p:cNvSpPr txBox="1"/>
          <p:nvPr>
            <p:ph idx="2" type="subTitle"/>
          </p:nvPr>
        </p:nvSpPr>
        <p:spPr>
          <a:xfrm>
            <a:off x="1037700" y="4454718"/>
            <a:ext cx="3231900" cy="393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A0C51"/>
              </a:buClr>
              <a:buSzPts val="1400"/>
              <a:buNone/>
              <a:defRPr sz="1400">
                <a:solidFill>
                  <a:srgbClr val="1A0C51"/>
                </a:solidFill>
              </a:defRPr>
            </a:lvl1pPr>
            <a:lvl2pPr lvl="1" rtl="0" algn="r">
              <a:spcBef>
                <a:spcPts val="1600"/>
              </a:spcBef>
              <a:spcAft>
                <a:spcPts val="0"/>
              </a:spcAft>
              <a:buClr>
                <a:srgbClr val="1A0C51"/>
              </a:buClr>
              <a:buSzPts val="1600"/>
              <a:buNone/>
              <a:defRPr sz="1600">
                <a:solidFill>
                  <a:srgbClr val="1A0C51"/>
                </a:solidFill>
              </a:defRPr>
            </a:lvl2pPr>
            <a:lvl3pPr lvl="2" rtl="0" algn="r">
              <a:spcBef>
                <a:spcPts val="1600"/>
              </a:spcBef>
              <a:spcAft>
                <a:spcPts val="0"/>
              </a:spcAft>
              <a:buClr>
                <a:srgbClr val="1A0C51"/>
              </a:buClr>
              <a:buSzPts val="1600"/>
              <a:buNone/>
              <a:defRPr sz="1600">
                <a:solidFill>
                  <a:srgbClr val="1A0C51"/>
                </a:solidFill>
              </a:defRPr>
            </a:lvl3pPr>
            <a:lvl4pPr lvl="3" rtl="0" algn="r">
              <a:spcBef>
                <a:spcPts val="1600"/>
              </a:spcBef>
              <a:spcAft>
                <a:spcPts val="0"/>
              </a:spcAft>
              <a:buClr>
                <a:srgbClr val="1A0C51"/>
              </a:buClr>
              <a:buSzPts val="1600"/>
              <a:buNone/>
              <a:defRPr sz="1600">
                <a:solidFill>
                  <a:srgbClr val="1A0C51"/>
                </a:solidFill>
              </a:defRPr>
            </a:lvl4pPr>
            <a:lvl5pPr lvl="4" rtl="0" algn="r">
              <a:spcBef>
                <a:spcPts val="1600"/>
              </a:spcBef>
              <a:spcAft>
                <a:spcPts val="0"/>
              </a:spcAft>
              <a:buClr>
                <a:srgbClr val="1A0C51"/>
              </a:buClr>
              <a:buSzPts val="1600"/>
              <a:buNone/>
              <a:defRPr sz="1600">
                <a:solidFill>
                  <a:srgbClr val="1A0C51"/>
                </a:solidFill>
              </a:defRPr>
            </a:lvl5pPr>
            <a:lvl6pPr lvl="5" rtl="0" algn="r">
              <a:spcBef>
                <a:spcPts val="1600"/>
              </a:spcBef>
              <a:spcAft>
                <a:spcPts val="0"/>
              </a:spcAft>
              <a:buClr>
                <a:srgbClr val="1A0C51"/>
              </a:buClr>
              <a:buSzPts val="1600"/>
              <a:buNone/>
              <a:defRPr sz="1600">
                <a:solidFill>
                  <a:srgbClr val="1A0C51"/>
                </a:solidFill>
              </a:defRPr>
            </a:lvl6pPr>
            <a:lvl7pPr lvl="6" rtl="0" algn="r">
              <a:spcBef>
                <a:spcPts val="1600"/>
              </a:spcBef>
              <a:spcAft>
                <a:spcPts val="0"/>
              </a:spcAft>
              <a:buClr>
                <a:srgbClr val="1A0C51"/>
              </a:buClr>
              <a:buSzPts val="1600"/>
              <a:buNone/>
              <a:defRPr sz="1600">
                <a:solidFill>
                  <a:srgbClr val="1A0C51"/>
                </a:solidFill>
              </a:defRPr>
            </a:lvl7pPr>
            <a:lvl8pPr lvl="7" rtl="0" algn="r">
              <a:spcBef>
                <a:spcPts val="1600"/>
              </a:spcBef>
              <a:spcAft>
                <a:spcPts val="0"/>
              </a:spcAft>
              <a:buClr>
                <a:srgbClr val="1A0C51"/>
              </a:buClr>
              <a:buSzPts val="1600"/>
              <a:buNone/>
              <a:defRPr sz="1600">
                <a:solidFill>
                  <a:srgbClr val="1A0C51"/>
                </a:solidFill>
              </a:defRPr>
            </a:lvl8pPr>
            <a:lvl9pPr lvl="8" rtl="0" algn="r">
              <a:spcBef>
                <a:spcPts val="1600"/>
              </a:spcBef>
              <a:spcAft>
                <a:spcPts val="1600"/>
              </a:spcAft>
              <a:buClr>
                <a:srgbClr val="1A0C51"/>
              </a:buClr>
              <a:buSzPts val="1600"/>
              <a:buNone/>
              <a:defRPr sz="1600">
                <a:solidFill>
                  <a:srgbClr val="1A0C51"/>
                </a:solidFill>
              </a:defRPr>
            </a:lvl9pPr>
          </a:lstStyle>
          <a:p/>
        </p:txBody>
      </p:sp>
      <p:pic>
        <p:nvPicPr>
          <p:cNvPr id="74" name="Google Shape;7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7900" y="772091"/>
            <a:ext cx="1732831" cy="39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6"/>
          <p:cNvPicPr preferRelativeResize="0"/>
          <p:nvPr/>
        </p:nvPicPr>
        <p:blipFill>
          <a:blip r:embed="rId5">
            <a:alphaModFix amt="44000"/>
          </a:blip>
          <a:stretch>
            <a:fillRect/>
          </a:stretch>
        </p:blipFill>
        <p:spPr>
          <a:xfrm>
            <a:off x="6523775" y="4574752"/>
            <a:ext cx="172375" cy="172375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6"/>
          <p:cNvSpPr txBox="1"/>
          <p:nvPr>
            <p:ph idx="3" type="subTitle"/>
          </p:nvPr>
        </p:nvSpPr>
        <p:spPr>
          <a:xfrm>
            <a:off x="6713925" y="4454725"/>
            <a:ext cx="3231900" cy="393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A0C51"/>
              </a:buClr>
              <a:buSzPts val="1400"/>
              <a:buNone/>
              <a:defRPr sz="1400">
                <a:solidFill>
                  <a:srgbClr val="1A0C51"/>
                </a:solidFill>
              </a:defRPr>
            </a:lvl1pPr>
            <a:lvl2pPr lvl="1" rtl="0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 algn="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- light ">
  <p:cSld name="TITLE_2_1_1_1_2_1_2_1">
    <p:bg>
      <p:bgPr>
        <a:gradFill>
          <a:gsLst>
            <a:gs pos="0">
              <a:srgbClr val="FAECF2"/>
            </a:gs>
            <a:gs pos="100000">
              <a:srgbClr val="E7EFFA"/>
            </a:gs>
          </a:gsLst>
          <a:lin ang="16200038" scaled="0"/>
        </a:gra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7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-26" y="575951"/>
            <a:ext cx="9144003" cy="4567549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6048" y="148653"/>
            <a:ext cx="822960" cy="1849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- dark">
  <p:cSld name="SECTION_HEADER_1">
    <p:bg>
      <p:bgPr>
        <a:gradFill>
          <a:gsLst>
            <a:gs pos="0">
              <a:srgbClr val="3A3A9F"/>
            </a:gs>
            <a:gs pos="100000">
              <a:srgbClr val="0C0C4F"/>
            </a:gs>
          </a:gsLst>
          <a:lin ang="5400012" scaled="0"/>
        </a:gra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2">
            <a:alphaModFix amt="52999"/>
          </a:blip>
          <a:stretch>
            <a:fillRect/>
          </a:stretch>
        </p:blipFill>
        <p:spPr>
          <a:xfrm>
            <a:off x="2" y="575953"/>
            <a:ext cx="9144003" cy="4567547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5"/>
              </a:buClr>
              <a:buSzPts val="3600"/>
              <a:buNone/>
              <a:defRPr sz="3600">
                <a:solidFill>
                  <a:srgbClr val="FAFAF5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AFAF5"/>
              </a:buClr>
              <a:buSzPts val="3600"/>
              <a:buNone/>
              <a:defRPr sz="3600">
                <a:solidFill>
                  <a:srgbClr val="FAFAF5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AFAF5"/>
              </a:buClr>
              <a:buSzPts val="3600"/>
              <a:buNone/>
              <a:defRPr sz="3600">
                <a:solidFill>
                  <a:srgbClr val="FAFAF5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AFAF5"/>
              </a:buClr>
              <a:buSzPts val="3600"/>
              <a:buNone/>
              <a:defRPr sz="3600">
                <a:solidFill>
                  <a:srgbClr val="FAFAF5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AFAF5"/>
              </a:buClr>
              <a:buSzPts val="3600"/>
              <a:buNone/>
              <a:defRPr sz="3600">
                <a:solidFill>
                  <a:srgbClr val="FAFAF5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AFAF5"/>
              </a:buClr>
              <a:buSzPts val="3600"/>
              <a:buNone/>
              <a:defRPr sz="3600">
                <a:solidFill>
                  <a:srgbClr val="FAFAF5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AFAF5"/>
              </a:buClr>
              <a:buSzPts val="3600"/>
              <a:buNone/>
              <a:defRPr sz="3600">
                <a:solidFill>
                  <a:srgbClr val="FAFAF5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AFAF5"/>
              </a:buClr>
              <a:buSzPts val="3600"/>
              <a:buNone/>
              <a:defRPr sz="3600">
                <a:solidFill>
                  <a:srgbClr val="FAFAF5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AFAF5"/>
              </a:buClr>
              <a:buSzPts val="3600"/>
              <a:buNone/>
              <a:defRPr sz="3600">
                <a:solidFill>
                  <a:srgbClr val="FAFAF5"/>
                </a:solidFill>
              </a:defRPr>
            </a:lvl9pPr>
          </a:lstStyle>
          <a:p/>
        </p:txBody>
      </p:sp>
      <p:sp>
        <p:nvSpPr>
          <p:cNvPr id="84" name="Google Shape;84;p18"/>
          <p:cNvSpPr txBox="1"/>
          <p:nvPr>
            <p:ph idx="12" type="sldNum"/>
          </p:nvPr>
        </p:nvSpPr>
        <p:spPr>
          <a:xfrm>
            <a:off x="83631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5" name="Google Shape;8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9016" y="146304"/>
            <a:ext cx="822960" cy="1828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dark pink">
  <p:cSld name="SECTION_HEADER_1_2">
    <p:bg>
      <p:bgPr>
        <a:gradFill>
          <a:gsLst>
            <a:gs pos="0">
              <a:srgbClr val="C107E1"/>
            </a:gs>
            <a:gs pos="100000">
              <a:srgbClr val="1A0C51"/>
            </a:gs>
          </a:gsLst>
          <a:lin ang="5400012" scaled="0"/>
        </a:gra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5"/>
              </a:buClr>
              <a:buSzPts val="3600"/>
              <a:buNone/>
              <a:defRPr sz="3600">
                <a:solidFill>
                  <a:srgbClr val="FAFAF5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AFAF5"/>
              </a:buClr>
              <a:buSzPts val="3600"/>
              <a:buNone/>
              <a:defRPr sz="3600">
                <a:solidFill>
                  <a:srgbClr val="FAFAF5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AFAF5"/>
              </a:buClr>
              <a:buSzPts val="3600"/>
              <a:buNone/>
              <a:defRPr sz="3600">
                <a:solidFill>
                  <a:srgbClr val="FAFAF5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AFAF5"/>
              </a:buClr>
              <a:buSzPts val="3600"/>
              <a:buNone/>
              <a:defRPr sz="3600">
                <a:solidFill>
                  <a:srgbClr val="FAFAF5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AFAF5"/>
              </a:buClr>
              <a:buSzPts val="3600"/>
              <a:buNone/>
              <a:defRPr sz="3600">
                <a:solidFill>
                  <a:srgbClr val="FAFAF5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AFAF5"/>
              </a:buClr>
              <a:buSzPts val="3600"/>
              <a:buNone/>
              <a:defRPr sz="3600">
                <a:solidFill>
                  <a:srgbClr val="FAFAF5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AFAF5"/>
              </a:buClr>
              <a:buSzPts val="3600"/>
              <a:buNone/>
              <a:defRPr sz="3600">
                <a:solidFill>
                  <a:srgbClr val="FAFAF5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AFAF5"/>
              </a:buClr>
              <a:buSzPts val="3600"/>
              <a:buNone/>
              <a:defRPr sz="3600">
                <a:solidFill>
                  <a:srgbClr val="FAFAF5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AFAF5"/>
              </a:buClr>
              <a:buSzPts val="3600"/>
              <a:buNone/>
              <a:defRPr sz="3600">
                <a:solidFill>
                  <a:srgbClr val="FAFAF5"/>
                </a:solidFill>
              </a:defRPr>
            </a:lvl9pPr>
          </a:lstStyle>
          <a:p/>
        </p:txBody>
      </p:sp>
      <p:sp>
        <p:nvSpPr>
          <p:cNvPr id="88" name="Google Shape;88;p19"/>
          <p:cNvSpPr txBox="1"/>
          <p:nvPr>
            <p:ph idx="12" type="sldNum"/>
          </p:nvPr>
        </p:nvSpPr>
        <p:spPr>
          <a:xfrm>
            <a:off x="83631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9" name="Google Shape;89;p19"/>
          <p:cNvPicPr preferRelativeResize="0"/>
          <p:nvPr/>
        </p:nvPicPr>
        <p:blipFill>
          <a:blip r:embed="rId2">
            <a:alphaModFix amt="7000"/>
          </a:blip>
          <a:stretch>
            <a:fillRect/>
          </a:stretch>
        </p:blipFill>
        <p:spPr>
          <a:xfrm>
            <a:off x="-12" y="575954"/>
            <a:ext cx="9144003" cy="4567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9016" y="146304"/>
            <a:ext cx="822960" cy="1828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pink">
  <p:cSld name="SECTION_HEADER_1_1">
    <p:bg>
      <p:bgPr>
        <a:gradFill>
          <a:gsLst>
            <a:gs pos="0">
              <a:srgbClr val="EC796B"/>
            </a:gs>
            <a:gs pos="100000">
              <a:srgbClr val="D672EF"/>
            </a:gs>
          </a:gsLst>
          <a:lin ang="16198662" scaled="0"/>
        </a:gra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20"/>
          <p:cNvPicPr preferRelativeResize="0"/>
          <p:nvPr/>
        </p:nvPicPr>
        <p:blipFill>
          <a:blip r:embed="rId2">
            <a:alphaModFix amt="29000"/>
          </a:blip>
          <a:stretch>
            <a:fillRect/>
          </a:stretch>
        </p:blipFill>
        <p:spPr>
          <a:xfrm>
            <a:off x="0" y="575957"/>
            <a:ext cx="9144003" cy="4567544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2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5"/>
              </a:buClr>
              <a:buSzPts val="3600"/>
              <a:buNone/>
              <a:defRPr sz="3600">
                <a:solidFill>
                  <a:srgbClr val="FAFAF5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AFAF5"/>
              </a:buClr>
              <a:buSzPts val="3600"/>
              <a:buNone/>
              <a:defRPr sz="3600">
                <a:solidFill>
                  <a:srgbClr val="FAFAF5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AFAF5"/>
              </a:buClr>
              <a:buSzPts val="3600"/>
              <a:buNone/>
              <a:defRPr sz="3600">
                <a:solidFill>
                  <a:srgbClr val="FAFAF5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AFAF5"/>
              </a:buClr>
              <a:buSzPts val="3600"/>
              <a:buNone/>
              <a:defRPr sz="3600">
                <a:solidFill>
                  <a:srgbClr val="FAFAF5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AFAF5"/>
              </a:buClr>
              <a:buSzPts val="3600"/>
              <a:buNone/>
              <a:defRPr sz="3600">
                <a:solidFill>
                  <a:srgbClr val="FAFAF5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AFAF5"/>
              </a:buClr>
              <a:buSzPts val="3600"/>
              <a:buNone/>
              <a:defRPr sz="3600">
                <a:solidFill>
                  <a:srgbClr val="FAFAF5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AFAF5"/>
              </a:buClr>
              <a:buSzPts val="3600"/>
              <a:buNone/>
              <a:defRPr sz="3600">
                <a:solidFill>
                  <a:srgbClr val="FAFAF5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AFAF5"/>
              </a:buClr>
              <a:buSzPts val="3600"/>
              <a:buNone/>
              <a:defRPr sz="3600">
                <a:solidFill>
                  <a:srgbClr val="FAFAF5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AFAF5"/>
              </a:buClr>
              <a:buSzPts val="3600"/>
              <a:buNone/>
              <a:defRPr sz="3600">
                <a:solidFill>
                  <a:srgbClr val="FAFAF5"/>
                </a:solidFill>
              </a:defRPr>
            </a:lvl9pPr>
          </a:lstStyle>
          <a:p/>
        </p:txBody>
      </p:sp>
      <p:sp>
        <p:nvSpPr>
          <p:cNvPr id="94" name="Google Shape;94;p20"/>
          <p:cNvSpPr txBox="1"/>
          <p:nvPr>
            <p:ph idx="12" type="sldNum"/>
          </p:nvPr>
        </p:nvSpPr>
        <p:spPr>
          <a:xfrm>
            <a:off x="83631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5" name="Google Shape;9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9016" y="146304"/>
            <a:ext cx="822960" cy="1828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BFBFB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1"/>
          <p:cNvSpPr txBox="1"/>
          <p:nvPr>
            <p:ph type="title"/>
          </p:nvPr>
        </p:nvSpPr>
        <p:spPr>
          <a:xfrm>
            <a:off x="457200" y="304700"/>
            <a:ext cx="6558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C796B"/>
              </a:buClr>
              <a:buSzPts val="2900"/>
              <a:buNone/>
              <a:defRPr>
                <a:solidFill>
                  <a:srgbClr val="EC796B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E4A49"/>
              </a:buClr>
              <a:buSzPts val="2800"/>
              <a:buNone/>
              <a:defRPr>
                <a:solidFill>
                  <a:srgbClr val="FE4A4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E4A49"/>
              </a:buClr>
              <a:buSzPts val="2800"/>
              <a:buNone/>
              <a:defRPr>
                <a:solidFill>
                  <a:srgbClr val="FE4A4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E4A49"/>
              </a:buClr>
              <a:buSzPts val="2800"/>
              <a:buNone/>
              <a:defRPr>
                <a:solidFill>
                  <a:srgbClr val="FE4A4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E4A49"/>
              </a:buClr>
              <a:buSzPts val="2800"/>
              <a:buNone/>
              <a:defRPr>
                <a:solidFill>
                  <a:srgbClr val="FE4A4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E4A49"/>
              </a:buClr>
              <a:buSzPts val="2800"/>
              <a:buNone/>
              <a:defRPr>
                <a:solidFill>
                  <a:srgbClr val="FE4A4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E4A49"/>
              </a:buClr>
              <a:buSzPts val="2800"/>
              <a:buNone/>
              <a:defRPr>
                <a:solidFill>
                  <a:srgbClr val="FE4A4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E4A49"/>
              </a:buClr>
              <a:buSzPts val="2800"/>
              <a:buNone/>
              <a:defRPr>
                <a:solidFill>
                  <a:srgbClr val="FE4A4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E4A49"/>
              </a:buClr>
              <a:buSzPts val="2800"/>
              <a:buNone/>
              <a:defRPr>
                <a:solidFill>
                  <a:srgbClr val="FE4A49"/>
                </a:solidFill>
              </a:defRPr>
            </a:lvl9pPr>
          </a:lstStyle>
          <a:p/>
        </p:txBody>
      </p:sp>
      <p:sp>
        <p:nvSpPr>
          <p:cNvPr id="98" name="Google Shape;98;p21"/>
          <p:cNvSpPr txBox="1"/>
          <p:nvPr>
            <p:ph idx="1" type="body"/>
          </p:nvPr>
        </p:nvSpPr>
        <p:spPr>
          <a:xfrm>
            <a:off x="457200" y="1161550"/>
            <a:ext cx="8520600" cy="31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28286E"/>
              </a:buClr>
              <a:buSzPts val="1800"/>
              <a:buChar char="●"/>
              <a:defRPr>
                <a:solidFill>
                  <a:srgbClr val="28286E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rgbClr val="28286E"/>
              </a:buClr>
              <a:buSzPts val="1400"/>
              <a:buChar char="○"/>
              <a:defRPr>
                <a:solidFill>
                  <a:srgbClr val="28286E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rgbClr val="28286E"/>
              </a:buClr>
              <a:buSzPts val="1400"/>
              <a:buChar char="■"/>
              <a:defRPr>
                <a:solidFill>
                  <a:srgbClr val="28286E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rgbClr val="28286E"/>
              </a:buClr>
              <a:buSzPts val="1400"/>
              <a:buChar char="●"/>
              <a:defRPr>
                <a:solidFill>
                  <a:srgbClr val="28286E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rgbClr val="28286E"/>
              </a:buClr>
              <a:buSzPts val="1400"/>
              <a:buChar char="○"/>
              <a:defRPr>
                <a:solidFill>
                  <a:srgbClr val="28286E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rgbClr val="28286E"/>
              </a:buClr>
              <a:buSzPts val="1400"/>
              <a:buChar char="■"/>
              <a:defRPr>
                <a:solidFill>
                  <a:srgbClr val="28286E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rgbClr val="28286E"/>
              </a:buClr>
              <a:buSzPts val="1400"/>
              <a:buChar char="●"/>
              <a:defRPr>
                <a:solidFill>
                  <a:srgbClr val="28286E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rgbClr val="28286E"/>
              </a:buClr>
              <a:buSzPts val="1400"/>
              <a:buChar char="○"/>
              <a:defRPr>
                <a:solidFill>
                  <a:srgbClr val="28286E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rgbClr val="28286E"/>
              </a:buClr>
              <a:buSzPts val="1400"/>
              <a:buChar char="■"/>
              <a:defRPr>
                <a:solidFill>
                  <a:srgbClr val="28286E"/>
                </a:solidFill>
              </a:defRPr>
            </a:lvl9pPr>
          </a:lstStyle>
          <a:p/>
        </p:txBody>
      </p:sp>
      <p:sp>
        <p:nvSpPr>
          <p:cNvPr id="99" name="Google Shape;99;p21"/>
          <p:cNvSpPr txBox="1"/>
          <p:nvPr>
            <p:ph idx="12" type="sldNum"/>
          </p:nvPr>
        </p:nvSpPr>
        <p:spPr>
          <a:xfrm>
            <a:off x="83631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0" name="Google Shape;100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26048" y="148653"/>
            <a:ext cx="822960" cy="1849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4 text blocks">
  <p:cSld name="TITLE_AND_BODY_1">
    <p:bg>
      <p:bgPr>
        <a:solidFill>
          <a:srgbClr val="FBFBFB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2"/>
          <p:cNvSpPr txBox="1"/>
          <p:nvPr>
            <p:ph type="title"/>
          </p:nvPr>
        </p:nvSpPr>
        <p:spPr>
          <a:xfrm>
            <a:off x="457200" y="304700"/>
            <a:ext cx="6558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C796B"/>
              </a:buClr>
              <a:buSzPts val="2900"/>
              <a:buNone/>
              <a:defRPr sz="2900">
                <a:solidFill>
                  <a:srgbClr val="EC796B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E4A49"/>
              </a:buClr>
              <a:buSzPts val="2900"/>
              <a:buNone/>
              <a:defRPr sz="2900">
                <a:solidFill>
                  <a:srgbClr val="FE4A4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E4A49"/>
              </a:buClr>
              <a:buSzPts val="2900"/>
              <a:buNone/>
              <a:defRPr sz="2900">
                <a:solidFill>
                  <a:srgbClr val="FE4A4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E4A49"/>
              </a:buClr>
              <a:buSzPts val="2900"/>
              <a:buNone/>
              <a:defRPr sz="2900">
                <a:solidFill>
                  <a:srgbClr val="FE4A4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E4A49"/>
              </a:buClr>
              <a:buSzPts val="2900"/>
              <a:buNone/>
              <a:defRPr sz="2900">
                <a:solidFill>
                  <a:srgbClr val="FE4A4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E4A49"/>
              </a:buClr>
              <a:buSzPts val="2900"/>
              <a:buNone/>
              <a:defRPr sz="2900">
                <a:solidFill>
                  <a:srgbClr val="FE4A4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E4A49"/>
              </a:buClr>
              <a:buSzPts val="2900"/>
              <a:buNone/>
              <a:defRPr sz="2900">
                <a:solidFill>
                  <a:srgbClr val="FE4A4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E4A49"/>
              </a:buClr>
              <a:buSzPts val="2900"/>
              <a:buNone/>
              <a:defRPr sz="2900">
                <a:solidFill>
                  <a:srgbClr val="FE4A4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E4A49"/>
              </a:buClr>
              <a:buSzPts val="2900"/>
              <a:buNone/>
              <a:defRPr sz="2900">
                <a:solidFill>
                  <a:srgbClr val="FE4A49"/>
                </a:solidFill>
              </a:defRPr>
            </a:lvl9pPr>
          </a:lstStyle>
          <a:p/>
        </p:txBody>
      </p:sp>
      <p:sp>
        <p:nvSpPr>
          <p:cNvPr id="103" name="Google Shape;103;p22"/>
          <p:cNvSpPr txBox="1"/>
          <p:nvPr>
            <p:ph idx="1" type="body"/>
          </p:nvPr>
        </p:nvSpPr>
        <p:spPr>
          <a:xfrm>
            <a:off x="457200" y="1161550"/>
            <a:ext cx="3777600" cy="12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28286E"/>
              </a:buClr>
              <a:buSzPts val="1800"/>
              <a:buChar char="●"/>
              <a:defRPr>
                <a:solidFill>
                  <a:srgbClr val="28286E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rgbClr val="28286E"/>
              </a:buClr>
              <a:buSzPts val="1400"/>
              <a:buChar char="○"/>
              <a:defRPr>
                <a:solidFill>
                  <a:srgbClr val="28286E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rgbClr val="28286E"/>
              </a:buClr>
              <a:buSzPts val="1400"/>
              <a:buChar char="■"/>
              <a:defRPr>
                <a:solidFill>
                  <a:srgbClr val="28286E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rgbClr val="28286E"/>
              </a:buClr>
              <a:buSzPts val="1400"/>
              <a:buChar char="●"/>
              <a:defRPr>
                <a:solidFill>
                  <a:srgbClr val="28286E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rgbClr val="28286E"/>
              </a:buClr>
              <a:buSzPts val="1400"/>
              <a:buChar char="○"/>
              <a:defRPr>
                <a:solidFill>
                  <a:srgbClr val="28286E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rgbClr val="28286E"/>
              </a:buClr>
              <a:buSzPts val="1400"/>
              <a:buChar char="■"/>
              <a:defRPr>
                <a:solidFill>
                  <a:srgbClr val="28286E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rgbClr val="28286E"/>
              </a:buClr>
              <a:buSzPts val="1400"/>
              <a:buChar char="●"/>
              <a:defRPr>
                <a:solidFill>
                  <a:srgbClr val="28286E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rgbClr val="28286E"/>
              </a:buClr>
              <a:buSzPts val="1400"/>
              <a:buChar char="○"/>
              <a:defRPr>
                <a:solidFill>
                  <a:srgbClr val="28286E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rgbClr val="28286E"/>
              </a:buClr>
              <a:buSzPts val="1400"/>
              <a:buChar char="■"/>
              <a:defRPr>
                <a:solidFill>
                  <a:srgbClr val="28286E"/>
                </a:solidFill>
              </a:defRPr>
            </a:lvl9pPr>
          </a:lstStyle>
          <a:p/>
        </p:txBody>
      </p:sp>
      <p:sp>
        <p:nvSpPr>
          <p:cNvPr id="104" name="Google Shape;104;p22"/>
          <p:cNvSpPr txBox="1"/>
          <p:nvPr>
            <p:ph idx="12" type="sldNum"/>
          </p:nvPr>
        </p:nvSpPr>
        <p:spPr>
          <a:xfrm>
            <a:off x="83631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5" name="Google Shape;105;p22"/>
          <p:cNvSpPr txBox="1"/>
          <p:nvPr>
            <p:ph idx="2" type="body"/>
          </p:nvPr>
        </p:nvSpPr>
        <p:spPr>
          <a:xfrm>
            <a:off x="457200" y="2906325"/>
            <a:ext cx="3777600" cy="12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28286E"/>
              </a:buClr>
              <a:buSzPts val="1800"/>
              <a:buChar char="●"/>
              <a:defRPr>
                <a:solidFill>
                  <a:srgbClr val="28286E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rgbClr val="28286E"/>
              </a:buClr>
              <a:buSzPts val="1400"/>
              <a:buChar char="○"/>
              <a:defRPr>
                <a:solidFill>
                  <a:srgbClr val="28286E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rgbClr val="28286E"/>
              </a:buClr>
              <a:buSzPts val="1400"/>
              <a:buChar char="■"/>
              <a:defRPr>
                <a:solidFill>
                  <a:srgbClr val="28286E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rgbClr val="28286E"/>
              </a:buClr>
              <a:buSzPts val="1400"/>
              <a:buChar char="●"/>
              <a:defRPr>
                <a:solidFill>
                  <a:srgbClr val="28286E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rgbClr val="28286E"/>
              </a:buClr>
              <a:buSzPts val="1400"/>
              <a:buChar char="○"/>
              <a:defRPr>
                <a:solidFill>
                  <a:srgbClr val="28286E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rgbClr val="28286E"/>
              </a:buClr>
              <a:buSzPts val="1400"/>
              <a:buChar char="■"/>
              <a:defRPr>
                <a:solidFill>
                  <a:srgbClr val="28286E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rgbClr val="28286E"/>
              </a:buClr>
              <a:buSzPts val="1400"/>
              <a:buChar char="●"/>
              <a:defRPr>
                <a:solidFill>
                  <a:srgbClr val="28286E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rgbClr val="28286E"/>
              </a:buClr>
              <a:buSzPts val="1400"/>
              <a:buChar char="○"/>
              <a:defRPr>
                <a:solidFill>
                  <a:srgbClr val="28286E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rgbClr val="28286E"/>
              </a:buClr>
              <a:buSzPts val="1400"/>
              <a:buChar char="■"/>
              <a:defRPr>
                <a:solidFill>
                  <a:srgbClr val="28286E"/>
                </a:solidFill>
              </a:defRPr>
            </a:lvl9pPr>
          </a:lstStyle>
          <a:p/>
        </p:txBody>
      </p:sp>
      <p:sp>
        <p:nvSpPr>
          <p:cNvPr id="106" name="Google Shape;106;p22"/>
          <p:cNvSpPr txBox="1"/>
          <p:nvPr>
            <p:ph idx="3" type="body"/>
          </p:nvPr>
        </p:nvSpPr>
        <p:spPr>
          <a:xfrm>
            <a:off x="5009275" y="1161550"/>
            <a:ext cx="3777600" cy="12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28286E"/>
              </a:buClr>
              <a:buSzPts val="1800"/>
              <a:buChar char="●"/>
              <a:defRPr>
                <a:solidFill>
                  <a:srgbClr val="28286E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rgbClr val="28286E"/>
              </a:buClr>
              <a:buSzPts val="1400"/>
              <a:buChar char="○"/>
              <a:defRPr>
                <a:solidFill>
                  <a:srgbClr val="28286E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rgbClr val="28286E"/>
              </a:buClr>
              <a:buSzPts val="1400"/>
              <a:buChar char="■"/>
              <a:defRPr>
                <a:solidFill>
                  <a:srgbClr val="28286E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rgbClr val="28286E"/>
              </a:buClr>
              <a:buSzPts val="1400"/>
              <a:buChar char="●"/>
              <a:defRPr>
                <a:solidFill>
                  <a:srgbClr val="28286E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rgbClr val="28286E"/>
              </a:buClr>
              <a:buSzPts val="1400"/>
              <a:buChar char="○"/>
              <a:defRPr>
                <a:solidFill>
                  <a:srgbClr val="28286E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rgbClr val="28286E"/>
              </a:buClr>
              <a:buSzPts val="1400"/>
              <a:buChar char="■"/>
              <a:defRPr>
                <a:solidFill>
                  <a:srgbClr val="28286E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rgbClr val="28286E"/>
              </a:buClr>
              <a:buSzPts val="1400"/>
              <a:buChar char="●"/>
              <a:defRPr>
                <a:solidFill>
                  <a:srgbClr val="28286E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rgbClr val="28286E"/>
              </a:buClr>
              <a:buSzPts val="1400"/>
              <a:buChar char="○"/>
              <a:defRPr>
                <a:solidFill>
                  <a:srgbClr val="28286E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rgbClr val="28286E"/>
              </a:buClr>
              <a:buSzPts val="1400"/>
              <a:buChar char="■"/>
              <a:defRPr>
                <a:solidFill>
                  <a:srgbClr val="28286E"/>
                </a:solidFill>
              </a:defRPr>
            </a:lvl9pPr>
          </a:lstStyle>
          <a:p/>
        </p:txBody>
      </p:sp>
      <p:sp>
        <p:nvSpPr>
          <p:cNvPr id="107" name="Google Shape;107;p22"/>
          <p:cNvSpPr txBox="1"/>
          <p:nvPr>
            <p:ph idx="4" type="body"/>
          </p:nvPr>
        </p:nvSpPr>
        <p:spPr>
          <a:xfrm>
            <a:off x="5009275" y="2906325"/>
            <a:ext cx="3777600" cy="12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28286E"/>
              </a:buClr>
              <a:buSzPts val="1800"/>
              <a:buChar char="●"/>
              <a:defRPr>
                <a:solidFill>
                  <a:srgbClr val="28286E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rgbClr val="28286E"/>
              </a:buClr>
              <a:buSzPts val="1400"/>
              <a:buChar char="○"/>
              <a:defRPr>
                <a:solidFill>
                  <a:srgbClr val="28286E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rgbClr val="28286E"/>
              </a:buClr>
              <a:buSzPts val="1400"/>
              <a:buChar char="■"/>
              <a:defRPr>
                <a:solidFill>
                  <a:srgbClr val="28286E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rgbClr val="28286E"/>
              </a:buClr>
              <a:buSzPts val="1400"/>
              <a:buChar char="●"/>
              <a:defRPr>
                <a:solidFill>
                  <a:srgbClr val="28286E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rgbClr val="28286E"/>
              </a:buClr>
              <a:buSzPts val="1400"/>
              <a:buChar char="○"/>
              <a:defRPr>
                <a:solidFill>
                  <a:srgbClr val="28286E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rgbClr val="28286E"/>
              </a:buClr>
              <a:buSzPts val="1400"/>
              <a:buChar char="■"/>
              <a:defRPr>
                <a:solidFill>
                  <a:srgbClr val="28286E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rgbClr val="28286E"/>
              </a:buClr>
              <a:buSzPts val="1400"/>
              <a:buChar char="●"/>
              <a:defRPr>
                <a:solidFill>
                  <a:srgbClr val="28286E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rgbClr val="28286E"/>
              </a:buClr>
              <a:buSzPts val="1400"/>
              <a:buChar char="○"/>
              <a:defRPr>
                <a:solidFill>
                  <a:srgbClr val="28286E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rgbClr val="28286E"/>
              </a:buClr>
              <a:buSzPts val="1400"/>
              <a:buChar char="■"/>
              <a:defRPr>
                <a:solidFill>
                  <a:srgbClr val="28286E"/>
                </a:solidFill>
              </a:defRPr>
            </a:lvl9pPr>
          </a:lstStyle>
          <a:p/>
        </p:txBody>
      </p:sp>
      <p:pic>
        <p:nvPicPr>
          <p:cNvPr id="108" name="Google Shape;108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26048" y="148653"/>
            <a:ext cx="822960" cy="1849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rgbClr val="FFFFFF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3"/>
          <p:cNvSpPr txBox="1"/>
          <p:nvPr>
            <p:ph type="title"/>
          </p:nvPr>
        </p:nvSpPr>
        <p:spPr>
          <a:xfrm>
            <a:off x="457200" y="304700"/>
            <a:ext cx="6558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C796B"/>
              </a:buClr>
              <a:buSzPts val="2900"/>
              <a:buNone/>
              <a:defRPr sz="2900">
                <a:solidFill>
                  <a:srgbClr val="EC796B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E4A49"/>
              </a:buClr>
              <a:buSzPts val="2800"/>
              <a:buNone/>
              <a:defRPr>
                <a:solidFill>
                  <a:srgbClr val="FE4A4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E4A49"/>
              </a:buClr>
              <a:buSzPts val="2800"/>
              <a:buNone/>
              <a:defRPr>
                <a:solidFill>
                  <a:srgbClr val="FE4A4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E4A49"/>
              </a:buClr>
              <a:buSzPts val="2800"/>
              <a:buNone/>
              <a:defRPr>
                <a:solidFill>
                  <a:srgbClr val="FE4A4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E4A49"/>
              </a:buClr>
              <a:buSzPts val="2800"/>
              <a:buNone/>
              <a:defRPr>
                <a:solidFill>
                  <a:srgbClr val="FE4A4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E4A49"/>
              </a:buClr>
              <a:buSzPts val="2800"/>
              <a:buNone/>
              <a:defRPr>
                <a:solidFill>
                  <a:srgbClr val="FE4A4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E4A49"/>
              </a:buClr>
              <a:buSzPts val="2800"/>
              <a:buNone/>
              <a:defRPr>
                <a:solidFill>
                  <a:srgbClr val="FE4A4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E4A49"/>
              </a:buClr>
              <a:buSzPts val="2800"/>
              <a:buNone/>
              <a:defRPr>
                <a:solidFill>
                  <a:srgbClr val="FE4A4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E4A49"/>
              </a:buClr>
              <a:buSzPts val="2800"/>
              <a:buNone/>
              <a:defRPr>
                <a:solidFill>
                  <a:srgbClr val="FE4A49"/>
                </a:solidFill>
              </a:defRPr>
            </a:lvl9pPr>
          </a:lstStyle>
          <a:p/>
        </p:txBody>
      </p:sp>
      <p:sp>
        <p:nvSpPr>
          <p:cNvPr id="111" name="Google Shape;111;p23"/>
          <p:cNvSpPr txBox="1"/>
          <p:nvPr>
            <p:ph idx="1" type="body"/>
          </p:nvPr>
        </p:nvSpPr>
        <p:spPr>
          <a:xfrm>
            <a:off x="4572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28286E"/>
              </a:buClr>
              <a:buSzPts val="1800"/>
              <a:buChar char="●"/>
              <a:defRPr>
                <a:solidFill>
                  <a:srgbClr val="28286E"/>
                </a:solidFill>
              </a:defRPr>
            </a:lvl1pPr>
            <a:lvl2pPr indent="-342900" lvl="1" marL="914400" rtl="0">
              <a:spcBef>
                <a:spcPts val="1600"/>
              </a:spcBef>
              <a:spcAft>
                <a:spcPts val="0"/>
              </a:spcAft>
              <a:buClr>
                <a:srgbClr val="28286E"/>
              </a:buClr>
              <a:buSzPts val="1800"/>
              <a:buChar char="○"/>
              <a:defRPr sz="1800">
                <a:solidFill>
                  <a:srgbClr val="28286E"/>
                </a:solidFill>
              </a:defRPr>
            </a:lvl2pPr>
            <a:lvl3pPr indent="-342900" lvl="2" marL="1371600" rtl="0">
              <a:spcBef>
                <a:spcPts val="1600"/>
              </a:spcBef>
              <a:spcAft>
                <a:spcPts val="0"/>
              </a:spcAft>
              <a:buClr>
                <a:srgbClr val="28286E"/>
              </a:buClr>
              <a:buSzPts val="1800"/>
              <a:buChar char="■"/>
              <a:defRPr sz="1800">
                <a:solidFill>
                  <a:srgbClr val="28286E"/>
                </a:solidFill>
              </a:defRPr>
            </a:lvl3pPr>
            <a:lvl4pPr indent="-342900" lvl="3" marL="1828800" rtl="0">
              <a:spcBef>
                <a:spcPts val="1600"/>
              </a:spcBef>
              <a:spcAft>
                <a:spcPts val="0"/>
              </a:spcAft>
              <a:buClr>
                <a:srgbClr val="28286E"/>
              </a:buClr>
              <a:buSzPts val="1800"/>
              <a:buChar char="●"/>
              <a:defRPr sz="1800">
                <a:solidFill>
                  <a:srgbClr val="28286E"/>
                </a:solidFill>
              </a:defRPr>
            </a:lvl4pPr>
            <a:lvl5pPr indent="-342900" lvl="4" marL="2286000" rtl="0">
              <a:spcBef>
                <a:spcPts val="1600"/>
              </a:spcBef>
              <a:spcAft>
                <a:spcPts val="0"/>
              </a:spcAft>
              <a:buClr>
                <a:srgbClr val="28286E"/>
              </a:buClr>
              <a:buSzPts val="1800"/>
              <a:buChar char="○"/>
              <a:defRPr sz="1800">
                <a:solidFill>
                  <a:srgbClr val="28286E"/>
                </a:solidFill>
              </a:defRPr>
            </a:lvl5pPr>
            <a:lvl6pPr indent="-342900" lvl="5" marL="2743200" rtl="0">
              <a:spcBef>
                <a:spcPts val="1600"/>
              </a:spcBef>
              <a:spcAft>
                <a:spcPts val="0"/>
              </a:spcAft>
              <a:buClr>
                <a:srgbClr val="28286E"/>
              </a:buClr>
              <a:buSzPts val="1800"/>
              <a:buChar char="■"/>
              <a:defRPr sz="1800">
                <a:solidFill>
                  <a:srgbClr val="28286E"/>
                </a:solidFill>
              </a:defRPr>
            </a:lvl6pPr>
            <a:lvl7pPr indent="-342900" lvl="6" marL="3200400" rtl="0">
              <a:spcBef>
                <a:spcPts val="1600"/>
              </a:spcBef>
              <a:spcAft>
                <a:spcPts val="0"/>
              </a:spcAft>
              <a:buClr>
                <a:srgbClr val="28286E"/>
              </a:buClr>
              <a:buSzPts val="1800"/>
              <a:buChar char="●"/>
              <a:defRPr sz="1800">
                <a:solidFill>
                  <a:srgbClr val="28286E"/>
                </a:solidFill>
              </a:defRPr>
            </a:lvl7pPr>
            <a:lvl8pPr indent="-342900" lvl="7" marL="3657600" rtl="0">
              <a:spcBef>
                <a:spcPts val="1600"/>
              </a:spcBef>
              <a:spcAft>
                <a:spcPts val="0"/>
              </a:spcAft>
              <a:buClr>
                <a:srgbClr val="28286E"/>
              </a:buClr>
              <a:buSzPts val="1800"/>
              <a:buChar char="○"/>
              <a:defRPr sz="1800">
                <a:solidFill>
                  <a:srgbClr val="28286E"/>
                </a:solidFill>
              </a:defRPr>
            </a:lvl8pPr>
            <a:lvl9pPr indent="-342900" lvl="8" marL="4114800" rtl="0">
              <a:spcBef>
                <a:spcPts val="1600"/>
              </a:spcBef>
              <a:spcAft>
                <a:spcPts val="1600"/>
              </a:spcAft>
              <a:buClr>
                <a:srgbClr val="28286E"/>
              </a:buClr>
              <a:buSzPts val="1800"/>
              <a:buChar char="■"/>
              <a:defRPr sz="1800">
                <a:solidFill>
                  <a:srgbClr val="28286E"/>
                </a:solidFill>
              </a:defRPr>
            </a:lvl9pPr>
          </a:lstStyle>
          <a:p/>
        </p:txBody>
      </p:sp>
      <p:sp>
        <p:nvSpPr>
          <p:cNvPr id="112" name="Google Shape;112;p23"/>
          <p:cNvSpPr txBox="1"/>
          <p:nvPr>
            <p:ph idx="2" type="body"/>
          </p:nvPr>
        </p:nvSpPr>
        <p:spPr>
          <a:xfrm>
            <a:off x="4641575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28286E"/>
              </a:buClr>
              <a:buSzPts val="1800"/>
              <a:buChar char="●"/>
              <a:defRPr>
                <a:solidFill>
                  <a:srgbClr val="28286E"/>
                </a:solidFill>
              </a:defRPr>
            </a:lvl1pPr>
            <a:lvl2pPr indent="-342900" lvl="1" marL="914400" rtl="0">
              <a:spcBef>
                <a:spcPts val="1600"/>
              </a:spcBef>
              <a:spcAft>
                <a:spcPts val="0"/>
              </a:spcAft>
              <a:buClr>
                <a:srgbClr val="28286E"/>
              </a:buClr>
              <a:buSzPts val="1800"/>
              <a:buChar char="○"/>
              <a:defRPr sz="1800">
                <a:solidFill>
                  <a:srgbClr val="28286E"/>
                </a:solidFill>
              </a:defRPr>
            </a:lvl2pPr>
            <a:lvl3pPr indent="-342900" lvl="2" marL="1371600" rtl="0">
              <a:spcBef>
                <a:spcPts val="1600"/>
              </a:spcBef>
              <a:spcAft>
                <a:spcPts val="0"/>
              </a:spcAft>
              <a:buClr>
                <a:srgbClr val="28286E"/>
              </a:buClr>
              <a:buSzPts val="1800"/>
              <a:buChar char="■"/>
              <a:defRPr sz="1800">
                <a:solidFill>
                  <a:srgbClr val="28286E"/>
                </a:solidFill>
              </a:defRPr>
            </a:lvl3pPr>
            <a:lvl4pPr indent="-342900" lvl="3" marL="1828800" rtl="0">
              <a:spcBef>
                <a:spcPts val="1600"/>
              </a:spcBef>
              <a:spcAft>
                <a:spcPts val="0"/>
              </a:spcAft>
              <a:buClr>
                <a:srgbClr val="28286E"/>
              </a:buClr>
              <a:buSzPts val="1800"/>
              <a:buChar char="●"/>
              <a:defRPr sz="1800">
                <a:solidFill>
                  <a:srgbClr val="28286E"/>
                </a:solidFill>
              </a:defRPr>
            </a:lvl4pPr>
            <a:lvl5pPr indent="-342900" lvl="4" marL="2286000" rtl="0">
              <a:spcBef>
                <a:spcPts val="1600"/>
              </a:spcBef>
              <a:spcAft>
                <a:spcPts val="0"/>
              </a:spcAft>
              <a:buClr>
                <a:srgbClr val="28286E"/>
              </a:buClr>
              <a:buSzPts val="1800"/>
              <a:buChar char="○"/>
              <a:defRPr sz="1800">
                <a:solidFill>
                  <a:srgbClr val="28286E"/>
                </a:solidFill>
              </a:defRPr>
            </a:lvl5pPr>
            <a:lvl6pPr indent="-342900" lvl="5" marL="2743200" rtl="0">
              <a:spcBef>
                <a:spcPts val="1600"/>
              </a:spcBef>
              <a:spcAft>
                <a:spcPts val="0"/>
              </a:spcAft>
              <a:buClr>
                <a:srgbClr val="28286E"/>
              </a:buClr>
              <a:buSzPts val="1800"/>
              <a:buChar char="■"/>
              <a:defRPr sz="1800">
                <a:solidFill>
                  <a:srgbClr val="28286E"/>
                </a:solidFill>
              </a:defRPr>
            </a:lvl6pPr>
            <a:lvl7pPr indent="-342900" lvl="6" marL="3200400" rtl="0">
              <a:spcBef>
                <a:spcPts val="1600"/>
              </a:spcBef>
              <a:spcAft>
                <a:spcPts val="0"/>
              </a:spcAft>
              <a:buClr>
                <a:srgbClr val="28286E"/>
              </a:buClr>
              <a:buSzPts val="1800"/>
              <a:buChar char="●"/>
              <a:defRPr sz="1800">
                <a:solidFill>
                  <a:srgbClr val="28286E"/>
                </a:solidFill>
              </a:defRPr>
            </a:lvl7pPr>
            <a:lvl8pPr indent="-342900" lvl="7" marL="3657600" rtl="0">
              <a:spcBef>
                <a:spcPts val="1600"/>
              </a:spcBef>
              <a:spcAft>
                <a:spcPts val="0"/>
              </a:spcAft>
              <a:buClr>
                <a:srgbClr val="28286E"/>
              </a:buClr>
              <a:buSzPts val="1800"/>
              <a:buChar char="○"/>
              <a:defRPr sz="1800">
                <a:solidFill>
                  <a:srgbClr val="28286E"/>
                </a:solidFill>
              </a:defRPr>
            </a:lvl8pPr>
            <a:lvl9pPr indent="-342900" lvl="8" marL="4114800" rtl="0">
              <a:spcBef>
                <a:spcPts val="1600"/>
              </a:spcBef>
              <a:spcAft>
                <a:spcPts val="1600"/>
              </a:spcAft>
              <a:buClr>
                <a:srgbClr val="28286E"/>
              </a:buClr>
              <a:buSzPts val="1800"/>
              <a:buChar char="■"/>
              <a:defRPr sz="1800">
                <a:solidFill>
                  <a:srgbClr val="28286E"/>
                </a:solidFill>
              </a:defRPr>
            </a:lvl9pPr>
          </a:lstStyle>
          <a:p/>
        </p:txBody>
      </p:sp>
      <p:sp>
        <p:nvSpPr>
          <p:cNvPr id="113" name="Google Shape;113;p23"/>
          <p:cNvSpPr txBox="1"/>
          <p:nvPr>
            <p:ph idx="12" type="sldNum"/>
          </p:nvPr>
        </p:nvSpPr>
        <p:spPr>
          <a:xfrm>
            <a:off x="83631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4" name="Google Shape;114;p23"/>
          <p:cNvSpPr/>
          <p:nvPr/>
        </p:nvSpPr>
        <p:spPr>
          <a:xfrm>
            <a:off x="457200" y="1107300"/>
            <a:ext cx="4184400" cy="3555900"/>
          </a:xfrm>
          <a:prstGeom prst="roundRect">
            <a:avLst>
              <a:gd fmla="val 3561" name="adj"/>
            </a:avLst>
          </a:prstGeom>
          <a:gradFill>
            <a:gsLst>
              <a:gs pos="0">
                <a:srgbClr val="EBF4F9"/>
              </a:gs>
              <a:gs pos="100000">
                <a:srgbClr val="F9F6F3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5" name="Google Shape;115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26048" y="148653"/>
            <a:ext cx="822960" cy="1849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AND_TWO_COLUMNS_4">
    <p:bg>
      <p:bgPr>
        <a:solidFill>
          <a:srgbClr val="FBFBFB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4"/>
          <p:cNvSpPr txBox="1"/>
          <p:nvPr>
            <p:ph type="title"/>
          </p:nvPr>
        </p:nvSpPr>
        <p:spPr>
          <a:xfrm>
            <a:off x="457200" y="304700"/>
            <a:ext cx="6558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C796B"/>
              </a:buClr>
              <a:buSzPts val="2900"/>
              <a:buNone/>
              <a:defRPr sz="2900">
                <a:solidFill>
                  <a:srgbClr val="EC796B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E4A49"/>
              </a:buClr>
              <a:buSzPts val="2800"/>
              <a:buNone/>
              <a:defRPr>
                <a:solidFill>
                  <a:srgbClr val="FE4A4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E4A49"/>
              </a:buClr>
              <a:buSzPts val="2800"/>
              <a:buNone/>
              <a:defRPr>
                <a:solidFill>
                  <a:srgbClr val="FE4A4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E4A49"/>
              </a:buClr>
              <a:buSzPts val="2800"/>
              <a:buNone/>
              <a:defRPr>
                <a:solidFill>
                  <a:srgbClr val="FE4A4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E4A49"/>
              </a:buClr>
              <a:buSzPts val="2800"/>
              <a:buNone/>
              <a:defRPr>
                <a:solidFill>
                  <a:srgbClr val="FE4A4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E4A49"/>
              </a:buClr>
              <a:buSzPts val="2800"/>
              <a:buNone/>
              <a:defRPr>
                <a:solidFill>
                  <a:srgbClr val="FE4A4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E4A49"/>
              </a:buClr>
              <a:buSzPts val="2800"/>
              <a:buNone/>
              <a:defRPr>
                <a:solidFill>
                  <a:srgbClr val="FE4A4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E4A49"/>
              </a:buClr>
              <a:buSzPts val="2800"/>
              <a:buNone/>
              <a:defRPr>
                <a:solidFill>
                  <a:srgbClr val="FE4A4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E4A49"/>
              </a:buClr>
              <a:buSzPts val="2800"/>
              <a:buNone/>
              <a:defRPr>
                <a:solidFill>
                  <a:srgbClr val="FE4A49"/>
                </a:solidFill>
              </a:defRPr>
            </a:lvl9pPr>
          </a:lstStyle>
          <a:p/>
        </p:txBody>
      </p:sp>
      <p:sp>
        <p:nvSpPr>
          <p:cNvPr id="118" name="Google Shape;118;p24"/>
          <p:cNvSpPr txBox="1"/>
          <p:nvPr>
            <p:ph idx="1" type="body"/>
          </p:nvPr>
        </p:nvSpPr>
        <p:spPr>
          <a:xfrm>
            <a:off x="4572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28286E"/>
              </a:buClr>
              <a:buSzPts val="1800"/>
              <a:buChar char="●"/>
              <a:defRPr>
                <a:solidFill>
                  <a:srgbClr val="28286E"/>
                </a:solidFill>
              </a:defRPr>
            </a:lvl1pPr>
            <a:lvl2pPr indent="-342900" lvl="1" marL="914400" rtl="0">
              <a:spcBef>
                <a:spcPts val="1600"/>
              </a:spcBef>
              <a:spcAft>
                <a:spcPts val="0"/>
              </a:spcAft>
              <a:buClr>
                <a:srgbClr val="28286E"/>
              </a:buClr>
              <a:buSzPts val="1800"/>
              <a:buChar char="○"/>
              <a:defRPr sz="1800">
                <a:solidFill>
                  <a:srgbClr val="28286E"/>
                </a:solidFill>
              </a:defRPr>
            </a:lvl2pPr>
            <a:lvl3pPr indent="-342900" lvl="2" marL="1371600" rtl="0">
              <a:spcBef>
                <a:spcPts val="1600"/>
              </a:spcBef>
              <a:spcAft>
                <a:spcPts val="0"/>
              </a:spcAft>
              <a:buClr>
                <a:srgbClr val="28286E"/>
              </a:buClr>
              <a:buSzPts val="1800"/>
              <a:buChar char="■"/>
              <a:defRPr sz="1800">
                <a:solidFill>
                  <a:srgbClr val="28286E"/>
                </a:solidFill>
              </a:defRPr>
            </a:lvl3pPr>
            <a:lvl4pPr indent="-342900" lvl="3" marL="1828800" rtl="0">
              <a:spcBef>
                <a:spcPts val="1600"/>
              </a:spcBef>
              <a:spcAft>
                <a:spcPts val="0"/>
              </a:spcAft>
              <a:buClr>
                <a:srgbClr val="28286E"/>
              </a:buClr>
              <a:buSzPts val="1800"/>
              <a:buChar char="●"/>
              <a:defRPr sz="1800">
                <a:solidFill>
                  <a:srgbClr val="28286E"/>
                </a:solidFill>
              </a:defRPr>
            </a:lvl4pPr>
            <a:lvl5pPr indent="-342900" lvl="4" marL="2286000" rtl="0">
              <a:spcBef>
                <a:spcPts val="1600"/>
              </a:spcBef>
              <a:spcAft>
                <a:spcPts val="0"/>
              </a:spcAft>
              <a:buClr>
                <a:srgbClr val="28286E"/>
              </a:buClr>
              <a:buSzPts val="1800"/>
              <a:buChar char="○"/>
              <a:defRPr sz="1800">
                <a:solidFill>
                  <a:srgbClr val="28286E"/>
                </a:solidFill>
              </a:defRPr>
            </a:lvl5pPr>
            <a:lvl6pPr indent="-342900" lvl="5" marL="2743200" rtl="0">
              <a:spcBef>
                <a:spcPts val="1600"/>
              </a:spcBef>
              <a:spcAft>
                <a:spcPts val="0"/>
              </a:spcAft>
              <a:buClr>
                <a:srgbClr val="28286E"/>
              </a:buClr>
              <a:buSzPts val="1800"/>
              <a:buChar char="■"/>
              <a:defRPr sz="1800">
                <a:solidFill>
                  <a:srgbClr val="28286E"/>
                </a:solidFill>
              </a:defRPr>
            </a:lvl6pPr>
            <a:lvl7pPr indent="-342900" lvl="6" marL="3200400" rtl="0">
              <a:spcBef>
                <a:spcPts val="1600"/>
              </a:spcBef>
              <a:spcAft>
                <a:spcPts val="0"/>
              </a:spcAft>
              <a:buClr>
                <a:srgbClr val="28286E"/>
              </a:buClr>
              <a:buSzPts val="1800"/>
              <a:buChar char="●"/>
              <a:defRPr sz="1800">
                <a:solidFill>
                  <a:srgbClr val="28286E"/>
                </a:solidFill>
              </a:defRPr>
            </a:lvl7pPr>
            <a:lvl8pPr indent="-342900" lvl="7" marL="3657600" rtl="0">
              <a:spcBef>
                <a:spcPts val="1600"/>
              </a:spcBef>
              <a:spcAft>
                <a:spcPts val="0"/>
              </a:spcAft>
              <a:buClr>
                <a:srgbClr val="28286E"/>
              </a:buClr>
              <a:buSzPts val="1800"/>
              <a:buChar char="○"/>
              <a:defRPr sz="1800">
                <a:solidFill>
                  <a:srgbClr val="28286E"/>
                </a:solidFill>
              </a:defRPr>
            </a:lvl8pPr>
            <a:lvl9pPr indent="-342900" lvl="8" marL="4114800" rtl="0">
              <a:spcBef>
                <a:spcPts val="1600"/>
              </a:spcBef>
              <a:spcAft>
                <a:spcPts val="1600"/>
              </a:spcAft>
              <a:buClr>
                <a:srgbClr val="28286E"/>
              </a:buClr>
              <a:buSzPts val="1800"/>
              <a:buChar char="■"/>
              <a:defRPr sz="1800">
                <a:solidFill>
                  <a:srgbClr val="28286E"/>
                </a:solidFill>
              </a:defRPr>
            </a:lvl9pPr>
          </a:lstStyle>
          <a:p/>
        </p:txBody>
      </p:sp>
      <p:sp>
        <p:nvSpPr>
          <p:cNvPr id="119" name="Google Shape;119;p24"/>
          <p:cNvSpPr txBox="1"/>
          <p:nvPr>
            <p:ph idx="2" type="body"/>
          </p:nvPr>
        </p:nvSpPr>
        <p:spPr>
          <a:xfrm>
            <a:off x="4641575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28286E"/>
              </a:buClr>
              <a:buSzPts val="1800"/>
              <a:buChar char="●"/>
              <a:defRPr>
                <a:solidFill>
                  <a:srgbClr val="28286E"/>
                </a:solidFill>
              </a:defRPr>
            </a:lvl1pPr>
            <a:lvl2pPr indent="-342900" lvl="1" marL="914400" rtl="0">
              <a:spcBef>
                <a:spcPts val="1600"/>
              </a:spcBef>
              <a:spcAft>
                <a:spcPts val="0"/>
              </a:spcAft>
              <a:buClr>
                <a:srgbClr val="28286E"/>
              </a:buClr>
              <a:buSzPts val="1800"/>
              <a:buChar char="○"/>
              <a:defRPr sz="1800">
                <a:solidFill>
                  <a:srgbClr val="28286E"/>
                </a:solidFill>
              </a:defRPr>
            </a:lvl2pPr>
            <a:lvl3pPr indent="-342900" lvl="2" marL="1371600" rtl="0">
              <a:spcBef>
                <a:spcPts val="1600"/>
              </a:spcBef>
              <a:spcAft>
                <a:spcPts val="0"/>
              </a:spcAft>
              <a:buClr>
                <a:srgbClr val="28286E"/>
              </a:buClr>
              <a:buSzPts val="1800"/>
              <a:buChar char="■"/>
              <a:defRPr sz="1800">
                <a:solidFill>
                  <a:srgbClr val="28286E"/>
                </a:solidFill>
              </a:defRPr>
            </a:lvl3pPr>
            <a:lvl4pPr indent="-342900" lvl="3" marL="1828800" rtl="0">
              <a:spcBef>
                <a:spcPts val="1600"/>
              </a:spcBef>
              <a:spcAft>
                <a:spcPts val="0"/>
              </a:spcAft>
              <a:buClr>
                <a:srgbClr val="28286E"/>
              </a:buClr>
              <a:buSzPts val="1800"/>
              <a:buChar char="●"/>
              <a:defRPr sz="1800">
                <a:solidFill>
                  <a:srgbClr val="28286E"/>
                </a:solidFill>
              </a:defRPr>
            </a:lvl4pPr>
            <a:lvl5pPr indent="-342900" lvl="4" marL="2286000" rtl="0">
              <a:spcBef>
                <a:spcPts val="1600"/>
              </a:spcBef>
              <a:spcAft>
                <a:spcPts val="0"/>
              </a:spcAft>
              <a:buClr>
                <a:srgbClr val="28286E"/>
              </a:buClr>
              <a:buSzPts val="1800"/>
              <a:buChar char="○"/>
              <a:defRPr sz="1800">
                <a:solidFill>
                  <a:srgbClr val="28286E"/>
                </a:solidFill>
              </a:defRPr>
            </a:lvl5pPr>
            <a:lvl6pPr indent="-342900" lvl="5" marL="2743200" rtl="0">
              <a:spcBef>
                <a:spcPts val="1600"/>
              </a:spcBef>
              <a:spcAft>
                <a:spcPts val="0"/>
              </a:spcAft>
              <a:buClr>
                <a:srgbClr val="28286E"/>
              </a:buClr>
              <a:buSzPts val="1800"/>
              <a:buChar char="■"/>
              <a:defRPr sz="1800">
                <a:solidFill>
                  <a:srgbClr val="28286E"/>
                </a:solidFill>
              </a:defRPr>
            </a:lvl6pPr>
            <a:lvl7pPr indent="-342900" lvl="6" marL="3200400" rtl="0">
              <a:spcBef>
                <a:spcPts val="1600"/>
              </a:spcBef>
              <a:spcAft>
                <a:spcPts val="0"/>
              </a:spcAft>
              <a:buClr>
                <a:srgbClr val="28286E"/>
              </a:buClr>
              <a:buSzPts val="1800"/>
              <a:buChar char="●"/>
              <a:defRPr sz="1800">
                <a:solidFill>
                  <a:srgbClr val="28286E"/>
                </a:solidFill>
              </a:defRPr>
            </a:lvl7pPr>
            <a:lvl8pPr indent="-342900" lvl="7" marL="3657600" rtl="0">
              <a:spcBef>
                <a:spcPts val="1600"/>
              </a:spcBef>
              <a:spcAft>
                <a:spcPts val="0"/>
              </a:spcAft>
              <a:buClr>
                <a:srgbClr val="28286E"/>
              </a:buClr>
              <a:buSzPts val="1800"/>
              <a:buChar char="○"/>
              <a:defRPr sz="1800">
                <a:solidFill>
                  <a:srgbClr val="28286E"/>
                </a:solidFill>
              </a:defRPr>
            </a:lvl8pPr>
            <a:lvl9pPr indent="-342900" lvl="8" marL="4114800" rtl="0">
              <a:spcBef>
                <a:spcPts val="1600"/>
              </a:spcBef>
              <a:spcAft>
                <a:spcPts val="1600"/>
              </a:spcAft>
              <a:buClr>
                <a:srgbClr val="28286E"/>
              </a:buClr>
              <a:buSzPts val="1800"/>
              <a:buChar char="■"/>
              <a:defRPr sz="1800">
                <a:solidFill>
                  <a:srgbClr val="28286E"/>
                </a:solidFill>
              </a:defRPr>
            </a:lvl9pPr>
          </a:lstStyle>
          <a:p/>
        </p:txBody>
      </p:sp>
      <p:sp>
        <p:nvSpPr>
          <p:cNvPr id="120" name="Google Shape;120;p24"/>
          <p:cNvSpPr txBox="1"/>
          <p:nvPr>
            <p:ph idx="12" type="sldNum"/>
          </p:nvPr>
        </p:nvSpPr>
        <p:spPr>
          <a:xfrm>
            <a:off x="83631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1" name="Google Shape;121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26048" y="148653"/>
            <a:ext cx="822960" cy="1849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imeline 1 - pink">
  <p:cSld name="TITLE_AND_TWO_COLUMNS_3">
    <p:bg>
      <p:bgPr>
        <a:solidFill>
          <a:srgbClr val="FBFBFB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5"/>
          <p:cNvSpPr txBox="1"/>
          <p:nvPr>
            <p:ph type="title"/>
          </p:nvPr>
        </p:nvSpPr>
        <p:spPr>
          <a:xfrm>
            <a:off x="457200" y="304700"/>
            <a:ext cx="6558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C796B"/>
              </a:buClr>
              <a:buSzPts val="2900"/>
              <a:buNone/>
              <a:defRPr sz="2900">
                <a:solidFill>
                  <a:srgbClr val="EC796B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E4A49"/>
              </a:buClr>
              <a:buSzPts val="2900"/>
              <a:buNone/>
              <a:defRPr sz="2900">
                <a:solidFill>
                  <a:srgbClr val="FE4A4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E4A49"/>
              </a:buClr>
              <a:buSzPts val="2900"/>
              <a:buNone/>
              <a:defRPr sz="2900">
                <a:solidFill>
                  <a:srgbClr val="FE4A4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E4A49"/>
              </a:buClr>
              <a:buSzPts val="2900"/>
              <a:buNone/>
              <a:defRPr sz="2900">
                <a:solidFill>
                  <a:srgbClr val="FE4A4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E4A49"/>
              </a:buClr>
              <a:buSzPts val="2900"/>
              <a:buNone/>
              <a:defRPr sz="2900">
                <a:solidFill>
                  <a:srgbClr val="FE4A4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E4A49"/>
              </a:buClr>
              <a:buSzPts val="2900"/>
              <a:buNone/>
              <a:defRPr sz="2900">
                <a:solidFill>
                  <a:srgbClr val="FE4A4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E4A49"/>
              </a:buClr>
              <a:buSzPts val="2900"/>
              <a:buNone/>
              <a:defRPr sz="2900">
                <a:solidFill>
                  <a:srgbClr val="FE4A4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E4A49"/>
              </a:buClr>
              <a:buSzPts val="2900"/>
              <a:buNone/>
              <a:defRPr sz="2900">
                <a:solidFill>
                  <a:srgbClr val="FE4A4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E4A49"/>
              </a:buClr>
              <a:buSzPts val="2900"/>
              <a:buNone/>
              <a:defRPr sz="2900">
                <a:solidFill>
                  <a:srgbClr val="FE4A49"/>
                </a:solidFill>
              </a:defRPr>
            </a:lvl9pPr>
          </a:lstStyle>
          <a:p/>
        </p:txBody>
      </p:sp>
      <p:sp>
        <p:nvSpPr>
          <p:cNvPr id="124" name="Google Shape;124;p25"/>
          <p:cNvSpPr txBox="1"/>
          <p:nvPr>
            <p:ph idx="12" type="sldNum"/>
          </p:nvPr>
        </p:nvSpPr>
        <p:spPr>
          <a:xfrm>
            <a:off x="83631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5" name="Google Shape;125;p25"/>
          <p:cNvSpPr/>
          <p:nvPr/>
        </p:nvSpPr>
        <p:spPr>
          <a:xfrm>
            <a:off x="502500" y="2666225"/>
            <a:ext cx="8116200" cy="118500"/>
          </a:xfrm>
          <a:prstGeom prst="rect">
            <a:avLst/>
          </a:prstGeom>
          <a:gradFill>
            <a:gsLst>
              <a:gs pos="0">
                <a:srgbClr val="EC796B"/>
              </a:gs>
              <a:gs pos="100000">
                <a:srgbClr val="D672EF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25"/>
          <p:cNvSpPr txBox="1"/>
          <p:nvPr/>
        </p:nvSpPr>
        <p:spPr>
          <a:xfrm>
            <a:off x="502500" y="1593000"/>
            <a:ext cx="2214600" cy="3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b="1" sz="1200">
              <a:solidFill>
                <a:srgbClr val="28286E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cxnSp>
        <p:nvCxnSpPr>
          <p:cNvPr id="127" name="Google Shape;127;p25"/>
          <p:cNvCxnSpPr/>
          <p:nvPr/>
        </p:nvCxnSpPr>
        <p:spPr>
          <a:xfrm rot="10800000">
            <a:off x="502500" y="1713725"/>
            <a:ext cx="0" cy="10710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8" name="Google Shape;128;p25"/>
          <p:cNvSpPr txBox="1"/>
          <p:nvPr>
            <p:ph idx="1" type="body"/>
          </p:nvPr>
        </p:nvSpPr>
        <p:spPr>
          <a:xfrm>
            <a:off x="654300" y="1672100"/>
            <a:ext cx="1599300" cy="79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28286E"/>
              </a:buClr>
              <a:buSzPts val="1200"/>
              <a:buChar char="●"/>
              <a:defRPr sz="1200">
                <a:solidFill>
                  <a:srgbClr val="28286E"/>
                </a:solidFill>
              </a:defRPr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Clr>
                <a:srgbClr val="28286E"/>
              </a:buClr>
              <a:buSzPts val="1200"/>
              <a:buChar char="○"/>
              <a:defRPr sz="1200">
                <a:solidFill>
                  <a:srgbClr val="28286E"/>
                </a:solidFill>
              </a:defRPr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Clr>
                <a:srgbClr val="28286E"/>
              </a:buClr>
              <a:buSzPts val="1200"/>
              <a:buChar char="■"/>
              <a:defRPr sz="1200">
                <a:solidFill>
                  <a:srgbClr val="28286E"/>
                </a:solidFill>
              </a:defRPr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Clr>
                <a:srgbClr val="28286E"/>
              </a:buClr>
              <a:buSzPts val="1200"/>
              <a:buChar char="●"/>
              <a:defRPr sz="1200">
                <a:solidFill>
                  <a:srgbClr val="28286E"/>
                </a:solidFill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rgbClr val="28286E"/>
              </a:buClr>
              <a:buSzPts val="1200"/>
              <a:buChar char="○"/>
              <a:defRPr sz="1200">
                <a:solidFill>
                  <a:srgbClr val="28286E"/>
                </a:solidFill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rgbClr val="28286E"/>
              </a:buClr>
              <a:buSzPts val="1200"/>
              <a:buChar char="■"/>
              <a:defRPr sz="1200">
                <a:solidFill>
                  <a:srgbClr val="28286E"/>
                </a:solidFill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rgbClr val="28286E"/>
              </a:buClr>
              <a:buSzPts val="1200"/>
              <a:buChar char="●"/>
              <a:defRPr sz="1200">
                <a:solidFill>
                  <a:srgbClr val="28286E"/>
                </a:solidFill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rgbClr val="28286E"/>
              </a:buClr>
              <a:buSzPts val="1200"/>
              <a:buChar char="○"/>
              <a:defRPr sz="1200">
                <a:solidFill>
                  <a:srgbClr val="28286E"/>
                </a:solidFill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rgbClr val="28286E"/>
              </a:buClr>
              <a:buSzPts val="1200"/>
              <a:buChar char="■"/>
              <a:defRPr sz="1200">
                <a:solidFill>
                  <a:srgbClr val="28286E"/>
                </a:solidFill>
              </a:defRPr>
            </a:lvl9pPr>
          </a:lstStyle>
          <a:p/>
        </p:txBody>
      </p:sp>
      <p:pic>
        <p:nvPicPr>
          <p:cNvPr id="129" name="Google Shape;129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26048" y="148653"/>
            <a:ext cx="822960" cy="1849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imeline 2 - blue">
  <p:cSld name="TITLE_AND_TWO_COLUMNS_3_1">
    <p:bg>
      <p:bgPr>
        <a:gradFill>
          <a:gsLst>
            <a:gs pos="0">
              <a:srgbClr val="EBF4F9"/>
            </a:gs>
            <a:gs pos="100000">
              <a:srgbClr val="F9F6F3"/>
            </a:gs>
          </a:gsLst>
          <a:lin ang="5400700" scaled="0"/>
        </a:gra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6"/>
          <p:cNvSpPr txBox="1"/>
          <p:nvPr>
            <p:ph type="title"/>
          </p:nvPr>
        </p:nvSpPr>
        <p:spPr>
          <a:xfrm>
            <a:off x="457200" y="304700"/>
            <a:ext cx="6558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C796B"/>
              </a:buClr>
              <a:buSzPts val="2900"/>
              <a:buNone/>
              <a:defRPr sz="2900">
                <a:solidFill>
                  <a:srgbClr val="EC796B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E4A49"/>
              </a:buClr>
              <a:buSzPts val="2900"/>
              <a:buNone/>
              <a:defRPr sz="2900">
                <a:solidFill>
                  <a:srgbClr val="FE4A4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E4A49"/>
              </a:buClr>
              <a:buSzPts val="2900"/>
              <a:buNone/>
              <a:defRPr sz="2900">
                <a:solidFill>
                  <a:srgbClr val="FE4A4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E4A49"/>
              </a:buClr>
              <a:buSzPts val="2900"/>
              <a:buNone/>
              <a:defRPr sz="2900">
                <a:solidFill>
                  <a:srgbClr val="FE4A4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E4A49"/>
              </a:buClr>
              <a:buSzPts val="2900"/>
              <a:buNone/>
              <a:defRPr sz="2900">
                <a:solidFill>
                  <a:srgbClr val="FE4A4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E4A49"/>
              </a:buClr>
              <a:buSzPts val="2900"/>
              <a:buNone/>
              <a:defRPr sz="2900">
                <a:solidFill>
                  <a:srgbClr val="FE4A4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E4A49"/>
              </a:buClr>
              <a:buSzPts val="2900"/>
              <a:buNone/>
              <a:defRPr sz="2900">
                <a:solidFill>
                  <a:srgbClr val="FE4A4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E4A49"/>
              </a:buClr>
              <a:buSzPts val="2900"/>
              <a:buNone/>
              <a:defRPr sz="2900">
                <a:solidFill>
                  <a:srgbClr val="FE4A4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E4A49"/>
              </a:buClr>
              <a:buSzPts val="2900"/>
              <a:buNone/>
              <a:defRPr sz="2900">
                <a:solidFill>
                  <a:srgbClr val="FE4A49"/>
                </a:solidFill>
              </a:defRPr>
            </a:lvl9pPr>
          </a:lstStyle>
          <a:p/>
        </p:txBody>
      </p:sp>
      <p:sp>
        <p:nvSpPr>
          <p:cNvPr id="132" name="Google Shape;132;p26"/>
          <p:cNvSpPr txBox="1"/>
          <p:nvPr>
            <p:ph idx="12" type="sldNum"/>
          </p:nvPr>
        </p:nvSpPr>
        <p:spPr>
          <a:xfrm>
            <a:off x="83631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3" name="Google Shape;133;p26"/>
          <p:cNvSpPr/>
          <p:nvPr/>
        </p:nvSpPr>
        <p:spPr>
          <a:xfrm>
            <a:off x="502500" y="2666225"/>
            <a:ext cx="8116200" cy="118500"/>
          </a:xfrm>
          <a:prstGeom prst="rect">
            <a:avLst/>
          </a:prstGeom>
          <a:gradFill>
            <a:gsLst>
              <a:gs pos="0">
                <a:srgbClr val="3A3A9F"/>
              </a:gs>
              <a:gs pos="100000">
                <a:srgbClr val="1A1A3C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6"/>
          <p:cNvSpPr txBox="1"/>
          <p:nvPr/>
        </p:nvSpPr>
        <p:spPr>
          <a:xfrm>
            <a:off x="502500" y="1593000"/>
            <a:ext cx="2214600" cy="3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b="1" sz="1200">
              <a:solidFill>
                <a:srgbClr val="28286E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cxnSp>
        <p:nvCxnSpPr>
          <p:cNvPr id="135" name="Google Shape;135;p26"/>
          <p:cNvCxnSpPr>
            <a:stCxn id="133" idx="1"/>
          </p:cNvCxnSpPr>
          <p:nvPr/>
        </p:nvCxnSpPr>
        <p:spPr>
          <a:xfrm rot="10800000">
            <a:off x="502500" y="1654475"/>
            <a:ext cx="0" cy="10710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6" name="Google Shape;136;p26"/>
          <p:cNvSpPr txBox="1"/>
          <p:nvPr>
            <p:ph idx="1" type="body"/>
          </p:nvPr>
        </p:nvSpPr>
        <p:spPr>
          <a:xfrm>
            <a:off x="654300" y="1672100"/>
            <a:ext cx="1599300" cy="79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28286E"/>
              </a:buClr>
              <a:buSzPts val="1200"/>
              <a:buChar char="●"/>
              <a:defRPr sz="1200">
                <a:solidFill>
                  <a:srgbClr val="28286E"/>
                </a:solidFill>
              </a:defRPr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Clr>
                <a:srgbClr val="28286E"/>
              </a:buClr>
              <a:buSzPts val="1200"/>
              <a:buChar char="○"/>
              <a:defRPr sz="1200">
                <a:solidFill>
                  <a:srgbClr val="28286E"/>
                </a:solidFill>
              </a:defRPr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Clr>
                <a:srgbClr val="28286E"/>
              </a:buClr>
              <a:buSzPts val="1200"/>
              <a:buChar char="■"/>
              <a:defRPr sz="1200">
                <a:solidFill>
                  <a:srgbClr val="28286E"/>
                </a:solidFill>
              </a:defRPr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Clr>
                <a:srgbClr val="28286E"/>
              </a:buClr>
              <a:buSzPts val="1200"/>
              <a:buChar char="●"/>
              <a:defRPr sz="1200">
                <a:solidFill>
                  <a:srgbClr val="28286E"/>
                </a:solidFill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rgbClr val="28286E"/>
              </a:buClr>
              <a:buSzPts val="1200"/>
              <a:buChar char="○"/>
              <a:defRPr sz="1200">
                <a:solidFill>
                  <a:srgbClr val="28286E"/>
                </a:solidFill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rgbClr val="28286E"/>
              </a:buClr>
              <a:buSzPts val="1200"/>
              <a:buChar char="■"/>
              <a:defRPr sz="1200">
                <a:solidFill>
                  <a:srgbClr val="28286E"/>
                </a:solidFill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rgbClr val="28286E"/>
              </a:buClr>
              <a:buSzPts val="1200"/>
              <a:buChar char="●"/>
              <a:defRPr sz="1200">
                <a:solidFill>
                  <a:srgbClr val="28286E"/>
                </a:solidFill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rgbClr val="28286E"/>
              </a:buClr>
              <a:buSzPts val="1200"/>
              <a:buChar char="○"/>
              <a:defRPr sz="1200">
                <a:solidFill>
                  <a:srgbClr val="28286E"/>
                </a:solidFill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rgbClr val="28286E"/>
              </a:buClr>
              <a:buSzPts val="1200"/>
              <a:buChar char="■"/>
              <a:defRPr sz="1200">
                <a:solidFill>
                  <a:srgbClr val="28286E"/>
                </a:solidFill>
              </a:defRPr>
            </a:lvl9pPr>
          </a:lstStyle>
          <a:p/>
        </p:txBody>
      </p:sp>
      <p:pic>
        <p:nvPicPr>
          <p:cNvPr id="137" name="Google Shape;137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26048" y="148653"/>
            <a:ext cx="822960" cy="1849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roadmap 2 - blue">
  <p:cSld name="TITLE_AND_TWO_COLUMNS_3_2_1_1">
    <p:bg>
      <p:bgPr>
        <a:solidFill>
          <a:srgbClr val="FBFBFB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7"/>
          <p:cNvSpPr txBox="1"/>
          <p:nvPr>
            <p:ph idx="12" type="sldNum"/>
          </p:nvPr>
        </p:nvSpPr>
        <p:spPr>
          <a:xfrm>
            <a:off x="83631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0" name="Google Shape;140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26048" y="148653"/>
            <a:ext cx="822960" cy="184935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7"/>
          <p:cNvSpPr txBox="1"/>
          <p:nvPr>
            <p:ph type="title"/>
          </p:nvPr>
        </p:nvSpPr>
        <p:spPr>
          <a:xfrm>
            <a:off x="457200" y="1895150"/>
            <a:ext cx="3026400" cy="134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C796B"/>
              </a:buClr>
              <a:buSzPts val="2900"/>
              <a:buNone/>
              <a:defRPr>
                <a:solidFill>
                  <a:srgbClr val="EC796B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/>
        </p:txBody>
      </p:sp>
      <p:sp>
        <p:nvSpPr>
          <p:cNvPr id="142" name="Google Shape;142;p27"/>
          <p:cNvSpPr/>
          <p:nvPr/>
        </p:nvSpPr>
        <p:spPr>
          <a:xfrm rot="5400000">
            <a:off x="2553000" y="2503900"/>
            <a:ext cx="4038000" cy="118500"/>
          </a:xfrm>
          <a:prstGeom prst="rect">
            <a:avLst/>
          </a:prstGeom>
          <a:gradFill>
            <a:gsLst>
              <a:gs pos="0">
                <a:srgbClr val="3A3A9F"/>
              </a:gs>
              <a:gs pos="100000">
                <a:srgbClr val="1A1A3C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roadmap 1 - pink">
  <p:cSld name="TITLE_AND_TWO_COLUMNS_3_2_1_1_1">
    <p:bg>
      <p:bgPr>
        <a:solidFill>
          <a:srgbClr val="FBFBFB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8"/>
          <p:cNvSpPr txBox="1"/>
          <p:nvPr>
            <p:ph idx="12" type="sldNum"/>
          </p:nvPr>
        </p:nvSpPr>
        <p:spPr>
          <a:xfrm>
            <a:off x="83631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5" name="Google Shape;145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26048" y="148653"/>
            <a:ext cx="822960" cy="184935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8"/>
          <p:cNvSpPr txBox="1"/>
          <p:nvPr>
            <p:ph type="title"/>
          </p:nvPr>
        </p:nvSpPr>
        <p:spPr>
          <a:xfrm>
            <a:off x="457200" y="1895150"/>
            <a:ext cx="3026400" cy="134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C796B"/>
              </a:buClr>
              <a:buSzPts val="2900"/>
              <a:buNone/>
              <a:defRPr>
                <a:solidFill>
                  <a:srgbClr val="EC796B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/>
        </p:txBody>
      </p:sp>
      <p:sp>
        <p:nvSpPr>
          <p:cNvPr id="147" name="Google Shape;147;p28"/>
          <p:cNvSpPr/>
          <p:nvPr/>
        </p:nvSpPr>
        <p:spPr>
          <a:xfrm rot="5400000">
            <a:off x="2553000" y="2503900"/>
            <a:ext cx="4038000" cy="118500"/>
          </a:xfrm>
          <a:prstGeom prst="rect">
            <a:avLst/>
          </a:prstGeom>
          <a:gradFill>
            <a:gsLst>
              <a:gs pos="0">
                <a:srgbClr val="EC796B"/>
              </a:gs>
              <a:gs pos="100000">
                <a:srgbClr val="D672EF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3 text blocks">
  <p:cSld name="TITLE_AND_TWO_COLUMNS_2">
    <p:bg>
      <p:bgPr>
        <a:solidFill>
          <a:srgbClr val="FBFBFB"/>
        </a:soli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9"/>
          <p:cNvSpPr txBox="1"/>
          <p:nvPr>
            <p:ph type="title"/>
          </p:nvPr>
        </p:nvSpPr>
        <p:spPr>
          <a:xfrm>
            <a:off x="457200" y="1293700"/>
            <a:ext cx="3305100" cy="105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C796B"/>
              </a:buClr>
              <a:buSzPts val="2900"/>
              <a:buNone/>
              <a:defRPr sz="2900">
                <a:solidFill>
                  <a:srgbClr val="EC796B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E4A49"/>
              </a:buClr>
              <a:buSzPts val="2900"/>
              <a:buNone/>
              <a:defRPr sz="2900">
                <a:solidFill>
                  <a:srgbClr val="FE4A4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E4A49"/>
              </a:buClr>
              <a:buSzPts val="2900"/>
              <a:buNone/>
              <a:defRPr sz="2900">
                <a:solidFill>
                  <a:srgbClr val="FE4A4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E4A49"/>
              </a:buClr>
              <a:buSzPts val="2900"/>
              <a:buNone/>
              <a:defRPr sz="2900">
                <a:solidFill>
                  <a:srgbClr val="FE4A4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E4A49"/>
              </a:buClr>
              <a:buSzPts val="2900"/>
              <a:buNone/>
              <a:defRPr sz="2900">
                <a:solidFill>
                  <a:srgbClr val="FE4A4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E4A49"/>
              </a:buClr>
              <a:buSzPts val="2900"/>
              <a:buNone/>
              <a:defRPr sz="2900">
                <a:solidFill>
                  <a:srgbClr val="FE4A4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E4A49"/>
              </a:buClr>
              <a:buSzPts val="2900"/>
              <a:buNone/>
              <a:defRPr sz="2900">
                <a:solidFill>
                  <a:srgbClr val="FE4A4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E4A49"/>
              </a:buClr>
              <a:buSzPts val="2900"/>
              <a:buNone/>
              <a:defRPr sz="2900">
                <a:solidFill>
                  <a:srgbClr val="FE4A4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E4A49"/>
              </a:buClr>
              <a:buSzPts val="2900"/>
              <a:buNone/>
              <a:defRPr sz="2900">
                <a:solidFill>
                  <a:srgbClr val="FE4A49"/>
                </a:solidFill>
              </a:defRPr>
            </a:lvl9pPr>
          </a:lstStyle>
          <a:p/>
        </p:txBody>
      </p:sp>
      <p:sp>
        <p:nvSpPr>
          <p:cNvPr id="150" name="Google Shape;150;p29"/>
          <p:cNvSpPr txBox="1"/>
          <p:nvPr>
            <p:ph idx="1" type="body"/>
          </p:nvPr>
        </p:nvSpPr>
        <p:spPr>
          <a:xfrm>
            <a:off x="457200" y="2651900"/>
            <a:ext cx="3999900" cy="118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28286E"/>
              </a:buClr>
              <a:buSzPts val="1800"/>
              <a:buChar char="●"/>
              <a:defRPr>
                <a:solidFill>
                  <a:srgbClr val="28286E"/>
                </a:solidFill>
              </a:defRPr>
            </a:lvl1pPr>
            <a:lvl2pPr indent="-342900" lvl="1" marL="914400" rtl="0">
              <a:spcBef>
                <a:spcPts val="1600"/>
              </a:spcBef>
              <a:spcAft>
                <a:spcPts val="0"/>
              </a:spcAft>
              <a:buClr>
                <a:srgbClr val="28286E"/>
              </a:buClr>
              <a:buSzPts val="1800"/>
              <a:buChar char="○"/>
              <a:defRPr sz="1800">
                <a:solidFill>
                  <a:srgbClr val="28286E"/>
                </a:solidFill>
              </a:defRPr>
            </a:lvl2pPr>
            <a:lvl3pPr indent="-342900" lvl="2" marL="1371600" rtl="0">
              <a:spcBef>
                <a:spcPts val="1600"/>
              </a:spcBef>
              <a:spcAft>
                <a:spcPts val="0"/>
              </a:spcAft>
              <a:buClr>
                <a:srgbClr val="28286E"/>
              </a:buClr>
              <a:buSzPts val="1800"/>
              <a:buChar char="■"/>
              <a:defRPr sz="1800">
                <a:solidFill>
                  <a:srgbClr val="28286E"/>
                </a:solidFill>
              </a:defRPr>
            </a:lvl3pPr>
            <a:lvl4pPr indent="-342900" lvl="3" marL="1828800" rtl="0">
              <a:spcBef>
                <a:spcPts val="1600"/>
              </a:spcBef>
              <a:spcAft>
                <a:spcPts val="0"/>
              </a:spcAft>
              <a:buClr>
                <a:srgbClr val="28286E"/>
              </a:buClr>
              <a:buSzPts val="1800"/>
              <a:buChar char="●"/>
              <a:defRPr sz="1800">
                <a:solidFill>
                  <a:srgbClr val="28286E"/>
                </a:solidFill>
              </a:defRPr>
            </a:lvl4pPr>
            <a:lvl5pPr indent="-342900" lvl="4" marL="2286000" rtl="0">
              <a:spcBef>
                <a:spcPts val="1600"/>
              </a:spcBef>
              <a:spcAft>
                <a:spcPts val="0"/>
              </a:spcAft>
              <a:buClr>
                <a:srgbClr val="28286E"/>
              </a:buClr>
              <a:buSzPts val="1800"/>
              <a:buChar char="○"/>
              <a:defRPr sz="1800">
                <a:solidFill>
                  <a:srgbClr val="28286E"/>
                </a:solidFill>
              </a:defRPr>
            </a:lvl5pPr>
            <a:lvl6pPr indent="-342900" lvl="5" marL="2743200" rtl="0">
              <a:spcBef>
                <a:spcPts val="1600"/>
              </a:spcBef>
              <a:spcAft>
                <a:spcPts val="0"/>
              </a:spcAft>
              <a:buClr>
                <a:srgbClr val="28286E"/>
              </a:buClr>
              <a:buSzPts val="1800"/>
              <a:buChar char="■"/>
              <a:defRPr sz="1800">
                <a:solidFill>
                  <a:srgbClr val="28286E"/>
                </a:solidFill>
              </a:defRPr>
            </a:lvl6pPr>
            <a:lvl7pPr indent="-342900" lvl="6" marL="3200400" rtl="0">
              <a:spcBef>
                <a:spcPts val="1600"/>
              </a:spcBef>
              <a:spcAft>
                <a:spcPts val="0"/>
              </a:spcAft>
              <a:buClr>
                <a:srgbClr val="28286E"/>
              </a:buClr>
              <a:buSzPts val="1800"/>
              <a:buChar char="●"/>
              <a:defRPr sz="1800">
                <a:solidFill>
                  <a:srgbClr val="28286E"/>
                </a:solidFill>
              </a:defRPr>
            </a:lvl7pPr>
            <a:lvl8pPr indent="-342900" lvl="7" marL="3657600" rtl="0">
              <a:spcBef>
                <a:spcPts val="1600"/>
              </a:spcBef>
              <a:spcAft>
                <a:spcPts val="0"/>
              </a:spcAft>
              <a:buClr>
                <a:srgbClr val="28286E"/>
              </a:buClr>
              <a:buSzPts val="1800"/>
              <a:buChar char="○"/>
              <a:defRPr sz="1800">
                <a:solidFill>
                  <a:srgbClr val="28286E"/>
                </a:solidFill>
              </a:defRPr>
            </a:lvl8pPr>
            <a:lvl9pPr indent="-342900" lvl="8" marL="4114800" rtl="0">
              <a:spcBef>
                <a:spcPts val="1600"/>
              </a:spcBef>
              <a:spcAft>
                <a:spcPts val="1600"/>
              </a:spcAft>
              <a:buClr>
                <a:srgbClr val="28286E"/>
              </a:buClr>
              <a:buSzPts val="1800"/>
              <a:buChar char="■"/>
              <a:defRPr sz="1800">
                <a:solidFill>
                  <a:srgbClr val="28286E"/>
                </a:solidFill>
              </a:defRPr>
            </a:lvl9pPr>
          </a:lstStyle>
          <a:p/>
        </p:txBody>
      </p:sp>
      <p:sp>
        <p:nvSpPr>
          <p:cNvPr id="151" name="Google Shape;151;p29"/>
          <p:cNvSpPr txBox="1"/>
          <p:nvPr>
            <p:ph idx="12" type="sldNum"/>
          </p:nvPr>
        </p:nvSpPr>
        <p:spPr>
          <a:xfrm>
            <a:off x="83631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2" name="Google Shape;152;p29"/>
          <p:cNvSpPr txBox="1"/>
          <p:nvPr>
            <p:ph idx="2" type="body"/>
          </p:nvPr>
        </p:nvSpPr>
        <p:spPr>
          <a:xfrm>
            <a:off x="4832400" y="1293700"/>
            <a:ext cx="3999900" cy="118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28286E"/>
              </a:buClr>
              <a:buSzPts val="1800"/>
              <a:buChar char="●"/>
              <a:defRPr>
                <a:solidFill>
                  <a:srgbClr val="28286E"/>
                </a:solidFill>
              </a:defRPr>
            </a:lvl1pPr>
            <a:lvl2pPr indent="-342900" lvl="1" marL="914400" rtl="0">
              <a:spcBef>
                <a:spcPts val="1600"/>
              </a:spcBef>
              <a:spcAft>
                <a:spcPts val="0"/>
              </a:spcAft>
              <a:buClr>
                <a:srgbClr val="28286E"/>
              </a:buClr>
              <a:buSzPts val="1800"/>
              <a:buChar char="○"/>
              <a:defRPr sz="1800">
                <a:solidFill>
                  <a:srgbClr val="28286E"/>
                </a:solidFill>
              </a:defRPr>
            </a:lvl2pPr>
            <a:lvl3pPr indent="-342900" lvl="2" marL="1371600" rtl="0">
              <a:spcBef>
                <a:spcPts val="1600"/>
              </a:spcBef>
              <a:spcAft>
                <a:spcPts val="0"/>
              </a:spcAft>
              <a:buClr>
                <a:srgbClr val="28286E"/>
              </a:buClr>
              <a:buSzPts val="1800"/>
              <a:buChar char="■"/>
              <a:defRPr sz="1800">
                <a:solidFill>
                  <a:srgbClr val="28286E"/>
                </a:solidFill>
              </a:defRPr>
            </a:lvl3pPr>
            <a:lvl4pPr indent="-342900" lvl="3" marL="1828800" rtl="0">
              <a:spcBef>
                <a:spcPts val="1600"/>
              </a:spcBef>
              <a:spcAft>
                <a:spcPts val="0"/>
              </a:spcAft>
              <a:buClr>
                <a:srgbClr val="28286E"/>
              </a:buClr>
              <a:buSzPts val="1800"/>
              <a:buChar char="●"/>
              <a:defRPr sz="1800">
                <a:solidFill>
                  <a:srgbClr val="28286E"/>
                </a:solidFill>
              </a:defRPr>
            </a:lvl4pPr>
            <a:lvl5pPr indent="-342900" lvl="4" marL="2286000" rtl="0">
              <a:spcBef>
                <a:spcPts val="1600"/>
              </a:spcBef>
              <a:spcAft>
                <a:spcPts val="0"/>
              </a:spcAft>
              <a:buClr>
                <a:srgbClr val="28286E"/>
              </a:buClr>
              <a:buSzPts val="1800"/>
              <a:buChar char="○"/>
              <a:defRPr sz="1800">
                <a:solidFill>
                  <a:srgbClr val="28286E"/>
                </a:solidFill>
              </a:defRPr>
            </a:lvl5pPr>
            <a:lvl6pPr indent="-342900" lvl="5" marL="2743200" rtl="0">
              <a:spcBef>
                <a:spcPts val="1600"/>
              </a:spcBef>
              <a:spcAft>
                <a:spcPts val="0"/>
              </a:spcAft>
              <a:buClr>
                <a:srgbClr val="28286E"/>
              </a:buClr>
              <a:buSzPts val="1800"/>
              <a:buChar char="■"/>
              <a:defRPr sz="1800">
                <a:solidFill>
                  <a:srgbClr val="28286E"/>
                </a:solidFill>
              </a:defRPr>
            </a:lvl6pPr>
            <a:lvl7pPr indent="-342900" lvl="6" marL="3200400" rtl="0">
              <a:spcBef>
                <a:spcPts val="1600"/>
              </a:spcBef>
              <a:spcAft>
                <a:spcPts val="0"/>
              </a:spcAft>
              <a:buClr>
                <a:srgbClr val="28286E"/>
              </a:buClr>
              <a:buSzPts val="1800"/>
              <a:buChar char="●"/>
              <a:defRPr sz="1800">
                <a:solidFill>
                  <a:srgbClr val="28286E"/>
                </a:solidFill>
              </a:defRPr>
            </a:lvl7pPr>
            <a:lvl8pPr indent="-342900" lvl="7" marL="3657600" rtl="0">
              <a:spcBef>
                <a:spcPts val="1600"/>
              </a:spcBef>
              <a:spcAft>
                <a:spcPts val="0"/>
              </a:spcAft>
              <a:buClr>
                <a:srgbClr val="28286E"/>
              </a:buClr>
              <a:buSzPts val="1800"/>
              <a:buChar char="○"/>
              <a:defRPr sz="1800">
                <a:solidFill>
                  <a:srgbClr val="28286E"/>
                </a:solidFill>
              </a:defRPr>
            </a:lvl8pPr>
            <a:lvl9pPr indent="-342900" lvl="8" marL="4114800" rtl="0">
              <a:spcBef>
                <a:spcPts val="1600"/>
              </a:spcBef>
              <a:spcAft>
                <a:spcPts val="1600"/>
              </a:spcAft>
              <a:buClr>
                <a:srgbClr val="28286E"/>
              </a:buClr>
              <a:buSzPts val="1800"/>
              <a:buChar char="■"/>
              <a:defRPr sz="1800">
                <a:solidFill>
                  <a:srgbClr val="28286E"/>
                </a:solidFill>
              </a:defRPr>
            </a:lvl9pPr>
          </a:lstStyle>
          <a:p/>
        </p:txBody>
      </p:sp>
      <p:pic>
        <p:nvPicPr>
          <p:cNvPr id="153" name="Google Shape;153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26048" y="148653"/>
            <a:ext cx="822960" cy="1849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bg>
      <p:bgPr>
        <a:solidFill>
          <a:srgbClr val="FBFBFB"/>
        </a:solid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0"/>
          <p:cNvSpPr txBox="1"/>
          <p:nvPr>
            <p:ph type="title"/>
          </p:nvPr>
        </p:nvSpPr>
        <p:spPr>
          <a:xfrm>
            <a:off x="457200" y="304700"/>
            <a:ext cx="6558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C796B"/>
              </a:buClr>
              <a:buSzPts val="2900"/>
              <a:buNone/>
              <a:defRPr sz="2900">
                <a:solidFill>
                  <a:srgbClr val="EC796B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E4A49"/>
              </a:buClr>
              <a:buSzPts val="2900"/>
              <a:buNone/>
              <a:defRPr sz="2900">
                <a:solidFill>
                  <a:srgbClr val="FE4A4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E4A49"/>
              </a:buClr>
              <a:buSzPts val="2900"/>
              <a:buNone/>
              <a:defRPr sz="2900">
                <a:solidFill>
                  <a:srgbClr val="FE4A4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E4A49"/>
              </a:buClr>
              <a:buSzPts val="2900"/>
              <a:buNone/>
              <a:defRPr sz="2900">
                <a:solidFill>
                  <a:srgbClr val="FE4A4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E4A49"/>
              </a:buClr>
              <a:buSzPts val="2900"/>
              <a:buNone/>
              <a:defRPr sz="2900">
                <a:solidFill>
                  <a:srgbClr val="FE4A4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E4A49"/>
              </a:buClr>
              <a:buSzPts val="2900"/>
              <a:buNone/>
              <a:defRPr sz="2900">
                <a:solidFill>
                  <a:srgbClr val="FE4A4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E4A49"/>
              </a:buClr>
              <a:buSzPts val="2900"/>
              <a:buNone/>
              <a:defRPr sz="2900">
                <a:solidFill>
                  <a:srgbClr val="FE4A4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E4A49"/>
              </a:buClr>
              <a:buSzPts val="2900"/>
              <a:buNone/>
              <a:defRPr sz="2900">
                <a:solidFill>
                  <a:srgbClr val="FE4A4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E4A49"/>
              </a:buClr>
              <a:buSzPts val="2900"/>
              <a:buNone/>
              <a:defRPr sz="2900">
                <a:solidFill>
                  <a:srgbClr val="FE4A49"/>
                </a:solidFill>
              </a:defRPr>
            </a:lvl9pPr>
          </a:lstStyle>
          <a:p/>
        </p:txBody>
      </p:sp>
      <p:sp>
        <p:nvSpPr>
          <p:cNvPr id="156" name="Google Shape;156;p30"/>
          <p:cNvSpPr txBox="1"/>
          <p:nvPr>
            <p:ph idx="1" type="body"/>
          </p:nvPr>
        </p:nvSpPr>
        <p:spPr>
          <a:xfrm>
            <a:off x="868675" y="1152475"/>
            <a:ext cx="37320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28286E"/>
              </a:buClr>
              <a:buSzPts val="1800"/>
              <a:buChar char="●"/>
              <a:defRPr>
                <a:solidFill>
                  <a:srgbClr val="28286E"/>
                </a:solidFill>
              </a:defRPr>
            </a:lvl1pPr>
            <a:lvl2pPr indent="-342900" lvl="1" marL="914400" rtl="0">
              <a:spcBef>
                <a:spcPts val="1600"/>
              </a:spcBef>
              <a:spcAft>
                <a:spcPts val="0"/>
              </a:spcAft>
              <a:buClr>
                <a:srgbClr val="28286E"/>
              </a:buClr>
              <a:buSzPts val="1800"/>
              <a:buChar char="○"/>
              <a:defRPr sz="1800">
                <a:solidFill>
                  <a:srgbClr val="28286E"/>
                </a:solidFill>
              </a:defRPr>
            </a:lvl2pPr>
            <a:lvl3pPr indent="-342900" lvl="2" marL="1371600" rtl="0">
              <a:spcBef>
                <a:spcPts val="1600"/>
              </a:spcBef>
              <a:spcAft>
                <a:spcPts val="0"/>
              </a:spcAft>
              <a:buClr>
                <a:srgbClr val="28286E"/>
              </a:buClr>
              <a:buSzPts val="1800"/>
              <a:buChar char="■"/>
              <a:defRPr sz="1800">
                <a:solidFill>
                  <a:srgbClr val="28286E"/>
                </a:solidFill>
              </a:defRPr>
            </a:lvl3pPr>
            <a:lvl4pPr indent="-342900" lvl="3" marL="1828800" rtl="0">
              <a:spcBef>
                <a:spcPts val="1600"/>
              </a:spcBef>
              <a:spcAft>
                <a:spcPts val="0"/>
              </a:spcAft>
              <a:buClr>
                <a:srgbClr val="28286E"/>
              </a:buClr>
              <a:buSzPts val="1800"/>
              <a:buChar char="●"/>
              <a:defRPr sz="1800">
                <a:solidFill>
                  <a:srgbClr val="28286E"/>
                </a:solidFill>
              </a:defRPr>
            </a:lvl4pPr>
            <a:lvl5pPr indent="-342900" lvl="4" marL="2286000" rtl="0">
              <a:spcBef>
                <a:spcPts val="1600"/>
              </a:spcBef>
              <a:spcAft>
                <a:spcPts val="0"/>
              </a:spcAft>
              <a:buClr>
                <a:srgbClr val="28286E"/>
              </a:buClr>
              <a:buSzPts val="1800"/>
              <a:buChar char="○"/>
              <a:defRPr sz="1800">
                <a:solidFill>
                  <a:srgbClr val="28286E"/>
                </a:solidFill>
              </a:defRPr>
            </a:lvl5pPr>
            <a:lvl6pPr indent="-342900" lvl="5" marL="2743200" rtl="0">
              <a:spcBef>
                <a:spcPts val="1600"/>
              </a:spcBef>
              <a:spcAft>
                <a:spcPts val="0"/>
              </a:spcAft>
              <a:buClr>
                <a:srgbClr val="28286E"/>
              </a:buClr>
              <a:buSzPts val="1800"/>
              <a:buChar char="■"/>
              <a:defRPr sz="1800">
                <a:solidFill>
                  <a:srgbClr val="28286E"/>
                </a:solidFill>
              </a:defRPr>
            </a:lvl6pPr>
            <a:lvl7pPr indent="-342900" lvl="6" marL="3200400" rtl="0">
              <a:spcBef>
                <a:spcPts val="1600"/>
              </a:spcBef>
              <a:spcAft>
                <a:spcPts val="0"/>
              </a:spcAft>
              <a:buClr>
                <a:srgbClr val="28286E"/>
              </a:buClr>
              <a:buSzPts val="1800"/>
              <a:buChar char="●"/>
              <a:defRPr sz="1800">
                <a:solidFill>
                  <a:srgbClr val="28286E"/>
                </a:solidFill>
              </a:defRPr>
            </a:lvl7pPr>
            <a:lvl8pPr indent="-342900" lvl="7" marL="3657600" rtl="0">
              <a:spcBef>
                <a:spcPts val="1600"/>
              </a:spcBef>
              <a:spcAft>
                <a:spcPts val="0"/>
              </a:spcAft>
              <a:buClr>
                <a:srgbClr val="28286E"/>
              </a:buClr>
              <a:buSzPts val="1800"/>
              <a:buChar char="○"/>
              <a:defRPr sz="1800">
                <a:solidFill>
                  <a:srgbClr val="28286E"/>
                </a:solidFill>
              </a:defRPr>
            </a:lvl8pPr>
            <a:lvl9pPr indent="-342900" lvl="8" marL="4114800" rtl="0">
              <a:spcBef>
                <a:spcPts val="1600"/>
              </a:spcBef>
              <a:spcAft>
                <a:spcPts val="1600"/>
              </a:spcAft>
              <a:buClr>
                <a:srgbClr val="28286E"/>
              </a:buClr>
              <a:buSzPts val="1800"/>
              <a:buChar char="■"/>
              <a:defRPr sz="1800">
                <a:solidFill>
                  <a:srgbClr val="28286E"/>
                </a:solidFill>
              </a:defRPr>
            </a:lvl9pPr>
          </a:lstStyle>
          <a:p/>
        </p:txBody>
      </p:sp>
      <p:sp>
        <p:nvSpPr>
          <p:cNvPr id="157" name="Google Shape;157;p30"/>
          <p:cNvSpPr txBox="1"/>
          <p:nvPr>
            <p:ph idx="12" type="sldNum"/>
          </p:nvPr>
        </p:nvSpPr>
        <p:spPr>
          <a:xfrm>
            <a:off x="83631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8" name="Google Shape;158;p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26048" y="148653"/>
            <a:ext cx="822960" cy="184935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30"/>
          <p:cNvSpPr txBox="1"/>
          <p:nvPr>
            <p:ph idx="2" type="body"/>
          </p:nvPr>
        </p:nvSpPr>
        <p:spPr>
          <a:xfrm>
            <a:off x="4700325" y="1152475"/>
            <a:ext cx="36021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28286E"/>
              </a:buClr>
              <a:buSzPts val="1800"/>
              <a:buChar char="●"/>
              <a:defRPr>
                <a:solidFill>
                  <a:srgbClr val="28286E"/>
                </a:solidFill>
              </a:defRPr>
            </a:lvl1pPr>
            <a:lvl2pPr indent="-342900" lvl="1" marL="914400" rtl="0">
              <a:spcBef>
                <a:spcPts val="1600"/>
              </a:spcBef>
              <a:spcAft>
                <a:spcPts val="0"/>
              </a:spcAft>
              <a:buClr>
                <a:srgbClr val="28286E"/>
              </a:buClr>
              <a:buSzPts val="1800"/>
              <a:buChar char="○"/>
              <a:defRPr sz="1800">
                <a:solidFill>
                  <a:srgbClr val="28286E"/>
                </a:solidFill>
              </a:defRPr>
            </a:lvl2pPr>
            <a:lvl3pPr indent="-342900" lvl="2" marL="1371600" rtl="0">
              <a:spcBef>
                <a:spcPts val="1600"/>
              </a:spcBef>
              <a:spcAft>
                <a:spcPts val="0"/>
              </a:spcAft>
              <a:buClr>
                <a:srgbClr val="28286E"/>
              </a:buClr>
              <a:buSzPts val="1800"/>
              <a:buChar char="■"/>
              <a:defRPr sz="1800">
                <a:solidFill>
                  <a:srgbClr val="28286E"/>
                </a:solidFill>
              </a:defRPr>
            </a:lvl3pPr>
            <a:lvl4pPr indent="-342900" lvl="3" marL="1828800" rtl="0">
              <a:spcBef>
                <a:spcPts val="1600"/>
              </a:spcBef>
              <a:spcAft>
                <a:spcPts val="0"/>
              </a:spcAft>
              <a:buClr>
                <a:srgbClr val="28286E"/>
              </a:buClr>
              <a:buSzPts val="1800"/>
              <a:buChar char="●"/>
              <a:defRPr sz="1800">
                <a:solidFill>
                  <a:srgbClr val="28286E"/>
                </a:solidFill>
              </a:defRPr>
            </a:lvl4pPr>
            <a:lvl5pPr indent="-342900" lvl="4" marL="2286000" rtl="0">
              <a:spcBef>
                <a:spcPts val="1600"/>
              </a:spcBef>
              <a:spcAft>
                <a:spcPts val="0"/>
              </a:spcAft>
              <a:buClr>
                <a:srgbClr val="28286E"/>
              </a:buClr>
              <a:buSzPts val="1800"/>
              <a:buChar char="○"/>
              <a:defRPr sz="1800">
                <a:solidFill>
                  <a:srgbClr val="28286E"/>
                </a:solidFill>
              </a:defRPr>
            </a:lvl5pPr>
            <a:lvl6pPr indent="-342900" lvl="5" marL="2743200" rtl="0">
              <a:spcBef>
                <a:spcPts val="1600"/>
              </a:spcBef>
              <a:spcAft>
                <a:spcPts val="0"/>
              </a:spcAft>
              <a:buClr>
                <a:srgbClr val="28286E"/>
              </a:buClr>
              <a:buSzPts val="1800"/>
              <a:buChar char="■"/>
              <a:defRPr sz="1800">
                <a:solidFill>
                  <a:srgbClr val="28286E"/>
                </a:solidFill>
              </a:defRPr>
            </a:lvl6pPr>
            <a:lvl7pPr indent="-342900" lvl="6" marL="3200400" rtl="0">
              <a:spcBef>
                <a:spcPts val="1600"/>
              </a:spcBef>
              <a:spcAft>
                <a:spcPts val="0"/>
              </a:spcAft>
              <a:buClr>
                <a:srgbClr val="28286E"/>
              </a:buClr>
              <a:buSzPts val="1800"/>
              <a:buChar char="●"/>
              <a:defRPr sz="1800">
                <a:solidFill>
                  <a:srgbClr val="28286E"/>
                </a:solidFill>
              </a:defRPr>
            </a:lvl7pPr>
            <a:lvl8pPr indent="-342900" lvl="7" marL="3657600" rtl="0">
              <a:spcBef>
                <a:spcPts val="1600"/>
              </a:spcBef>
              <a:spcAft>
                <a:spcPts val="0"/>
              </a:spcAft>
              <a:buClr>
                <a:srgbClr val="28286E"/>
              </a:buClr>
              <a:buSzPts val="1800"/>
              <a:buChar char="○"/>
              <a:defRPr sz="1800">
                <a:solidFill>
                  <a:srgbClr val="28286E"/>
                </a:solidFill>
              </a:defRPr>
            </a:lvl8pPr>
            <a:lvl9pPr indent="-342900" lvl="8" marL="4114800" rtl="0">
              <a:spcBef>
                <a:spcPts val="1600"/>
              </a:spcBef>
              <a:spcAft>
                <a:spcPts val="1600"/>
              </a:spcAft>
              <a:buClr>
                <a:srgbClr val="28286E"/>
              </a:buClr>
              <a:buSzPts val="1800"/>
              <a:buChar char="■"/>
              <a:defRPr sz="1800">
                <a:solidFill>
                  <a:srgbClr val="28286E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3 columns 1 1">
  <p:cSld name="TITLE_AND_TWO_COLUMNS_1_1">
    <p:bg>
      <p:bgPr>
        <a:solidFill>
          <a:srgbClr val="FBFBFB"/>
        </a:solid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1"/>
          <p:cNvSpPr txBox="1"/>
          <p:nvPr>
            <p:ph type="title"/>
          </p:nvPr>
        </p:nvSpPr>
        <p:spPr>
          <a:xfrm>
            <a:off x="457200" y="304700"/>
            <a:ext cx="6558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C796B"/>
              </a:buClr>
              <a:buSzPts val="2900"/>
              <a:buNone/>
              <a:defRPr sz="2900">
                <a:solidFill>
                  <a:srgbClr val="EC796B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E4A49"/>
              </a:buClr>
              <a:buSzPts val="2900"/>
              <a:buNone/>
              <a:defRPr sz="2900">
                <a:solidFill>
                  <a:srgbClr val="FE4A4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E4A49"/>
              </a:buClr>
              <a:buSzPts val="2900"/>
              <a:buNone/>
              <a:defRPr sz="2900">
                <a:solidFill>
                  <a:srgbClr val="FE4A4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E4A49"/>
              </a:buClr>
              <a:buSzPts val="2900"/>
              <a:buNone/>
              <a:defRPr sz="2900">
                <a:solidFill>
                  <a:srgbClr val="FE4A4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E4A49"/>
              </a:buClr>
              <a:buSzPts val="2900"/>
              <a:buNone/>
              <a:defRPr sz="2900">
                <a:solidFill>
                  <a:srgbClr val="FE4A4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E4A49"/>
              </a:buClr>
              <a:buSzPts val="2900"/>
              <a:buNone/>
              <a:defRPr sz="2900">
                <a:solidFill>
                  <a:srgbClr val="FE4A4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E4A49"/>
              </a:buClr>
              <a:buSzPts val="2900"/>
              <a:buNone/>
              <a:defRPr sz="2900">
                <a:solidFill>
                  <a:srgbClr val="FE4A4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E4A49"/>
              </a:buClr>
              <a:buSzPts val="2900"/>
              <a:buNone/>
              <a:defRPr sz="2900">
                <a:solidFill>
                  <a:srgbClr val="FE4A4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E4A49"/>
              </a:buClr>
              <a:buSzPts val="2900"/>
              <a:buNone/>
              <a:defRPr sz="2900">
                <a:solidFill>
                  <a:srgbClr val="FE4A49"/>
                </a:solidFill>
              </a:defRPr>
            </a:lvl9pPr>
          </a:lstStyle>
          <a:p/>
        </p:txBody>
      </p:sp>
      <p:sp>
        <p:nvSpPr>
          <p:cNvPr id="162" name="Google Shape;162;p31"/>
          <p:cNvSpPr txBox="1"/>
          <p:nvPr>
            <p:ph idx="1" type="body"/>
          </p:nvPr>
        </p:nvSpPr>
        <p:spPr>
          <a:xfrm>
            <a:off x="458600" y="1152475"/>
            <a:ext cx="2467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 rtl="0">
              <a:spcBef>
                <a:spcPts val="0"/>
              </a:spcBef>
              <a:spcAft>
                <a:spcPts val="0"/>
              </a:spcAft>
              <a:buClr>
                <a:srgbClr val="28286E"/>
              </a:buClr>
              <a:buSzPts val="1500"/>
              <a:buChar char="●"/>
              <a:defRPr sz="1500">
                <a:solidFill>
                  <a:srgbClr val="28286E"/>
                </a:solidFill>
              </a:defRPr>
            </a:lvl1pPr>
            <a:lvl2pPr indent="-323850" lvl="1" marL="914400" rtl="0">
              <a:spcBef>
                <a:spcPts val="1600"/>
              </a:spcBef>
              <a:spcAft>
                <a:spcPts val="0"/>
              </a:spcAft>
              <a:buClr>
                <a:srgbClr val="28286E"/>
              </a:buClr>
              <a:buSzPts val="1500"/>
              <a:buChar char="○"/>
              <a:defRPr sz="1500">
                <a:solidFill>
                  <a:srgbClr val="28286E"/>
                </a:solidFill>
              </a:defRPr>
            </a:lvl2pPr>
            <a:lvl3pPr indent="-323850" lvl="2" marL="1371600" rtl="0">
              <a:spcBef>
                <a:spcPts val="1600"/>
              </a:spcBef>
              <a:spcAft>
                <a:spcPts val="0"/>
              </a:spcAft>
              <a:buClr>
                <a:srgbClr val="28286E"/>
              </a:buClr>
              <a:buSzPts val="1500"/>
              <a:buChar char="■"/>
              <a:defRPr sz="1500">
                <a:solidFill>
                  <a:srgbClr val="28286E"/>
                </a:solidFill>
              </a:defRPr>
            </a:lvl3pPr>
            <a:lvl4pPr indent="-323850" lvl="3" marL="1828800" rtl="0">
              <a:spcBef>
                <a:spcPts val="1600"/>
              </a:spcBef>
              <a:spcAft>
                <a:spcPts val="0"/>
              </a:spcAft>
              <a:buClr>
                <a:srgbClr val="28286E"/>
              </a:buClr>
              <a:buSzPts val="1500"/>
              <a:buChar char="●"/>
              <a:defRPr sz="1500">
                <a:solidFill>
                  <a:srgbClr val="28286E"/>
                </a:solidFill>
              </a:defRPr>
            </a:lvl4pPr>
            <a:lvl5pPr indent="-323850" lvl="4" marL="2286000" rtl="0">
              <a:spcBef>
                <a:spcPts val="1600"/>
              </a:spcBef>
              <a:spcAft>
                <a:spcPts val="0"/>
              </a:spcAft>
              <a:buClr>
                <a:srgbClr val="28286E"/>
              </a:buClr>
              <a:buSzPts val="1500"/>
              <a:buChar char="○"/>
              <a:defRPr sz="1500">
                <a:solidFill>
                  <a:srgbClr val="28286E"/>
                </a:solidFill>
              </a:defRPr>
            </a:lvl5pPr>
            <a:lvl6pPr indent="-323850" lvl="5" marL="2743200" rtl="0">
              <a:spcBef>
                <a:spcPts val="1600"/>
              </a:spcBef>
              <a:spcAft>
                <a:spcPts val="0"/>
              </a:spcAft>
              <a:buClr>
                <a:srgbClr val="28286E"/>
              </a:buClr>
              <a:buSzPts val="1500"/>
              <a:buChar char="■"/>
              <a:defRPr sz="1500">
                <a:solidFill>
                  <a:srgbClr val="28286E"/>
                </a:solidFill>
              </a:defRPr>
            </a:lvl6pPr>
            <a:lvl7pPr indent="-323850" lvl="6" marL="3200400" rtl="0">
              <a:spcBef>
                <a:spcPts val="1600"/>
              </a:spcBef>
              <a:spcAft>
                <a:spcPts val="0"/>
              </a:spcAft>
              <a:buClr>
                <a:srgbClr val="28286E"/>
              </a:buClr>
              <a:buSzPts val="1500"/>
              <a:buChar char="●"/>
              <a:defRPr sz="1500">
                <a:solidFill>
                  <a:srgbClr val="28286E"/>
                </a:solidFill>
              </a:defRPr>
            </a:lvl7pPr>
            <a:lvl8pPr indent="-323850" lvl="7" marL="3657600" rtl="0">
              <a:spcBef>
                <a:spcPts val="1600"/>
              </a:spcBef>
              <a:spcAft>
                <a:spcPts val="0"/>
              </a:spcAft>
              <a:buClr>
                <a:srgbClr val="28286E"/>
              </a:buClr>
              <a:buSzPts val="1500"/>
              <a:buChar char="○"/>
              <a:defRPr sz="1500">
                <a:solidFill>
                  <a:srgbClr val="28286E"/>
                </a:solidFill>
              </a:defRPr>
            </a:lvl8pPr>
            <a:lvl9pPr indent="-323850" lvl="8" marL="4114800" rtl="0">
              <a:spcBef>
                <a:spcPts val="1600"/>
              </a:spcBef>
              <a:spcAft>
                <a:spcPts val="1600"/>
              </a:spcAft>
              <a:buClr>
                <a:srgbClr val="28286E"/>
              </a:buClr>
              <a:buSzPts val="1500"/>
              <a:buChar char="■"/>
              <a:defRPr sz="1500">
                <a:solidFill>
                  <a:srgbClr val="28286E"/>
                </a:solidFill>
              </a:defRPr>
            </a:lvl9pPr>
          </a:lstStyle>
          <a:p/>
        </p:txBody>
      </p:sp>
      <p:sp>
        <p:nvSpPr>
          <p:cNvPr id="163" name="Google Shape;163;p31"/>
          <p:cNvSpPr txBox="1"/>
          <p:nvPr>
            <p:ph idx="12" type="sldNum"/>
          </p:nvPr>
        </p:nvSpPr>
        <p:spPr>
          <a:xfrm>
            <a:off x="83631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4" name="Google Shape;164;p31"/>
          <p:cNvSpPr txBox="1"/>
          <p:nvPr>
            <p:ph idx="2" type="body"/>
          </p:nvPr>
        </p:nvSpPr>
        <p:spPr>
          <a:xfrm>
            <a:off x="3385200" y="1152475"/>
            <a:ext cx="2467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 rtl="0">
              <a:spcBef>
                <a:spcPts val="0"/>
              </a:spcBef>
              <a:spcAft>
                <a:spcPts val="0"/>
              </a:spcAft>
              <a:buClr>
                <a:srgbClr val="28286E"/>
              </a:buClr>
              <a:buSzPts val="1500"/>
              <a:buChar char="●"/>
              <a:defRPr sz="1500">
                <a:solidFill>
                  <a:srgbClr val="28286E"/>
                </a:solidFill>
              </a:defRPr>
            </a:lvl1pPr>
            <a:lvl2pPr indent="-323850" lvl="1" marL="914400" rtl="0">
              <a:spcBef>
                <a:spcPts val="1600"/>
              </a:spcBef>
              <a:spcAft>
                <a:spcPts val="0"/>
              </a:spcAft>
              <a:buClr>
                <a:srgbClr val="28286E"/>
              </a:buClr>
              <a:buSzPts val="1500"/>
              <a:buChar char="○"/>
              <a:defRPr sz="1500">
                <a:solidFill>
                  <a:srgbClr val="28286E"/>
                </a:solidFill>
              </a:defRPr>
            </a:lvl2pPr>
            <a:lvl3pPr indent="-323850" lvl="2" marL="1371600" rtl="0">
              <a:spcBef>
                <a:spcPts val="1600"/>
              </a:spcBef>
              <a:spcAft>
                <a:spcPts val="0"/>
              </a:spcAft>
              <a:buClr>
                <a:srgbClr val="28286E"/>
              </a:buClr>
              <a:buSzPts val="1500"/>
              <a:buChar char="■"/>
              <a:defRPr sz="1500">
                <a:solidFill>
                  <a:srgbClr val="28286E"/>
                </a:solidFill>
              </a:defRPr>
            </a:lvl3pPr>
            <a:lvl4pPr indent="-323850" lvl="3" marL="1828800" rtl="0">
              <a:spcBef>
                <a:spcPts val="1600"/>
              </a:spcBef>
              <a:spcAft>
                <a:spcPts val="0"/>
              </a:spcAft>
              <a:buClr>
                <a:srgbClr val="28286E"/>
              </a:buClr>
              <a:buSzPts val="1500"/>
              <a:buChar char="●"/>
              <a:defRPr sz="1500">
                <a:solidFill>
                  <a:srgbClr val="28286E"/>
                </a:solidFill>
              </a:defRPr>
            </a:lvl4pPr>
            <a:lvl5pPr indent="-323850" lvl="4" marL="2286000" rtl="0">
              <a:spcBef>
                <a:spcPts val="1600"/>
              </a:spcBef>
              <a:spcAft>
                <a:spcPts val="0"/>
              </a:spcAft>
              <a:buClr>
                <a:srgbClr val="28286E"/>
              </a:buClr>
              <a:buSzPts val="1500"/>
              <a:buChar char="○"/>
              <a:defRPr sz="1500">
                <a:solidFill>
                  <a:srgbClr val="28286E"/>
                </a:solidFill>
              </a:defRPr>
            </a:lvl5pPr>
            <a:lvl6pPr indent="-323850" lvl="5" marL="2743200" rtl="0">
              <a:spcBef>
                <a:spcPts val="1600"/>
              </a:spcBef>
              <a:spcAft>
                <a:spcPts val="0"/>
              </a:spcAft>
              <a:buClr>
                <a:srgbClr val="28286E"/>
              </a:buClr>
              <a:buSzPts val="1500"/>
              <a:buChar char="■"/>
              <a:defRPr sz="1500">
                <a:solidFill>
                  <a:srgbClr val="28286E"/>
                </a:solidFill>
              </a:defRPr>
            </a:lvl6pPr>
            <a:lvl7pPr indent="-323850" lvl="6" marL="3200400" rtl="0">
              <a:spcBef>
                <a:spcPts val="1600"/>
              </a:spcBef>
              <a:spcAft>
                <a:spcPts val="0"/>
              </a:spcAft>
              <a:buClr>
                <a:srgbClr val="28286E"/>
              </a:buClr>
              <a:buSzPts val="1500"/>
              <a:buChar char="●"/>
              <a:defRPr sz="1500">
                <a:solidFill>
                  <a:srgbClr val="28286E"/>
                </a:solidFill>
              </a:defRPr>
            </a:lvl7pPr>
            <a:lvl8pPr indent="-323850" lvl="7" marL="3657600" rtl="0">
              <a:spcBef>
                <a:spcPts val="1600"/>
              </a:spcBef>
              <a:spcAft>
                <a:spcPts val="0"/>
              </a:spcAft>
              <a:buClr>
                <a:srgbClr val="28286E"/>
              </a:buClr>
              <a:buSzPts val="1500"/>
              <a:buChar char="○"/>
              <a:defRPr sz="1500">
                <a:solidFill>
                  <a:srgbClr val="28286E"/>
                </a:solidFill>
              </a:defRPr>
            </a:lvl8pPr>
            <a:lvl9pPr indent="-323850" lvl="8" marL="4114800" rtl="0">
              <a:spcBef>
                <a:spcPts val="1600"/>
              </a:spcBef>
              <a:spcAft>
                <a:spcPts val="1600"/>
              </a:spcAft>
              <a:buClr>
                <a:srgbClr val="28286E"/>
              </a:buClr>
              <a:buSzPts val="1500"/>
              <a:buChar char="■"/>
              <a:defRPr sz="1500">
                <a:solidFill>
                  <a:srgbClr val="28286E"/>
                </a:solidFill>
              </a:defRPr>
            </a:lvl9pPr>
          </a:lstStyle>
          <a:p/>
        </p:txBody>
      </p:sp>
      <p:sp>
        <p:nvSpPr>
          <p:cNvPr id="165" name="Google Shape;165;p31"/>
          <p:cNvSpPr txBox="1"/>
          <p:nvPr>
            <p:ph idx="3" type="body"/>
          </p:nvPr>
        </p:nvSpPr>
        <p:spPr>
          <a:xfrm>
            <a:off x="6311800" y="1152475"/>
            <a:ext cx="2467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 rtl="0">
              <a:spcBef>
                <a:spcPts val="0"/>
              </a:spcBef>
              <a:spcAft>
                <a:spcPts val="0"/>
              </a:spcAft>
              <a:buClr>
                <a:srgbClr val="28286E"/>
              </a:buClr>
              <a:buSzPts val="1500"/>
              <a:buChar char="●"/>
              <a:defRPr sz="1500">
                <a:solidFill>
                  <a:srgbClr val="28286E"/>
                </a:solidFill>
              </a:defRPr>
            </a:lvl1pPr>
            <a:lvl2pPr indent="-323850" lvl="1" marL="914400" rtl="0">
              <a:spcBef>
                <a:spcPts val="1600"/>
              </a:spcBef>
              <a:spcAft>
                <a:spcPts val="0"/>
              </a:spcAft>
              <a:buClr>
                <a:srgbClr val="28286E"/>
              </a:buClr>
              <a:buSzPts val="1500"/>
              <a:buChar char="○"/>
              <a:defRPr sz="1500">
                <a:solidFill>
                  <a:srgbClr val="28286E"/>
                </a:solidFill>
              </a:defRPr>
            </a:lvl2pPr>
            <a:lvl3pPr indent="-323850" lvl="2" marL="1371600" rtl="0">
              <a:spcBef>
                <a:spcPts val="1600"/>
              </a:spcBef>
              <a:spcAft>
                <a:spcPts val="0"/>
              </a:spcAft>
              <a:buClr>
                <a:srgbClr val="28286E"/>
              </a:buClr>
              <a:buSzPts val="1500"/>
              <a:buChar char="■"/>
              <a:defRPr sz="1500">
                <a:solidFill>
                  <a:srgbClr val="28286E"/>
                </a:solidFill>
              </a:defRPr>
            </a:lvl3pPr>
            <a:lvl4pPr indent="-323850" lvl="3" marL="1828800" rtl="0">
              <a:spcBef>
                <a:spcPts val="1600"/>
              </a:spcBef>
              <a:spcAft>
                <a:spcPts val="0"/>
              </a:spcAft>
              <a:buClr>
                <a:srgbClr val="28286E"/>
              </a:buClr>
              <a:buSzPts val="1500"/>
              <a:buChar char="●"/>
              <a:defRPr sz="1500">
                <a:solidFill>
                  <a:srgbClr val="28286E"/>
                </a:solidFill>
              </a:defRPr>
            </a:lvl4pPr>
            <a:lvl5pPr indent="-323850" lvl="4" marL="2286000" rtl="0">
              <a:spcBef>
                <a:spcPts val="1600"/>
              </a:spcBef>
              <a:spcAft>
                <a:spcPts val="0"/>
              </a:spcAft>
              <a:buClr>
                <a:srgbClr val="28286E"/>
              </a:buClr>
              <a:buSzPts val="1500"/>
              <a:buChar char="○"/>
              <a:defRPr sz="1500">
                <a:solidFill>
                  <a:srgbClr val="28286E"/>
                </a:solidFill>
              </a:defRPr>
            </a:lvl5pPr>
            <a:lvl6pPr indent="-323850" lvl="5" marL="2743200" rtl="0">
              <a:spcBef>
                <a:spcPts val="1600"/>
              </a:spcBef>
              <a:spcAft>
                <a:spcPts val="0"/>
              </a:spcAft>
              <a:buClr>
                <a:srgbClr val="28286E"/>
              </a:buClr>
              <a:buSzPts val="1500"/>
              <a:buChar char="■"/>
              <a:defRPr sz="1500">
                <a:solidFill>
                  <a:srgbClr val="28286E"/>
                </a:solidFill>
              </a:defRPr>
            </a:lvl6pPr>
            <a:lvl7pPr indent="-323850" lvl="6" marL="3200400" rtl="0">
              <a:spcBef>
                <a:spcPts val="1600"/>
              </a:spcBef>
              <a:spcAft>
                <a:spcPts val="0"/>
              </a:spcAft>
              <a:buClr>
                <a:srgbClr val="28286E"/>
              </a:buClr>
              <a:buSzPts val="1500"/>
              <a:buChar char="●"/>
              <a:defRPr sz="1500">
                <a:solidFill>
                  <a:srgbClr val="28286E"/>
                </a:solidFill>
              </a:defRPr>
            </a:lvl7pPr>
            <a:lvl8pPr indent="-323850" lvl="7" marL="3657600" rtl="0">
              <a:spcBef>
                <a:spcPts val="1600"/>
              </a:spcBef>
              <a:spcAft>
                <a:spcPts val="0"/>
              </a:spcAft>
              <a:buClr>
                <a:srgbClr val="28286E"/>
              </a:buClr>
              <a:buSzPts val="1500"/>
              <a:buChar char="○"/>
              <a:defRPr sz="1500">
                <a:solidFill>
                  <a:srgbClr val="28286E"/>
                </a:solidFill>
              </a:defRPr>
            </a:lvl8pPr>
            <a:lvl9pPr indent="-323850" lvl="8" marL="4114800" rtl="0">
              <a:spcBef>
                <a:spcPts val="1600"/>
              </a:spcBef>
              <a:spcAft>
                <a:spcPts val="1600"/>
              </a:spcAft>
              <a:buClr>
                <a:srgbClr val="28286E"/>
              </a:buClr>
              <a:buSzPts val="1500"/>
              <a:buChar char="■"/>
              <a:defRPr sz="1500">
                <a:solidFill>
                  <a:srgbClr val="28286E"/>
                </a:solidFill>
              </a:defRPr>
            </a:lvl9pPr>
          </a:lstStyle>
          <a:p/>
        </p:txBody>
      </p:sp>
      <p:pic>
        <p:nvPicPr>
          <p:cNvPr id="166" name="Google Shape;166;p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26048" y="148653"/>
            <a:ext cx="822960" cy="1849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rgbClr val="FBFBFB"/>
        </a:solid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2"/>
          <p:cNvSpPr txBox="1"/>
          <p:nvPr>
            <p:ph type="title"/>
          </p:nvPr>
        </p:nvSpPr>
        <p:spPr>
          <a:xfrm>
            <a:off x="457200" y="304700"/>
            <a:ext cx="5840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C796B"/>
              </a:buClr>
              <a:buSzPts val="2900"/>
              <a:buNone/>
              <a:defRPr sz="2900">
                <a:solidFill>
                  <a:srgbClr val="EC796B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E4A49"/>
              </a:buClr>
              <a:buSzPts val="2900"/>
              <a:buNone/>
              <a:defRPr sz="2900">
                <a:solidFill>
                  <a:srgbClr val="FE4A4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E4A49"/>
              </a:buClr>
              <a:buSzPts val="2900"/>
              <a:buNone/>
              <a:defRPr sz="2900">
                <a:solidFill>
                  <a:srgbClr val="FE4A4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E4A49"/>
              </a:buClr>
              <a:buSzPts val="2900"/>
              <a:buNone/>
              <a:defRPr sz="2900">
                <a:solidFill>
                  <a:srgbClr val="FE4A4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E4A49"/>
              </a:buClr>
              <a:buSzPts val="2900"/>
              <a:buNone/>
              <a:defRPr sz="2900">
                <a:solidFill>
                  <a:srgbClr val="FE4A4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E4A49"/>
              </a:buClr>
              <a:buSzPts val="2900"/>
              <a:buNone/>
              <a:defRPr sz="2900">
                <a:solidFill>
                  <a:srgbClr val="FE4A4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E4A49"/>
              </a:buClr>
              <a:buSzPts val="2900"/>
              <a:buNone/>
              <a:defRPr sz="2900">
                <a:solidFill>
                  <a:srgbClr val="FE4A4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E4A49"/>
              </a:buClr>
              <a:buSzPts val="2900"/>
              <a:buNone/>
              <a:defRPr sz="2900">
                <a:solidFill>
                  <a:srgbClr val="FE4A4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E4A49"/>
              </a:buClr>
              <a:buSzPts val="2900"/>
              <a:buNone/>
              <a:defRPr sz="2900">
                <a:solidFill>
                  <a:srgbClr val="FE4A49"/>
                </a:solidFill>
              </a:defRPr>
            </a:lvl9pPr>
          </a:lstStyle>
          <a:p/>
        </p:txBody>
      </p:sp>
      <p:sp>
        <p:nvSpPr>
          <p:cNvPr id="169" name="Google Shape;169;p32"/>
          <p:cNvSpPr txBox="1"/>
          <p:nvPr>
            <p:ph idx="12" type="sldNum"/>
          </p:nvPr>
        </p:nvSpPr>
        <p:spPr>
          <a:xfrm>
            <a:off x="83631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0" name="Google Shape;170;p32"/>
          <p:cNvSpPr txBox="1"/>
          <p:nvPr>
            <p:ph idx="1" type="body"/>
          </p:nvPr>
        </p:nvSpPr>
        <p:spPr>
          <a:xfrm>
            <a:off x="457200" y="1161550"/>
            <a:ext cx="8226300" cy="313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55600" lvl="0" marL="457200" rtl="0">
              <a:spcBef>
                <a:spcPts val="0"/>
              </a:spcBef>
              <a:spcAft>
                <a:spcPts val="0"/>
              </a:spcAft>
              <a:buClr>
                <a:srgbClr val="28286E"/>
              </a:buClr>
              <a:buSzPts val="2000"/>
              <a:buChar char="●"/>
              <a:defRPr sz="2000">
                <a:solidFill>
                  <a:srgbClr val="28286E"/>
                </a:solidFill>
              </a:defRPr>
            </a:lvl1pPr>
            <a:lvl2pPr indent="-355600" lvl="1" marL="914400" rtl="0">
              <a:spcBef>
                <a:spcPts val="1600"/>
              </a:spcBef>
              <a:spcAft>
                <a:spcPts val="0"/>
              </a:spcAft>
              <a:buClr>
                <a:srgbClr val="28286E"/>
              </a:buClr>
              <a:buSzPts val="2000"/>
              <a:buChar char="○"/>
              <a:defRPr sz="2000">
                <a:solidFill>
                  <a:srgbClr val="28286E"/>
                </a:solidFill>
              </a:defRPr>
            </a:lvl2pPr>
            <a:lvl3pPr indent="-355600" lvl="2" marL="1371600" rtl="0">
              <a:spcBef>
                <a:spcPts val="1600"/>
              </a:spcBef>
              <a:spcAft>
                <a:spcPts val="0"/>
              </a:spcAft>
              <a:buClr>
                <a:srgbClr val="28286E"/>
              </a:buClr>
              <a:buSzPts val="2000"/>
              <a:buChar char="■"/>
              <a:defRPr sz="2000">
                <a:solidFill>
                  <a:srgbClr val="28286E"/>
                </a:solidFill>
              </a:defRPr>
            </a:lvl3pPr>
            <a:lvl4pPr indent="-355600" lvl="3" marL="1828800" rtl="0">
              <a:spcBef>
                <a:spcPts val="1600"/>
              </a:spcBef>
              <a:spcAft>
                <a:spcPts val="0"/>
              </a:spcAft>
              <a:buClr>
                <a:srgbClr val="28286E"/>
              </a:buClr>
              <a:buSzPts val="2000"/>
              <a:buChar char="●"/>
              <a:defRPr sz="2000">
                <a:solidFill>
                  <a:srgbClr val="28286E"/>
                </a:solidFill>
              </a:defRPr>
            </a:lvl4pPr>
            <a:lvl5pPr indent="-355600" lvl="4" marL="2286000" rtl="0">
              <a:spcBef>
                <a:spcPts val="1600"/>
              </a:spcBef>
              <a:spcAft>
                <a:spcPts val="0"/>
              </a:spcAft>
              <a:buClr>
                <a:srgbClr val="28286E"/>
              </a:buClr>
              <a:buSzPts val="2000"/>
              <a:buChar char="○"/>
              <a:defRPr sz="2000">
                <a:solidFill>
                  <a:srgbClr val="28286E"/>
                </a:solidFill>
              </a:defRPr>
            </a:lvl5pPr>
            <a:lvl6pPr indent="-355600" lvl="5" marL="2743200" rtl="0">
              <a:spcBef>
                <a:spcPts val="1600"/>
              </a:spcBef>
              <a:spcAft>
                <a:spcPts val="0"/>
              </a:spcAft>
              <a:buClr>
                <a:srgbClr val="28286E"/>
              </a:buClr>
              <a:buSzPts val="2000"/>
              <a:buChar char="■"/>
              <a:defRPr sz="2000">
                <a:solidFill>
                  <a:srgbClr val="28286E"/>
                </a:solidFill>
              </a:defRPr>
            </a:lvl6pPr>
            <a:lvl7pPr indent="-355600" lvl="6" marL="3200400" rtl="0">
              <a:spcBef>
                <a:spcPts val="1600"/>
              </a:spcBef>
              <a:spcAft>
                <a:spcPts val="0"/>
              </a:spcAft>
              <a:buClr>
                <a:srgbClr val="28286E"/>
              </a:buClr>
              <a:buSzPts val="2000"/>
              <a:buChar char="●"/>
              <a:defRPr sz="2000">
                <a:solidFill>
                  <a:srgbClr val="28286E"/>
                </a:solidFill>
              </a:defRPr>
            </a:lvl7pPr>
            <a:lvl8pPr indent="-355600" lvl="7" marL="3657600" rtl="0">
              <a:spcBef>
                <a:spcPts val="1600"/>
              </a:spcBef>
              <a:spcAft>
                <a:spcPts val="0"/>
              </a:spcAft>
              <a:buClr>
                <a:srgbClr val="28286E"/>
              </a:buClr>
              <a:buSzPts val="2000"/>
              <a:buChar char="○"/>
              <a:defRPr sz="2000">
                <a:solidFill>
                  <a:srgbClr val="28286E"/>
                </a:solidFill>
              </a:defRPr>
            </a:lvl8pPr>
            <a:lvl9pPr indent="-355600" lvl="8" marL="4114800" rtl="0">
              <a:spcBef>
                <a:spcPts val="1600"/>
              </a:spcBef>
              <a:spcAft>
                <a:spcPts val="1600"/>
              </a:spcAft>
              <a:buClr>
                <a:srgbClr val="28286E"/>
              </a:buClr>
              <a:buSzPts val="2000"/>
              <a:buChar char="■"/>
              <a:defRPr sz="2000">
                <a:solidFill>
                  <a:srgbClr val="28286E"/>
                </a:solidFill>
              </a:defRPr>
            </a:lvl9pPr>
          </a:lstStyle>
          <a:p/>
        </p:txBody>
      </p:sp>
      <p:pic>
        <p:nvPicPr>
          <p:cNvPr id="171" name="Google Shape;171;p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26048" y="148653"/>
            <a:ext cx="822960" cy="1849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 + tab">
  <p:cSld name="TITLE_ONLY_3">
    <p:bg>
      <p:bgPr>
        <a:solidFill>
          <a:srgbClr val="FBFBFB"/>
        </a:solidFill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3"/>
          <p:cNvSpPr txBox="1"/>
          <p:nvPr>
            <p:ph type="title"/>
          </p:nvPr>
        </p:nvSpPr>
        <p:spPr>
          <a:xfrm>
            <a:off x="457200" y="304700"/>
            <a:ext cx="5840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C796B"/>
              </a:buClr>
              <a:buSzPts val="2900"/>
              <a:buFont typeface="PT Serif"/>
              <a:buNone/>
              <a:defRPr sz="2900">
                <a:solidFill>
                  <a:srgbClr val="EC796B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E4A49"/>
              </a:buClr>
              <a:buSzPts val="2900"/>
              <a:buNone/>
              <a:defRPr sz="2900">
                <a:solidFill>
                  <a:srgbClr val="FE4A4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E4A49"/>
              </a:buClr>
              <a:buSzPts val="2900"/>
              <a:buNone/>
              <a:defRPr sz="2900">
                <a:solidFill>
                  <a:srgbClr val="FE4A4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E4A49"/>
              </a:buClr>
              <a:buSzPts val="2900"/>
              <a:buNone/>
              <a:defRPr sz="2900">
                <a:solidFill>
                  <a:srgbClr val="FE4A4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E4A49"/>
              </a:buClr>
              <a:buSzPts val="2900"/>
              <a:buNone/>
              <a:defRPr sz="2900">
                <a:solidFill>
                  <a:srgbClr val="FE4A4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E4A49"/>
              </a:buClr>
              <a:buSzPts val="2900"/>
              <a:buNone/>
              <a:defRPr sz="2900">
                <a:solidFill>
                  <a:srgbClr val="FE4A4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E4A49"/>
              </a:buClr>
              <a:buSzPts val="2900"/>
              <a:buNone/>
              <a:defRPr sz="2900">
                <a:solidFill>
                  <a:srgbClr val="FE4A4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E4A49"/>
              </a:buClr>
              <a:buSzPts val="2900"/>
              <a:buNone/>
              <a:defRPr sz="2900">
                <a:solidFill>
                  <a:srgbClr val="FE4A4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E4A49"/>
              </a:buClr>
              <a:buSzPts val="2900"/>
              <a:buNone/>
              <a:defRPr sz="2900">
                <a:solidFill>
                  <a:srgbClr val="FE4A49"/>
                </a:solidFill>
              </a:defRPr>
            </a:lvl9pPr>
          </a:lstStyle>
          <a:p/>
        </p:txBody>
      </p:sp>
      <p:sp>
        <p:nvSpPr>
          <p:cNvPr id="174" name="Google Shape;174;p33"/>
          <p:cNvSpPr txBox="1"/>
          <p:nvPr>
            <p:ph idx="12" type="sldNum"/>
          </p:nvPr>
        </p:nvSpPr>
        <p:spPr>
          <a:xfrm>
            <a:off x="83631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5" name="Google Shape;175;p3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26048" y="148653"/>
            <a:ext cx="822960" cy="1849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+ gradient">
  <p:cSld name="TITLE_ONLY_2">
    <p:bg>
      <p:bgPr>
        <a:gradFill>
          <a:gsLst>
            <a:gs pos="0">
              <a:srgbClr val="EBF4F9"/>
            </a:gs>
            <a:gs pos="100000">
              <a:srgbClr val="F9F6F3"/>
            </a:gs>
          </a:gsLst>
          <a:lin ang="5400700" scaled="0"/>
        </a:grad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4"/>
          <p:cNvSpPr txBox="1"/>
          <p:nvPr>
            <p:ph type="title"/>
          </p:nvPr>
        </p:nvSpPr>
        <p:spPr>
          <a:xfrm>
            <a:off x="457200" y="304700"/>
            <a:ext cx="5840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C796B"/>
              </a:buClr>
              <a:buSzPts val="2900"/>
              <a:buNone/>
              <a:defRPr sz="2900">
                <a:solidFill>
                  <a:srgbClr val="EC796B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E4A49"/>
              </a:buClr>
              <a:buSzPts val="2900"/>
              <a:buNone/>
              <a:defRPr sz="2900">
                <a:solidFill>
                  <a:srgbClr val="FE4A4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E4A49"/>
              </a:buClr>
              <a:buSzPts val="2900"/>
              <a:buNone/>
              <a:defRPr sz="2900">
                <a:solidFill>
                  <a:srgbClr val="FE4A4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E4A49"/>
              </a:buClr>
              <a:buSzPts val="2900"/>
              <a:buNone/>
              <a:defRPr sz="2900">
                <a:solidFill>
                  <a:srgbClr val="FE4A4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E4A49"/>
              </a:buClr>
              <a:buSzPts val="2900"/>
              <a:buNone/>
              <a:defRPr sz="2900">
                <a:solidFill>
                  <a:srgbClr val="FE4A4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E4A49"/>
              </a:buClr>
              <a:buSzPts val="2900"/>
              <a:buNone/>
              <a:defRPr sz="2900">
                <a:solidFill>
                  <a:srgbClr val="FE4A4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E4A49"/>
              </a:buClr>
              <a:buSzPts val="2900"/>
              <a:buNone/>
              <a:defRPr sz="2900">
                <a:solidFill>
                  <a:srgbClr val="FE4A4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E4A49"/>
              </a:buClr>
              <a:buSzPts val="2900"/>
              <a:buNone/>
              <a:defRPr sz="2900">
                <a:solidFill>
                  <a:srgbClr val="FE4A4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E4A49"/>
              </a:buClr>
              <a:buSzPts val="2900"/>
              <a:buNone/>
              <a:defRPr sz="2900">
                <a:solidFill>
                  <a:srgbClr val="FE4A49"/>
                </a:solidFill>
              </a:defRPr>
            </a:lvl9pPr>
          </a:lstStyle>
          <a:p/>
        </p:txBody>
      </p:sp>
      <p:sp>
        <p:nvSpPr>
          <p:cNvPr id="178" name="Google Shape;178;p34"/>
          <p:cNvSpPr txBox="1"/>
          <p:nvPr>
            <p:ph idx="12" type="sldNum"/>
          </p:nvPr>
        </p:nvSpPr>
        <p:spPr>
          <a:xfrm>
            <a:off x="83631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9" name="Google Shape;179;p34"/>
          <p:cNvSpPr txBox="1"/>
          <p:nvPr>
            <p:ph idx="1" type="body"/>
          </p:nvPr>
        </p:nvSpPr>
        <p:spPr>
          <a:xfrm>
            <a:off x="457200" y="1161550"/>
            <a:ext cx="8264700" cy="313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55600" lvl="0" marL="457200" rtl="0">
              <a:spcBef>
                <a:spcPts val="0"/>
              </a:spcBef>
              <a:spcAft>
                <a:spcPts val="0"/>
              </a:spcAft>
              <a:buClr>
                <a:srgbClr val="28286E"/>
              </a:buClr>
              <a:buSzPts val="2000"/>
              <a:buChar char="●"/>
              <a:defRPr sz="2000">
                <a:solidFill>
                  <a:srgbClr val="28286E"/>
                </a:solidFill>
              </a:defRPr>
            </a:lvl1pPr>
            <a:lvl2pPr indent="-355600" lvl="1" marL="914400" rtl="0">
              <a:spcBef>
                <a:spcPts val="1600"/>
              </a:spcBef>
              <a:spcAft>
                <a:spcPts val="0"/>
              </a:spcAft>
              <a:buClr>
                <a:srgbClr val="28286E"/>
              </a:buClr>
              <a:buSzPts val="2000"/>
              <a:buChar char="○"/>
              <a:defRPr sz="2000">
                <a:solidFill>
                  <a:srgbClr val="28286E"/>
                </a:solidFill>
              </a:defRPr>
            </a:lvl2pPr>
            <a:lvl3pPr indent="-355600" lvl="2" marL="1371600" rtl="0">
              <a:spcBef>
                <a:spcPts val="1600"/>
              </a:spcBef>
              <a:spcAft>
                <a:spcPts val="0"/>
              </a:spcAft>
              <a:buClr>
                <a:srgbClr val="28286E"/>
              </a:buClr>
              <a:buSzPts val="2000"/>
              <a:buChar char="■"/>
              <a:defRPr sz="2000">
                <a:solidFill>
                  <a:srgbClr val="28286E"/>
                </a:solidFill>
              </a:defRPr>
            </a:lvl3pPr>
            <a:lvl4pPr indent="-355600" lvl="3" marL="1828800" rtl="0">
              <a:spcBef>
                <a:spcPts val="1600"/>
              </a:spcBef>
              <a:spcAft>
                <a:spcPts val="0"/>
              </a:spcAft>
              <a:buClr>
                <a:srgbClr val="28286E"/>
              </a:buClr>
              <a:buSzPts val="2000"/>
              <a:buChar char="●"/>
              <a:defRPr sz="2000">
                <a:solidFill>
                  <a:srgbClr val="28286E"/>
                </a:solidFill>
              </a:defRPr>
            </a:lvl4pPr>
            <a:lvl5pPr indent="-355600" lvl="4" marL="2286000" rtl="0">
              <a:spcBef>
                <a:spcPts val="1600"/>
              </a:spcBef>
              <a:spcAft>
                <a:spcPts val="0"/>
              </a:spcAft>
              <a:buClr>
                <a:srgbClr val="28286E"/>
              </a:buClr>
              <a:buSzPts val="2000"/>
              <a:buChar char="○"/>
              <a:defRPr sz="2000">
                <a:solidFill>
                  <a:srgbClr val="28286E"/>
                </a:solidFill>
              </a:defRPr>
            </a:lvl5pPr>
            <a:lvl6pPr indent="-355600" lvl="5" marL="2743200" rtl="0">
              <a:spcBef>
                <a:spcPts val="1600"/>
              </a:spcBef>
              <a:spcAft>
                <a:spcPts val="0"/>
              </a:spcAft>
              <a:buClr>
                <a:srgbClr val="28286E"/>
              </a:buClr>
              <a:buSzPts val="2000"/>
              <a:buChar char="■"/>
              <a:defRPr sz="2000">
                <a:solidFill>
                  <a:srgbClr val="28286E"/>
                </a:solidFill>
              </a:defRPr>
            </a:lvl6pPr>
            <a:lvl7pPr indent="-355600" lvl="6" marL="3200400" rtl="0">
              <a:spcBef>
                <a:spcPts val="1600"/>
              </a:spcBef>
              <a:spcAft>
                <a:spcPts val="0"/>
              </a:spcAft>
              <a:buClr>
                <a:srgbClr val="28286E"/>
              </a:buClr>
              <a:buSzPts val="2000"/>
              <a:buChar char="●"/>
              <a:defRPr sz="2000">
                <a:solidFill>
                  <a:srgbClr val="28286E"/>
                </a:solidFill>
              </a:defRPr>
            </a:lvl7pPr>
            <a:lvl8pPr indent="-355600" lvl="7" marL="3657600" rtl="0">
              <a:spcBef>
                <a:spcPts val="1600"/>
              </a:spcBef>
              <a:spcAft>
                <a:spcPts val="0"/>
              </a:spcAft>
              <a:buClr>
                <a:srgbClr val="28286E"/>
              </a:buClr>
              <a:buSzPts val="2000"/>
              <a:buChar char="○"/>
              <a:defRPr sz="2000">
                <a:solidFill>
                  <a:srgbClr val="28286E"/>
                </a:solidFill>
              </a:defRPr>
            </a:lvl8pPr>
            <a:lvl9pPr indent="-355600" lvl="8" marL="4114800" rtl="0">
              <a:spcBef>
                <a:spcPts val="1600"/>
              </a:spcBef>
              <a:spcAft>
                <a:spcPts val="1600"/>
              </a:spcAft>
              <a:buClr>
                <a:srgbClr val="28286E"/>
              </a:buClr>
              <a:buSzPts val="2000"/>
              <a:buChar char="■"/>
              <a:defRPr sz="2000">
                <a:solidFill>
                  <a:srgbClr val="28286E"/>
                </a:solidFill>
              </a:defRPr>
            </a:lvl9pPr>
          </a:lstStyle>
          <a:p/>
        </p:txBody>
      </p:sp>
      <p:pic>
        <p:nvPicPr>
          <p:cNvPr id="180" name="Google Shape;180;p3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26048" y="148653"/>
            <a:ext cx="822960" cy="1849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Bottom half page image">
  <p:cSld name="TITLE_ONLY_1">
    <p:bg>
      <p:bgPr>
        <a:solidFill>
          <a:srgbClr val="FBFBFB"/>
        </a:solidFill>
      </p:bgPr>
    </p:bg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182;p35"/>
          <p:cNvPicPr preferRelativeResize="0"/>
          <p:nvPr/>
        </p:nvPicPr>
        <p:blipFill rotWithShape="1">
          <a:blip r:embed="rId2">
            <a:alphaModFix/>
          </a:blip>
          <a:srcRect b="25523" l="0" r="0" t="25523"/>
          <a:stretch/>
        </p:blipFill>
        <p:spPr>
          <a:xfrm>
            <a:off x="208950" y="2443325"/>
            <a:ext cx="8726100" cy="2511300"/>
          </a:xfrm>
          <a:prstGeom prst="roundRect">
            <a:avLst>
              <a:gd fmla="val 5044" name="adj"/>
            </a:avLst>
          </a:prstGeom>
          <a:noFill/>
          <a:ln>
            <a:noFill/>
          </a:ln>
        </p:spPr>
      </p:pic>
      <p:sp>
        <p:nvSpPr>
          <p:cNvPr id="183" name="Google Shape;183;p35"/>
          <p:cNvSpPr txBox="1"/>
          <p:nvPr>
            <p:ph type="title"/>
          </p:nvPr>
        </p:nvSpPr>
        <p:spPr>
          <a:xfrm>
            <a:off x="457200" y="304700"/>
            <a:ext cx="5840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C796B"/>
              </a:buClr>
              <a:buSzPts val="2900"/>
              <a:buNone/>
              <a:defRPr>
                <a:solidFill>
                  <a:srgbClr val="EC796B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E4A49"/>
              </a:buClr>
              <a:buSzPts val="2800"/>
              <a:buNone/>
              <a:defRPr>
                <a:solidFill>
                  <a:srgbClr val="FE4A4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E4A49"/>
              </a:buClr>
              <a:buSzPts val="2800"/>
              <a:buNone/>
              <a:defRPr>
                <a:solidFill>
                  <a:srgbClr val="FE4A4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E4A49"/>
              </a:buClr>
              <a:buSzPts val="2800"/>
              <a:buNone/>
              <a:defRPr>
                <a:solidFill>
                  <a:srgbClr val="FE4A4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E4A49"/>
              </a:buClr>
              <a:buSzPts val="2800"/>
              <a:buNone/>
              <a:defRPr>
                <a:solidFill>
                  <a:srgbClr val="FE4A4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E4A49"/>
              </a:buClr>
              <a:buSzPts val="2800"/>
              <a:buNone/>
              <a:defRPr>
                <a:solidFill>
                  <a:srgbClr val="FE4A4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E4A49"/>
              </a:buClr>
              <a:buSzPts val="2800"/>
              <a:buNone/>
              <a:defRPr>
                <a:solidFill>
                  <a:srgbClr val="FE4A4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E4A49"/>
              </a:buClr>
              <a:buSzPts val="2800"/>
              <a:buNone/>
              <a:defRPr>
                <a:solidFill>
                  <a:srgbClr val="FE4A4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E4A49"/>
              </a:buClr>
              <a:buSzPts val="2800"/>
              <a:buNone/>
              <a:defRPr>
                <a:solidFill>
                  <a:srgbClr val="FE4A49"/>
                </a:solidFill>
              </a:defRPr>
            </a:lvl9pPr>
          </a:lstStyle>
          <a:p/>
        </p:txBody>
      </p:sp>
      <p:sp>
        <p:nvSpPr>
          <p:cNvPr id="184" name="Google Shape;184;p35"/>
          <p:cNvSpPr txBox="1"/>
          <p:nvPr>
            <p:ph idx="12" type="sldNum"/>
          </p:nvPr>
        </p:nvSpPr>
        <p:spPr>
          <a:xfrm>
            <a:off x="83631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5" name="Google Shape;185;p35"/>
          <p:cNvSpPr txBox="1"/>
          <p:nvPr>
            <p:ph idx="1" type="body"/>
          </p:nvPr>
        </p:nvSpPr>
        <p:spPr>
          <a:xfrm>
            <a:off x="458600" y="1152475"/>
            <a:ext cx="4024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28286E"/>
              </a:buClr>
              <a:buSzPts val="1400"/>
              <a:buChar char="●"/>
              <a:defRPr sz="1400">
                <a:solidFill>
                  <a:srgbClr val="28286E"/>
                </a:solidFill>
              </a:defRPr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Clr>
                <a:srgbClr val="28286E"/>
              </a:buClr>
              <a:buSzPts val="1200"/>
              <a:buChar char="○"/>
              <a:defRPr sz="1200">
                <a:solidFill>
                  <a:srgbClr val="28286E"/>
                </a:solidFill>
              </a:defRPr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Clr>
                <a:srgbClr val="28286E"/>
              </a:buClr>
              <a:buSzPts val="1200"/>
              <a:buChar char="■"/>
              <a:defRPr sz="1200">
                <a:solidFill>
                  <a:srgbClr val="28286E"/>
                </a:solidFill>
              </a:defRPr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Clr>
                <a:srgbClr val="28286E"/>
              </a:buClr>
              <a:buSzPts val="1200"/>
              <a:buChar char="●"/>
              <a:defRPr sz="1200">
                <a:solidFill>
                  <a:srgbClr val="28286E"/>
                </a:solidFill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rgbClr val="28286E"/>
              </a:buClr>
              <a:buSzPts val="1200"/>
              <a:buChar char="○"/>
              <a:defRPr sz="1200">
                <a:solidFill>
                  <a:srgbClr val="28286E"/>
                </a:solidFill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rgbClr val="28286E"/>
              </a:buClr>
              <a:buSzPts val="1200"/>
              <a:buChar char="■"/>
              <a:defRPr sz="1200">
                <a:solidFill>
                  <a:srgbClr val="28286E"/>
                </a:solidFill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rgbClr val="28286E"/>
              </a:buClr>
              <a:buSzPts val="1200"/>
              <a:buChar char="●"/>
              <a:defRPr sz="1200">
                <a:solidFill>
                  <a:srgbClr val="28286E"/>
                </a:solidFill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rgbClr val="28286E"/>
              </a:buClr>
              <a:buSzPts val="1200"/>
              <a:buChar char="○"/>
              <a:defRPr sz="1200">
                <a:solidFill>
                  <a:srgbClr val="28286E"/>
                </a:solidFill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rgbClr val="28286E"/>
              </a:buClr>
              <a:buSzPts val="1200"/>
              <a:buChar char="■"/>
              <a:defRPr sz="1200">
                <a:solidFill>
                  <a:srgbClr val="28286E"/>
                </a:solidFill>
              </a:defRPr>
            </a:lvl9pPr>
          </a:lstStyle>
          <a:p/>
        </p:txBody>
      </p:sp>
      <p:sp>
        <p:nvSpPr>
          <p:cNvPr id="186" name="Google Shape;186;p35"/>
          <p:cNvSpPr txBox="1"/>
          <p:nvPr>
            <p:ph idx="2" type="body"/>
          </p:nvPr>
        </p:nvSpPr>
        <p:spPr>
          <a:xfrm>
            <a:off x="4762075" y="1152475"/>
            <a:ext cx="4024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28286E"/>
              </a:buClr>
              <a:buSzPts val="1400"/>
              <a:buChar char="●"/>
              <a:defRPr sz="1400">
                <a:solidFill>
                  <a:srgbClr val="28286E"/>
                </a:solidFill>
              </a:defRPr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Clr>
                <a:srgbClr val="28286E"/>
              </a:buClr>
              <a:buSzPts val="1200"/>
              <a:buChar char="○"/>
              <a:defRPr sz="1200">
                <a:solidFill>
                  <a:srgbClr val="28286E"/>
                </a:solidFill>
              </a:defRPr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Clr>
                <a:srgbClr val="28286E"/>
              </a:buClr>
              <a:buSzPts val="1200"/>
              <a:buChar char="■"/>
              <a:defRPr sz="1200">
                <a:solidFill>
                  <a:srgbClr val="28286E"/>
                </a:solidFill>
              </a:defRPr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Clr>
                <a:srgbClr val="28286E"/>
              </a:buClr>
              <a:buSzPts val="1200"/>
              <a:buChar char="●"/>
              <a:defRPr sz="1200">
                <a:solidFill>
                  <a:srgbClr val="28286E"/>
                </a:solidFill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rgbClr val="28286E"/>
              </a:buClr>
              <a:buSzPts val="1200"/>
              <a:buChar char="○"/>
              <a:defRPr sz="1200">
                <a:solidFill>
                  <a:srgbClr val="28286E"/>
                </a:solidFill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rgbClr val="28286E"/>
              </a:buClr>
              <a:buSzPts val="1200"/>
              <a:buChar char="■"/>
              <a:defRPr sz="1200">
                <a:solidFill>
                  <a:srgbClr val="28286E"/>
                </a:solidFill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rgbClr val="28286E"/>
              </a:buClr>
              <a:buSzPts val="1200"/>
              <a:buChar char="●"/>
              <a:defRPr sz="1200">
                <a:solidFill>
                  <a:srgbClr val="28286E"/>
                </a:solidFill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rgbClr val="28286E"/>
              </a:buClr>
              <a:buSzPts val="1200"/>
              <a:buChar char="○"/>
              <a:defRPr sz="1200">
                <a:solidFill>
                  <a:srgbClr val="28286E"/>
                </a:solidFill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rgbClr val="28286E"/>
              </a:buClr>
              <a:buSzPts val="1200"/>
              <a:buChar char="■"/>
              <a:defRPr sz="1200">
                <a:solidFill>
                  <a:srgbClr val="28286E"/>
                </a:solidFill>
              </a:defRPr>
            </a:lvl9pPr>
          </a:lstStyle>
          <a:p/>
        </p:txBody>
      </p:sp>
      <p:pic>
        <p:nvPicPr>
          <p:cNvPr id="187" name="Google Shape;18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6048" y="148653"/>
            <a:ext cx="822960" cy="1849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+ Bottom half page image rounded shape 2">
  <p:cSld name="TITLE_ONLY_1_4">
    <p:bg>
      <p:bgPr>
        <a:solidFill>
          <a:srgbClr val="FBFBFB"/>
        </a:solidFill>
      </p:bgPr>
    </p:bg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p36"/>
          <p:cNvPicPr preferRelativeResize="0"/>
          <p:nvPr/>
        </p:nvPicPr>
        <p:blipFill rotWithShape="1">
          <a:blip r:embed="rId2">
            <a:alphaModFix/>
          </a:blip>
          <a:srcRect b="25523" l="0" r="0" t="25523"/>
          <a:stretch/>
        </p:blipFill>
        <p:spPr>
          <a:xfrm>
            <a:off x="208950" y="2443325"/>
            <a:ext cx="8726100" cy="2511300"/>
          </a:xfrm>
          <a:prstGeom prst="roundRect">
            <a:avLst>
              <a:gd fmla="val 5044" name="adj"/>
            </a:avLst>
          </a:prstGeom>
          <a:noFill/>
          <a:ln>
            <a:noFill/>
          </a:ln>
        </p:spPr>
      </p:pic>
      <p:sp>
        <p:nvSpPr>
          <p:cNvPr id="190" name="Google Shape;190;p36"/>
          <p:cNvSpPr txBox="1"/>
          <p:nvPr>
            <p:ph type="title"/>
          </p:nvPr>
        </p:nvSpPr>
        <p:spPr>
          <a:xfrm>
            <a:off x="457200" y="304700"/>
            <a:ext cx="5840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C796B"/>
              </a:buClr>
              <a:buSzPts val="2900"/>
              <a:buNone/>
              <a:defRPr sz="2900">
                <a:solidFill>
                  <a:srgbClr val="EC796B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E4A49"/>
              </a:buClr>
              <a:buSzPts val="2900"/>
              <a:buNone/>
              <a:defRPr sz="2900">
                <a:solidFill>
                  <a:srgbClr val="FE4A4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E4A49"/>
              </a:buClr>
              <a:buSzPts val="2900"/>
              <a:buNone/>
              <a:defRPr sz="2900">
                <a:solidFill>
                  <a:srgbClr val="FE4A4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E4A49"/>
              </a:buClr>
              <a:buSzPts val="2900"/>
              <a:buNone/>
              <a:defRPr sz="2900">
                <a:solidFill>
                  <a:srgbClr val="FE4A4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E4A49"/>
              </a:buClr>
              <a:buSzPts val="2900"/>
              <a:buNone/>
              <a:defRPr sz="2900">
                <a:solidFill>
                  <a:srgbClr val="FE4A4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E4A49"/>
              </a:buClr>
              <a:buSzPts val="2900"/>
              <a:buNone/>
              <a:defRPr sz="2900">
                <a:solidFill>
                  <a:srgbClr val="FE4A4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E4A49"/>
              </a:buClr>
              <a:buSzPts val="2900"/>
              <a:buNone/>
              <a:defRPr sz="2900">
                <a:solidFill>
                  <a:srgbClr val="FE4A4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E4A49"/>
              </a:buClr>
              <a:buSzPts val="2900"/>
              <a:buNone/>
              <a:defRPr sz="2900">
                <a:solidFill>
                  <a:srgbClr val="FE4A4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E4A49"/>
              </a:buClr>
              <a:buSzPts val="2900"/>
              <a:buNone/>
              <a:defRPr sz="2900">
                <a:solidFill>
                  <a:srgbClr val="FE4A49"/>
                </a:solidFill>
              </a:defRPr>
            </a:lvl9pPr>
          </a:lstStyle>
          <a:p/>
        </p:txBody>
      </p:sp>
      <p:sp>
        <p:nvSpPr>
          <p:cNvPr id="191" name="Google Shape;191;p36"/>
          <p:cNvSpPr txBox="1"/>
          <p:nvPr>
            <p:ph idx="12" type="sldNum"/>
          </p:nvPr>
        </p:nvSpPr>
        <p:spPr>
          <a:xfrm>
            <a:off x="83631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2" name="Google Shape;192;p36"/>
          <p:cNvSpPr txBox="1"/>
          <p:nvPr>
            <p:ph idx="1" type="body"/>
          </p:nvPr>
        </p:nvSpPr>
        <p:spPr>
          <a:xfrm>
            <a:off x="458600" y="1152475"/>
            <a:ext cx="4024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 rtl="0">
              <a:spcBef>
                <a:spcPts val="0"/>
              </a:spcBef>
              <a:spcAft>
                <a:spcPts val="0"/>
              </a:spcAft>
              <a:buClr>
                <a:srgbClr val="28286E"/>
              </a:buClr>
              <a:buSzPts val="1500"/>
              <a:buChar char="●"/>
              <a:defRPr sz="1500">
                <a:solidFill>
                  <a:srgbClr val="28286E"/>
                </a:solidFill>
              </a:defRPr>
            </a:lvl1pPr>
            <a:lvl2pPr indent="-323850" lvl="1" marL="914400" rtl="0">
              <a:spcBef>
                <a:spcPts val="1600"/>
              </a:spcBef>
              <a:spcAft>
                <a:spcPts val="0"/>
              </a:spcAft>
              <a:buClr>
                <a:srgbClr val="28286E"/>
              </a:buClr>
              <a:buSzPts val="1500"/>
              <a:buChar char="○"/>
              <a:defRPr sz="1500">
                <a:solidFill>
                  <a:srgbClr val="28286E"/>
                </a:solidFill>
              </a:defRPr>
            </a:lvl2pPr>
            <a:lvl3pPr indent="-323850" lvl="2" marL="1371600" rtl="0">
              <a:spcBef>
                <a:spcPts val="1600"/>
              </a:spcBef>
              <a:spcAft>
                <a:spcPts val="0"/>
              </a:spcAft>
              <a:buClr>
                <a:srgbClr val="28286E"/>
              </a:buClr>
              <a:buSzPts val="1500"/>
              <a:buChar char="■"/>
              <a:defRPr sz="1500">
                <a:solidFill>
                  <a:srgbClr val="28286E"/>
                </a:solidFill>
              </a:defRPr>
            </a:lvl3pPr>
            <a:lvl4pPr indent="-323850" lvl="3" marL="1828800" rtl="0">
              <a:spcBef>
                <a:spcPts val="1600"/>
              </a:spcBef>
              <a:spcAft>
                <a:spcPts val="0"/>
              </a:spcAft>
              <a:buClr>
                <a:srgbClr val="28286E"/>
              </a:buClr>
              <a:buSzPts val="1500"/>
              <a:buChar char="●"/>
              <a:defRPr sz="1500">
                <a:solidFill>
                  <a:srgbClr val="28286E"/>
                </a:solidFill>
              </a:defRPr>
            </a:lvl4pPr>
            <a:lvl5pPr indent="-323850" lvl="4" marL="2286000" rtl="0">
              <a:spcBef>
                <a:spcPts val="1600"/>
              </a:spcBef>
              <a:spcAft>
                <a:spcPts val="0"/>
              </a:spcAft>
              <a:buClr>
                <a:srgbClr val="28286E"/>
              </a:buClr>
              <a:buSzPts val="1500"/>
              <a:buChar char="○"/>
              <a:defRPr sz="1500">
                <a:solidFill>
                  <a:srgbClr val="28286E"/>
                </a:solidFill>
              </a:defRPr>
            </a:lvl5pPr>
            <a:lvl6pPr indent="-323850" lvl="5" marL="2743200" rtl="0">
              <a:spcBef>
                <a:spcPts val="1600"/>
              </a:spcBef>
              <a:spcAft>
                <a:spcPts val="0"/>
              </a:spcAft>
              <a:buClr>
                <a:srgbClr val="28286E"/>
              </a:buClr>
              <a:buSzPts val="1500"/>
              <a:buChar char="■"/>
              <a:defRPr sz="1500">
                <a:solidFill>
                  <a:srgbClr val="28286E"/>
                </a:solidFill>
              </a:defRPr>
            </a:lvl6pPr>
            <a:lvl7pPr indent="-323850" lvl="6" marL="3200400" rtl="0">
              <a:spcBef>
                <a:spcPts val="1600"/>
              </a:spcBef>
              <a:spcAft>
                <a:spcPts val="0"/>
              </a:spcAft>
              <a:buClr>
                <a:srgbClr val="28286E"/>
              </a:buClr>
              <a:buSzPts val="1500"/>
              <a:buChar char="●"/>
              <a:defRPr sz="1500">
                <a:solidFill>
                  <a:srgbClr val="28286E"/>
                </a:solidFill>
              </a:defRPr>
            </a:lvl7pPr>
            <a:lvl8pPr indent="-323850" lvl="7" marL="3657600" rtl="0">
              <a:spcBef>
                <a:spcPts val="1600"/>
              </a:spcBef>
              <a:spcAft>
                <a:spcPts val="0"/>
              </a:spcAft>
              <a:buClr>
                <a:srgbClr val="28286E"/>
              </a:buClr>
              <a:buSzPts val="1500"/>
              <a:buChar char="○"/>
              <a:defRPr sz="1500">
                <a:solidFill>
                  <a:srgbClr val="28286E"/>
                </a:solidFill>
              </a:defRPr>
            </a:lvl8pPr>
            <a:lvl9pPr indent="-323850" lvl="8" marL="4114800" rtl="0">
              <a:spcBef>
                <a:spcPts val="1600"/>
              </a:spcBef>
              <a:spcAft>
                <a:spcPts val="1600"/>
              </a:spcAft>
              <a:buClr>
                <a:srgbClr val="28286E"/>
              </a:buClr>
              <a:buSzPts val="1500"/>
              <a:buChar char="■"/>
              <a:defRPr sz="1500">
                <a:solidFill>
                  <a:srgbClr val="28286E"/>
                </a:solidFill>
              </a:defRPr>
            </a:lvl9pPr>
          </a:lstStyle>
          <a:p/>
        </p:txBody>
      </p:sp>
      <p:sp>
        <p:nvSpPr>
          <p:cNvPr id="193" name="Google Shape;193;p36"/>
          <p:cNvSpPr txBox="1"/>
          <p:nvPr>
            <p:ph idx="2" type="body"/>
          </p:nvPr>
        </p:nvSpPr>
        <p:spPr>
          <a:xfrm>
            <a:off x="4762075" y="1152475"/>
            <a:ext cx="4024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 rtl="0">
              <a:spcBef>
                <a:spcPts val="0"/>
              </a:spcBef>
              <a:spcAft>
                <a:spcPts val="0"/>
              </a:spcAft>
              <a:buClr>
                <a:srgbClr val="28286E"/>
              </a:buClr>
              <a:buSzPts val="1500"/>
              <a:buChar char="●"/>
              <a:defRPr sz="1500">
                <a:solidFill>
                  <a:srgbClr val="28286E"/>
                </a:solidFill>
              </a:defRPr>
            </a:lvl1pPr>
            <a:lvl2pPr indent="-323850" lvl="1" marL="914400" rtl="0">
              <a:spcBef>
                <a:spcPts val="1600"/>
              </a:spcBef>
              <a:spcAft>
                <a:spcPts val="0"/>
              </a:spcAft>
              <a:buClr>
                <a:srgbClr val="28286E"/>
              </a:buClr>
              <a:buSzPts val="1500"/>
              <a:buChar char="○"/>
              <a:defRPr sz="1500">
                <a:solidFill>
                  <a:srgbClr val="28286E"/>
                </a:solidFill>
              </a:defRPr>
            </a:lvl2pPr>
            <a:lvl3pPr indent="-323850" lvl="2" marL="1371600" rtl="0">
              <a:spcBef>
                <a:spcPts val="1600"/>
              </a:spcBef>
              <a:spcAft>
                <a:spcPts val="0"/>
              </a:spcAft>
              <a:buClr>
                <a:srgbClr val="28286E"/>
              </a:buClr>
              <a:buSzPts val="1500"/>
              <a:buChar char="■"/>
              <a:defRPr sz="1500">
                <a:solidFill>
                  <a:srgbClr val="28286E"/>
                </a:solidFill>
              </a:defRPr>
            </a:lvl3pPr>
            <a:lvl4pPr indent="-323850" lvl="3" marL="1828800" rtl="0">
              <a:spcBef>
                <a:spcPts val="1600"/>
              </a:spcBef>
              <a:spcAft>
                <a:spcPts val="0"/>
              </a:spcAft>
              <a:buClr>
                <a:srgbClr val="28286E"/>
              </a:buClr>
              <a:buSzPts val="1500"/>
              <a:buChar char="●"/>
              <a:defRPr sz="1500">
                <a:solidFill>
                  <a:srgbClr val="28286E"/>
                </a:solidFill>
              </a:defRPr>
            </a:lvl4pPr>
            <a:lvl5pPr indent="-323850" lvl="4" marL="2286000" rtl="0">
              <a:spcBef>
                <a:spcPts val="1600"/>
              </a:spcBef>
              <a:spcAft>
                <a:spcPts val="0"/>
              </a:spcAft>
              <a:buClr>
                <a:srgbClr val="28286E"/>
              </a:buClr>
              <a:buSzPts val="1500"/>
              <a:buChar char="○"/>
              <a:defRPr sz="1500">
                <a:solidFill>
                  <a:srgbClr val="28286E"/>
                </a:solidFill>
              </a:defRPr>
            </a:lvl5pPr>
            <a:lvl6pPr indent="-323850" lvl="5" marL="2743200" rtl="0">
              <a:spcBef>
                <a:spcPts val="1600"/>
              </a:spcBef>
              <a:spcAft>
                <a:spcPts val="0"/>
              </a:spcAft>
              <a:buClr>
                <a:srgbClr val="28286E"/>
              </a:buClr>
              <a:buSzPts val="1500"/>
              <a:buChar char="■"/>
              <a:defRPr sz="1500">
                <a:solidFill>
                  <a:srgbClr val="28286E"/>
                </a:solidFill>
              </a:defRPr>
            </a:lvl6pPr>
            <a:lvl7pPr indent="-323850" lvl="6" marL="3200400" rtl="0">
              <a:spcBef>
                <a:spcPts val="1600"/>
              </a:spcBef>
              <a:spcAft>
                <a:spcPts val="0"/>
              </a:spcAft>
              <a:buClr>
                <a:srgbClr val="28286E"/>
              </a:buClr>
              <a:buSzPts val="1500"/>
              <a:buChar char="●"/>
              <a:defRPr sz="1500">
                <a:solidFill>
                  <a:srgbClr val="28286E"/>
                </a:solidFill>
              </a:defRPr>
            </a:lvl7pPr>
            <a:lvl8pPr indent="-323850" lvl="7" marL="3657600" rtl="0">
              <a:spcBef>
                <a:spcPts val="1600"/>
              </a:spcBef>
              <a:spcAft>
                <a:spcPts val="0"/>
              </a:spcAft>
              <a:buClr>
                <a:srgbClr val="28286E"/>
              </a:buClr>
              <a:buSzPts val="1500"/>
              <a:buChar char="○"/>
              <a:defRPr sz="1500">
                <a:solidFill>
                  <a:srgbClr val="28286E"/>
                </a:solidFill>
              </a:defRPr>
            </a:lvl8pPr>
            <a:lvl9pPr indent="-323850" lvl="8" marL="4114800" rtl="0">
              <a:spcBef>
                <a:spcPts val="1600"/>
              </a:spcBef>
              <a:spcAft>
                <a:spcPts val="1600"/>
              </a:spcAft>
              <a:buClr>
                <a:srgbClr val="28286E"/>
              </a:buClr>
              <a:buSzPts val="1500"/>
              <a:buChar char="■"/>
              <a:defRPr sz="1500">
                <a:solidFill>
                  <a:srgbClr val="28286E"/>
                </a:solidFill>
              </a:defRPr>
            </a:lvl9pPr>
          </a:lstStyle>
          <a:p/>
        </p:txBody>
      </p:sp>
      <p:pic>
        <p:nvPicPr>
          <p:cNvPr id="194" name="Google Shape;194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6048" y="148653"/>
            <a:ext cx="822960" cy="1849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Full page image 1">
  <p:cSld name="TITLE_ONLY_1_3">
    <p:bg>
      <p:bgPr>
        <a:solidFill>
          <a:srgbClr val="FBFBFB"/>
        </a:solidFill>
      </p:bgPr>
    </p:bg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Google Shape;196;p37"/>
          <p:cNvPicPr preferRelativeResize="0"/>
          <p:nvPr/>
        </p:nvPicPr>
        <p:blipFill rotWithShape="1">
          <a:blip r:embed="rId2">
            <a:alphaModFix/>
          </a:blip>
          <a:srcRect b="10997" l="0" r="0" t="11005"/>
          <a:stretch/>
        </p:blipFill>
        <p:spPr>
          <a:xfrm>
            <a:off x="0" y="1139825"/>
            <a:ext cx="9144003" cy="4003676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37"/>
          <p:cNvSpPr txBox="1"/>
          <p:nvPr>
            <p:ph type="title"/>
          </p:nvPr>
        </p:nvSpPr>
        <p:spPr>
          <a:xfrm>
            <a:off x="457200" y="304700"/>
            <a:ext cx="5840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C796B"/>
              </a:buClr>
              <a:buSzPts val="2900"/>
              <a:buNone/>
              <a:defRPr sz="2900">
                <a:solidFill>
                  <a:srgbClr val="EC796B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E4A49"/>
              </a:buClr>
              <a:buSzPts val="2900"/>
              <a:buNone/>
              <a:defRPr sz="2900">
                <a:solidFill>
                  <a:srgbClr val="FE4A4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E4A49"/>
              </a:buClr>
              <a:buSzPts val="2900"/>
              <a:buNone/>
              <a:defRPr sz="2900">
                <a:solidFill>
                  <a:srgbClr val="FE4A4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E4A49"/>
              </a:buClr>
              <a:buSzPts val="2900"/>
              <a:buNone/>
              <a:defRPr sz="2900">
                <a:solidFill>
                  <a:srgbClr val="FE4A4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E4A49"/>
              </a:buClr>
              <a:buSzPts val="2900"/>
              <a:buNone/>
              <a:defRPr sz="2900">
                <a:solidFill>
                  <a:srgbClr val="FE4A4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E4A49"/>
              </a:buClr>
              <a:buSzPts val="2900"/>
              <a:buNone/>
              <a:defRPr sz="2900">
                <a:solidFill>
                  <a:srgbClr val="FE4A4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E4A49"/>
              </a:buClr>
              <a:buSzPts val="2900"/>
              <a:buNone/>
              <a:defRPr sz="2900">
                <a:solidFill>
                  <a:srgbClr val="FE4A4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E4A49"/>
              </a:buClr>
              <a:buSzPts val="2900"/>
              <a:buNone/>
              <a:defRPr sz="2900">
                <a:solidFill>
                  <a:srgbClr val="FE4A4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E4A49"/>
              </a:buClr>
              <a:buSzPts val="2900"/>
              <a:buNone/>
              <a:defRPr sz="2900">
                <a:solidFill>
                  <a:srgbClr val="FE4A49"/>
                </a:solidFill>
              </a:defRPr>
            </a:lvl9pPr>
          </a:lstStyle>
          <a:p/>
        </p:txBody>
      </p:sp>
      <p:sp>
        <p:nvSpPr>
          <p:cNvPr id="198" name="Google Shape;198;p37"/>
          <p:cNvSpPr txBox="1"/>
          <p:nvPr>
            <p:ph idx="12" type="sldNum"/>
          </p:nvPr>
        </p:nvSpPr>
        <p:spPr>
          <a:xfrm>
            <a:off x="83631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99" name="Google Shape;199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6048" y="148653"/>
            <a:ext cx="822960" cy="1849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Full page image 1 1">
  <p:cSld name="TITLE_ONLY_1_3_1">
    <p:bg>
      <p:bgPr>
        <a:solidFill>
          <a:srgbClr val="FBFBFB"/>
        </a:solidFill>
      </p:bgPr>
    </p:bg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Google Shape;201;p38"/>
          <p:cNvPicPr preferRelativeResize="0"/>
          <p:nvPr/>
        </p:nvPicPr>
        <p:blipFill rotWithShape="1">
          <a:blip r:embed="rId2">
            <a:alphaModFix/>
          </a:blip>
          <a:srcRect b="12941" l="0" r="0" t="12941"/>
          <a:stretch/>
        </p:blipFill>
        <p:spPr>
          <a:xfrm>
            <a:off x="208950" y="1152500"/>
            <a:ext cx="8726100" cy="3802200"/>
          </a:xfrm>
          <a:prstGeom prst="roundRect">
            <a:avLst>
              <a:gd fmla="val 5044" name="adj"/>
            </a:avLst>
          </a:prstGeom>
          <a:noFill/>
          <a:ln>
            <a:noFill/>
          </a:ln>
        </p:spPr>
      </p:pic>
      <p:sp>
        <p:nvSpPr>
          <p:cNvPr id="202" name="Google Shape;202;p38"/>
          <p:cNvSpPr txBox="1"/>
          <p:nvPr>
            <p:ph type="title"/>
          </p:nvPr>
        </p:nvSpPr>
        <p:spPr>
          <a:xfrm>
            <a:off x="457200" y="304700"/>
            <a:ext cx="5840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C796B"/>
              </a:buClr>
              <a:buSzPts val="2900"/>
              <a:buNone/>
              <a:defRPr sz="2900">
                <a:solidFill>
                  <a:srgbClr val="EC796B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E4A49"/>
              </a:buClr>
              <a:buSzPts val="2900"/>
              <a:buNone/>
              <a:defRPr sz="2900">
                <a:solidFill>
                  <a:srgbClr val="FE4A4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E4A49"/>
              </a:buClr>
              <a:buSzPts val="2900"/>
              <a:buNone/>
              <a:defRPr sz="2900">
                <a:solidFill>
                  <a:srgbClr val="FE4A4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E4A49"/>
              </a:buClr>
              <a:buSzPts val="2900"/>
              <a:buNone/>
              <a:defRPr sz="2900">
                <a:solidFill>
                  <a:srgbClr val="FE4A4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E4A49"/>
              </a:buClr>
              <a:buSzPts val="2900"/>
              <a:buNone/>
              <a:defRPr sz="2900">
                <a:solidFill>
                  <a:srgbClr val="FE4A4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E4A49"/>
              </a:buClr>
              <a:buSzPts val="2900"/>
              <a:buNone/>
              <a:defRPr sz="2900">
                <a:solidFill>
                  <a:srgbClr val="FE4A4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E4A49"/>
              </a:buClr>
              <a:buSzPts val="2900"/>
              <a:buNone/>
              <a:defRPr sz="2900">
                <a:solidFill>
                  <a:srgbClr val="FE4A4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E4A49"/>
              </a:buClr>
              <a:buSzPts val="2900"/>
              <a:buNone/>
              <a:defRPr sz="2900">
                <a:solidFill>
                  <a:srgbClr val="FE4A4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E4A49"/>
              </a:buClr>
              <a:buSzPts val="2900"/>
              <a:buNone/>
              <a:defRPr sz="2900">
                <a:solidFill>
                  <a:srgbClr val="FE4A49"/>
                </a:solidFill>
              </a:defRPr>
            </a:lvl9pPr>
          </a:lstStyle>
          <a:p/>
        </p:txBody>
      </p:sp>
      <p:sp>
        <p:nvSpPr>
          <p:cNvPr id="203" name="Google Shape;203;p38"/>
          <p:cNvSpPr txBox="1"/>
          <p:nvPr>
            <p:ph idx="12" type="sldNum"/>
          </p:nvPr>
        </p:nvSpPr>
        <p:spPr>
          <a:xfrm>
            <a:off x="83631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04" name="Google Shape;204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6048" y="148653"/>
            <a:ext cx="822960" cy="1849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MIddle images with description below">
  <p:cSld name="TITLE_ONLY_1_2">
    <p:bg>
      <p:bgPr>
        <a:solidFill>
          <a:srgbClr val="FBFBFB"/>
        </a:solidFill>
      </p:bgPr>
    </p:bg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9"/>
          <p:cNvSpPr/>
          <p:nvPr/>
        </p:nvSpPr>
        <p:spPr>
          <a:xfrm>
            <a:off x="355750" y="1446750"/>
            <a:ext cx="4077000" cy="2444400"/>
          </a:xfrm>
          <a:prstGeom prst="roundRect">
            <a:avLst>
              <a:gd fmla="val 3561" name="adj"/>
            </a:avLst>
          </a:prstGeom>
          <a:solidFill>
            <a:srgbClr val="CCCCCC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39"/>
          <p:cNvSpPr/>
          <p:nvPr/>
        </p:nvSpPr>
        <p:spPr>
          <a:xfrm>
            <a:off x="4709913" y="1446750"/>
            <a:ext cx="4077000" cy="2444400"/>
          </a:xfrm>
          <a:prstGeom prst="roundRect">
            <a:avLst>
              <a:gd fmla="val 3561" name="adj"/>
            </a:avLst>
          </a:prstGeom>
          <a:solidFill>
            <a:srgbClr val="CCCCCC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39"/>
          <p:cNvSpPr txBox="1"/>
          <p:nvPr>
            <p:ph type="title"/>
          </p:nvPr>
        </p:nvSpPr>
        <p:spPr>
          <a:xfrm>
            <a:off x="457200" y="304700"/>
            <a:ext cx="5840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C796B"/>
              </a:buClr>
              <a:buSzPts val="2900"/>
              <a:buNone/>
              <a:defRPr sz="2900">
                <a:solidFill>
                  <a:srgbClr val="EC796B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EC796B"/>
              </a:buClr>
              <a:buSzPts val="2900"/>
              <a:buNone/>
              <a:defRPr sz="2900">
                <a:solidFill>
                  <a:srgbClr val="EC796B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EC796B"/>
              </a:buClr>
              <a:buSzPts val="2900"/>
              <a:buNone/>
              <a:defRPr sz="2900">
                <a:solidFill>
                  <a:srgbClr val="EC796B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EC796B"/>
              </a:buClr>
              <a:buSzPts val="2900"/>
              <a:buNone/>
              <a:defRPr sz="2900">
                <a:solidFill>
                  <a:srgbClr val="EC796B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EC796B"/>
              </a:buClr>
              <a:buSzPts val="2900"/>
              <a:buNone/>
              <a:defRPr sz="2900">
                <a:solidFill>
                  <a:srgbClr val="EC796B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EC796B"/>
              </a:buClr>
              <a:buSzPts val="2900"/>
              <a:buNone/>
              <a:defRPr sz="2900">
                <a:solidFill>
                  <a:srgbClr val="EC796B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EC796B"/>
              </a:buClr>
              <a:buSzPts val="2900"/>
              <a:buNone/>
              <a:defRPr sz="2900">
                <a:solidFill>
                  <a:srgbClr val="EC796B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EC796B"/>
              </a:buClr>
              <a:buSzPts val="2900"/>
              <a:buNone/>
              <a:defRPr sz="2900">
                <a:solidFill>
                  <a:srgbClr val="EC796B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EC796B"/>
              </a:buClr>
              <a:buSzPts val="2900"/>
              <a:buNone/>
              <a:defRPr sz="2900">
                <a:solidFill>
                  <a:srgbClr val="EC796B"/>
                </a:solidFill>
              </a:defRPr>
            </a:lvl9pPr>
          </a:lstStyle>
          <a:p/>
        </p:txBody>
      </p:sp>
      <p:sp>
        <p:nvSpPr>
          <p:cNvPr id="209" name="Google Shape;209;p39"/>
          <p:cNvSpPr txBox="1"/>
          <p:nvPr>
            <p:ph idx="12" type="sldNum"/>
          </p:nvPr>
        </p:nvSpPr>
        <p:spPr>
          <a:xfrm>
            <a:off x="83631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0" name="Google Shape;210;p39"/>
          <p:cNvSpPr txBox="1"/>
          <p:nvPr>
            <p:ph idx="1" type="body"/>
          </p:nvPr>
        </p:nvSpPr>
        <p:spPr>
          <a:xfrm>
            <a:off x="457200" y="4090525"/>
            <a:ext cx="3772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28286E"/>
              </a:buClr>
              <a:buSzPts val="1400"/>
              <a:buChar char="●"/>
              <a:defRPr sz="1400">
                <a:solidFill>
                  <a:srgbClr val="28286E"/>
                </a:solidFill>
              </a:defRPr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Clr>
                <a:srgbClr val="28286E"/>
              </a:buClr>
              <a:buSzPts val="1200"/>
              <a:buChar char="○"/>
              <a:defRPr sz="1200">
                <a:solidFill>
                  <a:srgbClr val="28286E"/>
                </a:solidFill>
              </a:defRPr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Clr>
                <a:srgbClr val="28286E"/>
              </a:buClr>
              <a:buSzPts val="1200"/>
              <a:buChar char="■"/>
              <a:defRPr sz="1200">
                <a:solidFill>
                  <a:srgbClr val="28286E"/>
                </a:solidFill>
              </a:defRPr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Clr>
                <a:srgbClr val="28286E"/>
              </a:buClr>
              <a:buSzPts val="1200"/>
              <a:buChar char="●"/>
              <a:defRPr sz="1200">
                <a:solidFill>
                  <a:srgbClr val="28286E"/>
                </a:solidFill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rgbClr val="28286E"/>
              </a:buClr>
              <a:buSzPts val="1200"/>
              <a:buChar char="○"/>
              <a:defRPr sz="1200">
                <a:solidFill>
                  <a:srgbClr val="28286E"/>
                </a:solidFill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rgbClr val="28286E"/>
              </a:buClr>
              <a:buSzPts val="1200"/>
              <a:buChar char="■"/>
              <a:defRPr sz="1200">
                <a:solidFill>
                  <a:srgbClr val="28286E"/>
                </a:solidFill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rgbClr val="28286E"/>
              </a:buClr>
              <a:buSzPts val="1200"/>
              <a:buChar char="●"/>
              <a:defRPr sz="1200">
                <a:solidFill>
                  <a:srgbClr val="28286E"/>
                </a:solidFill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rgbClr val="28286E"/>
              </a:buClr>
              <a:buSzPts val="1200"/>
              <a:buChar char="○"/>
              <a:defRPr sz="1200">
                <a:solidFill>
                  <a:srgbClr val="28286E"/>
                </a:solidFill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rgbClr val="28286E"/>
              </a:buClr>
              <a:buSzPts val="1200"/>
              <a:buChar char="■"/>
              <a:defRPr sz="1200">
                <a:solidFill>
                  <a:srgbClr val="28286E"/>
                </a:solidFill>
              </a:defRPr>
            </a:lvl9pPr>
          </a:lstStyle>
          <a:p/>
        </p:txBody>
      </p:sp>
      <p:sp>
        <p:nvSpPr>
          <p:cNvPr id="211" name="Google Shape;211;p39"/>
          <p:cNvSpPr txBox="1"/>
          <p:nvPr>
            <p:ph idx="2" type="body"/>
          </p:nvPr>
        </p:nvSpPr>
        <p:spPr>
          <a:xfrm>
            <a:off x="4862013" y="4090525"/>
            <a:ext cx="3772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28286E"/>
              </a:buClr>
              <a:buSzPts val="1400"/>
              <a:buChar char="●"/>
              <a:defRPr sz="1400">
                <a:solidFill>
                  <a:srgbClr val="28286E"/>
                </a:solidFill>
              </a:defRPr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Clr>
                <a:srgbClr val="28286E"/>
              </a:buClr>
              <a:buSzPts val="1200"/>
              <a:buChar char="○"/>
              <a:defRPr sz="1200">
                <a:solidFill>
                  <a:srgbClr val="28286E"/>
                </a:solidFill>
              </a:defRPr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Clr>
                <a:srgbClr val="28286E"/>
              </a:buClr>
              <a:buSzPts val="1200"/>
              <a:buChar char="■"/>
              <a:defRPr sz="1200">
                <a:solidFill>
                  <a:srgbClr val="28286E"/>
                </a:solidFill>
              </a:defRPr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Clr>
                <a:srgbClr val="28286E"/>
              </a:buClr>
              <a:buSzPts val="1200"/>
              <a:buChar char="●"/>
              <a:defRPr sz="1200">
                <a:solidFill>
                  <a:srgbClr val="28286E"/>
                </a:solidFill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rgbClr val="28286E"/>
              </a:buClr>
              <a:buSzPts val="1200"/>
              <a:buChar char="○"/>
              <a:defRPr sz="1200">
                <a:solidFill>
                  <a:srgbClr val="28286E"/>
                </a:solidFill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rgbClr val="28286E"/>
              </a:buClr>
              <a:buSzPts val="1200"/>
              <a:buChar char="■"/>
              <a:defRPr sz="1200">
                <a:solidFill>
                  <a:srgbClr val="28286E"/>
                </a:solidFill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rgbClr val="28286E"/>
              </a:buClr>
              <a:buSzPts val="1200"/>
              <a:buChar char="●"/>
              <a:defRPr sz="1200">
                <a:solidFill>
                  <a:srgbClr val="28286E"/>
                </a:solidFill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rgbClr val="28286E"/>
              </a:buClr>
              <a:buSzPts val="1200"/>
              <a:buChar char="○"/>
              <a:defRPr sz="1200">
                <a:solidFill>
                  <a:srgbClr val="28286E"/>
                </a:solidFill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rgbClr val="28286E"/>
              </a:buClr>
              <a:buSzPts val="1200"/>
              <a:buChar char="■"/>
              <a:defRPr sz="1200">
                <a:solidFill>
                  <a:srgbClr val="28286E"/>
                </a:solidFill>
              </a:defRPr>
            </a:lvl9pPr>
          </a:lstStyle>
          <a:p/>
        </p:txBody>
      </p:sp>
      <p:pic>
        <p:nvPicPr>
          <p:cNvPr id="212" name="Google Shape;212;p3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26048" y="148653"/>
            <a:ext cx="822960" cy="1849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MIddle image with description below ">
  <p:cSld name="TITLE_ONLY_1_2_1">
    <p:bg>
      <p:bgPr>
        <a:solidFill>
          <a:srgbClr val="FBFBFB"/>
        </a:solidFill>
      </p:bgPr>
    </p:bg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0"/>
          <p:cNvSpPr txBox="1"/>
          <p:nvPr>
            <p:ph idx="12" type="sldNum"/>
          </p:nvPr>
        </p:nvSpPr>
        <p:spPr>
          <a:xfrm>
            <a:off x="83631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5" name="Google Shape;215;p40"/>
          <p:cNvSpPr txBox="1"/>
          <p:nvPr>
            <p:ph idx="1" type="body"/>
          </p:nvPr>
        </p:nvSpPr>
        <p:spPr>
          <a:xfrm>
            <a:off x="2685600" y="4090525"/>
            <a:ext cx="3772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Clr>
                <a:srgbClr val="28286E"/>
              </a:buClr>
              <a:buSzPts val="1400"/>
              <a:buChar char="●"/>
              <a:defRPr sz="1400">
                <a:solidFill>
                  <a:srgbClr val="28286E"/>
                </a:solidFill>
              </a:defRPr>
            </a:lvl1pPr>
            <a:lvl2pPr indent="-304800" lvl="1" marL="914400" rtl="0" algn="ctr">
              <a:spcBef>
                <a:spcPts val="1600"/>
              </a:spcBef>
              <a:spcAft>
                <a:spcPts val="0"/>
              </a:spcAft>
              <a:buClr>
                <a:srgbClr val="28286E"/>
              </a:buClr>
              <a:buSzPts val="1200"/>
              <a:buChar char="○"/>
              <a:defRPr sz="1200">
                <a:solidFill>
                  <a:srgbClr val="28286E"/>
                </a:solidFill>
              </a:defRPr>
            </a:lvl2pPr>
            <a:lvl3pPr indent="-304800" lvl="2" marL="1371600" rtl="0" algn="ctr">
              <a:spcBef>
                <a:spcPts val="1600"/>
              </a:spcBef>
              <a:spcAft>
                <a:spcPts val="0"/>
              </a:spcAft>
              <a:buClr>
                <a:srgbClr val="28286E"/>
              </a:buClr>
              <a:buSzPts val="1200"/>
              <a:buChar char="■"/>
              <a:defRPr sz="1200">
                <a:solidFill>
                  <a:srgbClr val="28286E"/>
                </a:solidFill>
              </a:defRPr>
            </a:lvl3pPr>
            <a:lvl4pPr indent="-304800" lvl="3" marL="1828800" rtl="0" algn="ctr">
              <a:spcBef>
                <a:spcPts val="1600"/>
              </a:spcBef>
              <a:spcAft>
                <a:spcPts val="0"/>
              </a:spcAft>
              <a:buClr>
                <a:srgbClr val="28286E"/>
              </a:buClr>
              <a:buSzPts val="1200"/>
              <a:buChar char="●"/>
              <a:defRPr sz="1200">
                <a:solidFill>
                  <a:srgbClr val="28286E"/>
                </a:solidFill>
              </a:defRPr>
            </a:lvl4pPr>
            <a:lvl5pPr indent="-304800" lvl="4" marL="2286000" rtl="0" algn="ctr">
              <a:spcBef>
                <a:spcPts val="1600"/>
              </a:spcBef>
              <a:spcAft>
                <a:spcPts val="0"/>
              </a:spcAft>
              <a:buClr>
                <a:srgbClr val="28286E"/>
              </a:buClr>
              <a:buSzPts val="1200"/>
              <a:buChar char="○"/>
              <a:defRPr sz="1200">
                <a:solidFill>
                  <a:srgbClr val="28286E"/>
                </a:solidFill>
              </a:defRPr>
            </a:lvl5pPr>
            <a:lvl6pPr indent="-304800" lvl="5" marL="2743200" rtl="0" algn="ctr">
              <a:spcBef>
                <a:spcPts val="1600"/>
              </a:spcBef>
              <a:spcAft>
                <a:spcPts val="0"/>
              </a:spcAft>
              <a:buClr>
                <a:srgbClr val="28286E"/>
              </a:buClr>
              <a:buSzPts val="1200"/>
              <a:buChar char="■"/>
              <a:defRPr sz="1200">
                <a:solidFill>
                  <a:srgbClr val="28286E"/>
                </a:solidFill>
              </a:defRPr>
            </a:lvl6pPr>
            <a:lvl7pPr indent="-304800" lvl="6" marL="3200400" rtl="0" algn="ctr">
              <a:spcBef>
                <a:spcPts val="1600"/>
              </a:spcBef>
              <a:spcAft>
                <a:spcPts val="0"/>
              </a:spcAft>
              <a:buClr>
                <a:srgbClr val="28286E"/>
              </a:buClr>
              <a:buSzPts val="1200"/>
              <a:buChar char="●"/>
              <a:defRPr sz="1200">
                <a:solidFill>
                  <a:srgbClr val="28286E"/>
                </a:solidFill>
              </a:defRPr>
            </a:lvl7pPr>
            <a:lvl8pPr indent="-304800" lvl="7" marL="3657600" rtl="0" algn="ctr">
              <a:spcBef>
                <a:spcPts val="1600"/>
              </a:spcBef>
              <a:spcAft>
                <a:spcPts val="0"/>
              </a:spcAft>
              <a:buClr>
                <a:srgbClr val="28286E"/>
              </a:buClr>
              <a:buSzPts val="1200"/>
              <a:buChar char="○"/>
              <a:defRPr sz="1200">
                <a:solidFill>
                  <a:srgbClr val="28286E"/>
                </a:solidFill>
              </a:defRPr>
            </a:lvl8pPr>
            <a:lvl9pPr indent="-304800" lvl="8" marL="4114800" rtl="0" algn="ctr">
              <a:spcBef>
                <a:spcPts val="1600"/>
              </a:spcBef>
              <a:spcAft>
                <a:spcPts val="1600"/>
              </a:spcAft>
              <a:buClr>
                <a:srgbClr val="28286E"/>
              </a:buClr>
              <a:buSzPts val="1200"/>
              <a:buChar char="■"/>
              <a:defRPr sz="1200">
                <a:solidFill>
                  <a:srgbClr val="28286E"/>
                </a:solidFill>
              </a:defRPr>
            </a:lvl9pPr>
          </a:lstStyle>
          <a:p/>
        </p:txBody>
      </p:sp>
      <p:sp>
        <p:nvSpPr>
          <p:cNvPr id="216" name="Google Shape;216;p40"/>
          <p:cNvSpPr/>
          <p:nvPr/>
        </p:nvSpPr>
        <p:spPr>
          <a:xfrm>
            <a:off x="355750" y="1446750"/>
            <a:ext cx="8431200" cy="2444400"/>
          </a:xfrm>
          <a:prstGeom prst="roundRect">
            <a:avLst>
              <a:gd fmla="val 3561" name="adj"/>
            </a:avLst>
          </a:prstGeom>
          <a:solidFill>
            <a:srgbClr val="CCCCCC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40"/>
          <p:cNvSpPr txBox="1"/>
          <p:nvPr>
            <p:ph type="title"/>
          </p:nvPr>
        </p:nvSpPr>
        <p:spPr>
          <a:xfrm>
            <a:off x="457200" y="304700"/>
            <a:ext cx="5840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C796B"/>
              </a:buClr>
              <a:buSzPts val="2900"/>
              <a:buNone/>
              <a:defRPr sz="2900">
                <a:solidFill>
                  <a:srgbClr val="EC796B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E4A49"/>
              </a:buClr>
              <a:buSzPts val="2900"/>
              <a:buNone/>
              <a:defRPr sz="2900">
                <a:solidFill>
                  <a:srgbClr val="FE4A4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E4A49"/>
              </a:buClr>
              <a:buSzPts val="2900"/>
              <a:buNone/>
              <a:defRPr sz="2900">
                <a:solidFill>
                  <a:srgbClr val="FE4A4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E4A49"/>
              </a:buClr>
              <a:buSzPts val="2900"/>
              <a:buNone/>
              <a:defRPr sz="2900">
                <a:solidFill>
                  <a:srgbClr val="FE4A4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E4A49"/>
              </a:buClr>
              <a:buSzPts val="2900"/>
              <a:buNone/>
              <a:defRPr sz="2900">
                <a:solidFill>
                  <a:srgbClr val="FE4A4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E4A49"/>
              </a:buClr>
              <a:buSzPts val="2900"/>
              <a:buNone/>
              <a:defRPr sz="2900">
                <a:solidFill>
                  <a:srgbClr val="FE4A4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E4A49"/>
              </a:buClr>
              <a:buSzPts val="2900"/>
              <a:buNone/>
              <a:defRPr sz="2900">
                <a:solidFill>
                  <a:srgbClr val="FE4A4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E4A49"/>
              </a:buClr>
              <a:buSzPts val="2900"/>
              <a:buNone/>
              <a:defRPr sz="2900">
                <a:solidFill>
                  <a:srgbClr val="FE4A4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E4A49"/>
              </a:buClr>
              <a:buSzPts val="2900"/>
              <a:buNone/>
              <a:defRPr sz="2900">
                <a:solidFill>
                  <a:srgbClr val="FE4A49"/>
                </a:solidFill>
              </a:defRPr>
            </a:lvl9pPr>
          </a:lstStyle>
          <a:p/>
        </p:txBody>
      </p:sp>
      <p:pic>
        <p:nvPicPr>
          <p:cNvPr id="218" name="Google Shape;218;p4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26048" y="148653"/>
            <a:ext cx="822960" cy="1849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right half page image 1">
  <p:cSld name="TITLE_ONLY_1_1">
    <p:bg>
      <p:bgPr>
        <a:solidFill>
          <a:srgbClr val="FBFBFB"/>
        </a:solidFill>
      </p:bgPr>
    </p:bg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41"/>
          <p:cNvSpPr/>
          <p:nvPr/>
        </p:nvSpPr>
        <p:spPr>
          <a:xfrm>
            <a:off x="4673325" y="455250"/>
            <a:ext cx="4252800" cy="4233000"/>
          </a:xfrm>
          <a:prstGeom prst="roundRect">
            <a:avLst>
              <a:gd fmla="val 3561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41"/>
          <p:cNvSpPr txBox="1"/>
          <p:nvPr>
            <p:ph type="title"/>
          </p:nvPr>
        </p:nvSpPr>
        <p:spPr>
          <a:xfrm>
            <a:off x="457200" y="304700"/>
            <a:ext cx="3380400" cy="94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C796B"/>
              </a:buClr>
              <a:buSzPts val="2900"/>
              <a:buNone/>
              <a:defRPr sz="2900">
                <a:solidFill>
                  <a:srgbClr val="EC796B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E4A49"/>
              </a:buClr>
              <a:buSzPts val="2900"/>
              <a:buNone/>
              <a:defRPr sz="2900">
                <a:solidFill>
                  <a:srgbClr val="FE4A4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E4A49"/>
              </a:buClr>
              <a:buSzPts val="2900"/>
              <a:buNone/>
              <a:defRPr sz="2900">
                <a:solidFill>
                  <a:srgbClr val="FE4A4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E4A49"/>
              </a:buClr>
              <a:buSzPts val="2900"/>
              <a:buNone/>
              <a:defRPr sz="2900">
                <a:solidFill>
                  <a:srgbClr val="FE4A4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E4A49"/>
              </a:buClr>
              <a:buSzPts val="2900"/>
              <a:buNone/>
              <a:defRPr sz="2900">
                <a:solidFill>
                  <a:srgbClr val="FE4A4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E4A49"/>
              </a:buClr>
              <a:buSzPts val="2900"/>
              <a:buNone/>
              <a:defRPr sz="2900">
                <a:solidFill>
                  <a:srgbClr val="FE4A4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E4A49"/>
              </a:buClr>
              <a:buSzPts val="2900"/>
              <a:buNone/>
              <a:defRPr sz="2900">
                <a:solidFill>
                  <a:srgbClr val="FE4A4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E4A49"/>
              </a:buClr>
              <a:buSzPts val="2900"/>
              <a:buNone/>
              <a:defRPr sz="2900">
                <a:solidFill>
                  <a:srgbClr val="FE4A4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E4A49"/>
              </a:buClr>
              <a:buSzPts val="2900"/>
              <a:buNone/>
              <a:defRPr sz="2900">
                <a:solidFill>
                  <a:srgbClr val="FE4A49"/>
                </a:solidFill>
              </a:defRPr>
            </a:lvl9pPr>
          </a:lstStyle>
          <a:p/>
        </p:txBody>
      </p:sp>
      <p:sp>
        <p:nvSpPr>
          <p:cNvPr id="222" name="Google Shape;222;p41"/>
          <p:cNvSpPr txBox="1"/>
          <p:nvPr>
            <p:ph idx="12" type="sldNum"/>
          </p:nvPr>
        </p:nvSpPr>
        <p:spPr>
          <a:xfrm>
            <a:off x="83631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3" name="Google Shape;223;p41"/>
          <p:cNvSpPr txBox="1"/>
          <p:nvPr>
            <p:ph idx="1" type="body"/>
          </p:nvPr>
        </p:nvSpPr>
        <p:spPr>
          <a:xfrm>
            <a:off x="457200" y="1494425"/>
            <a:ext cx="37149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28286E"/>
              </a:buClr>
              <a:buSzPts val="1400"/>
              <a:buChar char="●"/>
              <a:defRPr sz="1400">
                <a:solidFill>
                  <a:srgbClr val="28286E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rgbClr val="28286E"/>
              </a:buClr>
              <a:buSzPts val="1400"/>
              <a:buChar char="○"/>
              <a:defRPr>
                <a:solidFill>
                  <a:srgbClr val="28286E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rgbClr val="28286E"/>
              </a:buClr>
              <a:buSzPts val="1400"/>
              <a:buChar char="■"/>
              <a:defRPr>
                <a:solidFill>
                  <a:srgbClr val="28286E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rgbClr val="28286E"/>
              </a:buClr>
              <a:buSzPts val="1400"/>
              <a:buChar char="●"/>
              <a:defRPr>
                <a:solidFill>
                  <a:srgbClr val="28286E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rgbClr val="28286E"/>
              </a:buClr>
              <a:buSzPts val="1400"/>
              <a:buChar char="○"/>
              <a:defRPr>
                <a:solidFill>
                  <a:srgbClr val="28286E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rgbClr val="28286E"/>
              </a:buClr>
              <a:buSzPts val="1400"/>
              <a:buChar char="■"/>
              <a:defRPr>
                <a:solidFill>
                  <a:srgbClr val="28286E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rgbClr val="28286E"/>
              </a:buClr>
              <a:buSzPts val="1400"/>
              <a:buChar char="●"/>
              <a:defRPr>
                <a:solidFill>
                  <a:srgbClr val="28286E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rgbClr val="28286E"/>
              </a:buClr>
              <a:buSzPts val="1400"/>
              <a:buChar char="○"/>
              <a:defRPr>
                <a:solidFill>
                  <a:srgbClr val="28286E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rgbClr val="28286E"/>
              </a:buClr>
              <a:buSzPts val="1400"/>
              <a:buChar char="■"/>
              <a:defRPr>
                <a:solidFill>
                  <a:srgbClr val="28286E"/>
                </a:solidFill>
              </a:defRPr>
            </a:lvl9pPr>
          </a:lstStyle>
          <a:p/>
        </p:txBody>
      </p:sp>
      <p:pic>
        <p:nvPicPr>
          <p:cNvPr id="224" name="Google Shape;224;p4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26048" y="148653"/>
            <a:ext cx="822960" cy="1849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+ right half page image 2">
  <p:cSld name="TITLE_ONLY_1_1_1">
    <p:bg>
      <p:bgPr>
        <a:solidFill>
          <a:srgbClr val="FBFBFB"/>
        </a:solidFill>
      </p:bgPr>
    </p:bg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42"/>
          <p:cNvSpPr txBox="1"/>
          <p:nvPr>
            <p:ph idx="12" type="sldNum"/>
          </p:nvPr>
        </p:nvSpPr>
        <p:spPr>
          <a:xfrm>
            <a:off x="83631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7" name="Google Shape;227;p42"/>
          <p:cNvSpPr txBox="1"/>
          <p:nvPr>
            <p:ph type="title"/>
          </p:nvPr>
        </p:nvSpPr>
        <p:spPr>
          <a:xfrm>
            <a:off x="457200" y="450150"/>
            <a:ext cx="4065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C796B"/>
              </a:buClr>
              <a:buSzPts val="2900"/>
              <a:buNone/>
              <a:defRPr>
                <a:solidFill>
                  <a:srgbClr val="EC796B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E4A49"/>
              </a:buClr>
              <a:buSzPts val="4800"/>
              <a:buNone/>
              <a:defRPr sz="4800">
                <a:solidFill>
                  <a:srgbClr val="FE4A4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E4A49"/>
              </a:buClr>
              <a:buSzPts val="4800"/>
              <a:buNone/>
              <a:defRPr sz="4800">
                <a:solidFill>
                  <a:srgbClr val="FE4A4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E4A49"/>
              </a:buClr>
              <a:buSzPts val="4800"/>
              <a:buNone/>
              <a:defRPr sz="4800">
                <a:solidFill>
                  <a:srgbClr val="FE4A4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E4A49"/>
              </a:buClr>
              <a:buSzPts val="4800"/>
              <a:buNone/>
              <a:defRPr sz="4800">
                <a:solidFill>
                  <a:srgbClr val="FE4A4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E4A49"/>
              </a:buClr>
              <a:buSzPts val="4800"/>
              <a:buNone/>
              <a:defRPr sz="4800">
                <a:solidFill>
                  <a:srgbClr val="FE4A4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E4A49"/>
              </a:buClr>
              <a:buSzPts val="4800"/>
              <a:buNone/>
              <a:defRPr sz="4800">
                <a:solidFill>
                  <a:srgbClr val="FE4A4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E4A49"/>
              </a:buClr>
              <a:buSzPts val="4800"/>
              <a:buNone/>
              <a:defRPr sz="4800">
                <a:solidFill>
                  <a:srgbClr val="FE4A4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E4A49"/>
              </a:buClr>
              <a:buSzPts val="4800"/>
              <a:buNone/>
              <a:defRPr sz="4800">
                <a:solidFill>
                  <a:srgbClr val="FE4A49"/>
                </a:solidFill>
              </a:defRPr>
            </a:lvl9pPr>
          </a:lstStyle>
          <a:p/>
        </p:txBody>
      </p:sp>
      <p:sp>
        <p:nvSpPr>
          <p:cNvPr id="228" name="Google Shape;228;p42"/>
          <p:cNvSpPr txBox="1"/>
          <p:nvPr>
            <p:ph idx="1" type="subTitle"/>
          </p:nvPr>
        </p:nvSpPr>
        <p:spPr>
          <a:xfrm>
            <a:off x="457200" y="3165325"/>
            <a:ext cx="3867000" cy="79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286E"/>
              </a:buClr>
              <a:buSzPts val="2000"/>
              <a:buNone/>
              <a:defRPr sz="2000">
                <a:solidFill>
                  <a:srgbClr val="28286E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4A49"/>
              </a:buClr>
              <a:buSzPts val="2100"/>
              <a:buNone/>
              <a:defRPr b="1" sz="2100">
                <a:solidFill>
                  <a:srgbClr val="FE4A49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4A49"/>
              </a:buClr>
              <a:buSzPts val="2100"/>
              <a:buNone/>
              <a:defRPr b="1" sz="2100">
                <a:solidFill>
                  <a:srgbClr val="FE4A49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4A49"/>
              </a:buClr>
              <a:buSzPts val="2100"/>
              <a:buNone/>
              <a:defRPr b="1" sz="2100">
                <a:solidFill>
                  <a:srgbClr val="FE4A49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4A49"/>
              </a:buClr>
              <a:buSzPts val="2100"/>
              <a:buNone/>
              <a:defRPr b="1" sz="2100">
                <a:solidFill>
                  <a:srgbClr val="FE4A49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4A49"/>
              </a:buClr>
              <a:buSzPts val="2100"/>
              <a:buNone/>
              <a:defRPr b="1" sz="2100">
                <a:solidFill>
                  <a:srgbClr val="FE4A49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4A49"/>
              </a:buClr>
              <a:buSzPts val="2100"/>
              <a:buNone/>
              <a:defRPr b="1" sz="2100">
                <a:solidFill>
                  <a:srgbClr val="FE4A49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4A49"/>
              </a:buClr>
              <a:buSzPts val="2100"/>
              <a:buNone/>
              <a:defRPr b="1" sz="2100">
                <a:solidFill>
                  <a:srgbClr val="FE4A49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4A49"/>
              </a:buClr>
              <a:buSzPts val="2100"/>
              <a:buNone/>
              <a:defRPr b="1" sz="2100">
                <a:solidFill>
                  <a:srgbClr val="FE4A49"/>
                </a:solidFill>
              </a:defRPr>
            </a:lvl9pPr>
          </a:lstStyle>
          <a:p/>
        </p:txBody>
      </p:sp>
      <p:pic>
        <p:nvPicPr>
          <p:cNvPr id="229" name="Google Shape;229;p4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26048" y="148653"/>
            <a:ext cx="822960" cy="184935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42"/>
          <p:cNvSpPr/>
          <p:nvPr/>
        </p:nvSpPr>
        <p:spPr>
          <a:xfrm>
            <a:off x="4673325" y="455250"/>
            <a:ext cx="4252800" cy="4233000"/>
          </a:xfrm>
          <a:prstGeom prst="roundRect">
            <a:avLst>
              <a:gd fmla="val 3561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rgbClr val="FBFBFB"/>
        </a:solidFill>
      </p:bgPr>
    </p:bg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3"/>
          <p:cNvSpPr txBox="1"/>
          <p:nvPr>
            <p:ph idx="1" type="body"/>
          </p:nvPr>
        </p:nvSpPr>
        <p:spPr>
          <a:xfrm>
            <a:off x="4572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28286E"/>
              </a:buClr>
              <a:buSzPts val="1800"/>
              <a:buChar char="●"/>
              <a:defRPr>
                <a:solidFill>
                  <a:srgbClr val="28286E"/>
                </a:solidFill>
              </a:defRPr>
            </a:lvl1pPr>
            <a:lvl2pPr indent="-342900" lvl="1" marL="914400" rtl="0">
              <a:spcBef>
                <a:spcPts val="1600"/>
              </a:spcBef>
              <a:spcAft>
                <a:spcPts val="0"/>
              </a:spcAft>
              <a:buClr>
                <a:srgbClr val="28286E"/>
              </a:buClr>
              <a:buSzPts val="1800"/>
              <a:buChar char="○"/>
              <a:defRPr sz="1800">
                <a:solidFill>
                  <a:srgbClr val="28286E"/>
                </a:solidFill>
              </a:defRPr>
            </a:lvl2pPr>
            <a:lvl3pPr indent="-342900" lvl="2" marL="1371600" rtl="0">
              <a:spcBef>
                <a:spcPts val="1600"/>
              </a:spcBef>
              <a:spcAft>
                <a:spcPts val="0"/>
              </a:spcAft>
              <a:buClr>
                <a:srgbClr val="28286E"/>
              </a:buClr>
              <a:buSzPts val="1800"/>
              <a:buChar char="■"/>
              <a:defRPr sz="1800">
                <a:solidFill>
                  <a:srgbClr val="28286E"/>
                </a:solidFill>
              </a:defRPr>
            </a:lvl3pPr>
            <a:lvl4pPr indent="-342900" lvl="3" marL="1828800" rtl="0">
              <a:spcBef>
                <a:spcPts val="1600"/>
              </a:spcBef>
              <a:spcAft>
                <a:spcPts val="0"/>
              </a:spcAft>
              <a:buClr>
                <a:srgbClr val="28286E"/>
              </a:buClr>
              <a:buSzPts val="1800"/>
              <a:buChar char="●"/>
              <a:defRPr sz="1800">
                <a:solidFill>
                  <a:srgbClr val="28286E"/>
                </a:solidFill>
              </a:defRPr>
            </a:lvl4pPr>
            <a:lvl5pPr indent="-342900" lvl="4" marL="2286000" rtl="0">
              <a:spcBef>
                <a:spcPts val="1600"/>
              </a:spcBef>
              <a:spcAft>
                <a:spcPts val="0"/>
              </a:spcAft>
              <a:buClr>
                <a:srgbClr val="28286E"/>
              </a:buClr>
              <a:buSzPts val="1800"/>
              <a:buChar char="○"/>
              <a:defRPr sz="1800">
                <a:solidFill>
                  <a:srgbClr val="28286E"/>
                </a:solidFill>
              </a:defRPr>
            </a:lvl5pPr>
            <a:lvl6pPr indent="-342900" lvl="5" marL="2743200" rtl="0">
              <a:spcBef>
                <a:spcPts val="1600"/>
              </a:spcBef>
              <a:spcAft>
                <a:spcPts val="0"/>
              </a:spcAft>
              <a:buClr>
                <a:srgbClr val="28286E"/>
              </a:buClr>
              <a:buSzPts val="1800"/>
              <a:buChar char="■"/>
              <a:defRPr sz="1800">
                <a:solidFill>
                  <a:srgbClr val="28286E"/>
                </a:solidFill>
              </a:defRPr>
            </a:lvl6pPr>
            <a:lvl7pPr indent="-342900" lvl="6" marL="3200400" rtl="0">
              <a:spcBef>
                <a:spcPts val="1600"/>
              </a:spcBef>
              <a:spcAft>
                <a:spcPts val="0"/>
              </a:spcAft>
              <a:buClr>
                <a:srgbClr val="28286E"/>
              </a:buClr>
              <a:buSzPts val="1800"/>
              <a:buChar char="●"/>
              <a:defRPr sz="1800">
                <a:solidFill>
                  <a:srgbClr val="28286E"/>
                </a:solidFill>
              </a:defRPr>
            </a:lvl7pPr>
            <a:lvl8pPr indent="-342900" lvl="7" marL="3657600" rtl="0">
              <a:spcBef>
                <a:spcPts val="1600"/>
              </a:spcBef>
              <a:spcAft>
                <a:spcPts val="0"/>
              </a:spcAft>
              <a:buClr>
                <a:srgbClr val="28286E"/>
              </a:buClr>
              <a:buSzPts val="1800"/>
              <a:buChar char="○"/>
              <a:defRPr sz="1800">
                <a:solidFill>
                  <a:srgbClr val="28286E"/>
                </a:solidFill>
              </a:defRPr>
            </a:lvl8pPr>
            <a:lvl9pPr indent="-342900" lvl="8" marL="4114800" rtl="0">
              <a:spcBef>
                <a:spcPts val="1600"/>
              </a:spcBef>
              <a:spcAft>
                <a:spcPts val="1600"/>
              </a:spcAft>
              <a:buClr>
                <a:srgbClr val="28286E"/>
              </a:buClr>
              <a:buSzPts val="1800"/>
              <a:buChar char="■"/>
              <a:defRPr sz="1800">
                <a:solidFill>
                  <a:srgbClr val="28286E"/>
                </a:solidFill>
              </a:defRPr>
            </a:lvl9pPr>
          </a:lstStyle>
          <a:p/>
        </p:txBody>
      </p:sp>
      <p:sp>
        <p:nvSpPr>
          <p:cNvPr id="233" name="Google Shape;233;p43"/>
          <p:cNvSpPr txBox="1"/>
          <p:nvPr>
            <p:ph idx="12" type="sldNum"/>
          </p:nvPr>
        </p:nvSpPr>
        <p:spPr>
          <a:xfrm>
            <a:off x="83631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4" name="Google Shape;234;p43"/>
          <p:cNvSpPr txBox="1"/>
          <p:nvPr>
            <p:ph type="title"/>
          </p:nvPr>
        </p:nvSpPr>
        <p:spPr>
          <a:xfrm>
            <a:off x="457200" y="304700"/>
            <a:ext cx="3380400" cy="94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C796B"/>
              </a:buClr>
              <a:buSzPts val="2900"/>
              <a:buNone/>
              <a:defRPr sz="2900">
                <a:solidFill>
                  <a:srgbClr val="EC796B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E4A49"/>
              </a:buClr>
              <a:buSzPts val="2900"/>
              <a:buNone/>
              <a:defRPr sz="2900">
                <a:solidFill>
                  <a:srgbClr val="FE4A4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E4A49"/>
              </a:buClr>
              <a:buSzPts val="2900"/>
              <a:buNone/>
              <a:defRPr sz="2900">
                <a:solidFill>
                  <a:srgbClr val="FE4A4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E4A49"/>
              </a:buClr>
              <a:buSzPts val="2900"/>
              <a:buNone/>
              <a:defRPr sz="2900">
                <a:solidFill>
                  <a:srgbClr val="FE4A4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E4A49"/>
              </a:buClr>
              <a:buSzPts val="2900"/>
              <a:buNone/>
              <a:defRPr sz="2900">
                <a:solidFill>
                  <a:srgbClr val="FE4A4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E4A49"/>
              </a:buClr>
              <a:buSzPts val="2900"/>
              <a:buNone/>
              <a:defRPr sz="2900">
                <a:solidFill>
                  <a:srgbClr val="FE4A4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E4A49"/>
              </a:buClr>
              <a:buSzPts val="2900"/>
              <a:buNone/>
              <a:defRPr sz="2900">
                <a:solidFill>
                  <a:srgbClr val="FE4A4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E4A49"/>
              </a:buClr>
              <a:buSzPts val="2900"/>
              <a:buNone/>
              <a:defRPr sz="2900">
                <a:solidFill>
                  <a:srgbClr val="FE4A4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E4A49"/>
              </a:buClr>
              <a:buSzPts val="2900"/>
              <a:buNone/>
              <a:defRPr sz="2900">
                <a:solidFill>
                  <a:srgbClr val="FE4A49"/>
                </a:solidFill>
              </a:defRPr>
            </a:lvl9pPr>
          </a:lstStyle>
          <a:p/>
        </p:txBody>
      </p:sp>
      <p:pic>
        <p:nvPicPr>
          <p:cNvPr id="235" name="Google Shape;235;p4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26048" y="148653"/>
            <a:ext cx="822960" cy="1849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rgbClr val="FBFBFB"/>
        </a:solidFill>
      </p:bgPr>
    </p:bg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4"/>
          <p:cNvSpPr txBox="1"/>
          <p:nvPr>
            <p:ph idx="12" type="sldNum"/>
          </p:nvPr>
        </p:nvSpPr>
        <p:spPr>
          <a:xfrm>
            <a:off x="83631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8" name="Google Shape;238;p44"/>
          <p:cNvSpPr txBox="1"/>
          <p:nvPr>
            <p:ph idx="1" type="body"/>
          </p:nvPr>
        </p:nvSpPr>
        <p:spPr>
          <a:xfrm>
            <a:off x="4260600" y="724075"/>
            <a:ext cx="43146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28286E"/>
              </a:buClr>
              <a:buSzPts val="1800"/>
              <a:buChar char="●"/>
              <a:defRPr>
                <a:solidFill>
                  <a:srgbClr val="28286E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rgbClr val="28286E"/>
              </a:buClr>
              <a:buSzPts val="1400"/>
              <a:buChar char="○"/>
              <a:defRPr>
                <a:solidFill>
                  <a:srgbClr val="28286E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rgbClr val="28286E"/>
              </a:buClr>
              <a:buSzPts val="1400"/>
              <a:buChar char="■"/>
              <a:defRPr>
                <a:solidFill>
                  <a:srgbClr val="28286E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rgbClr val="28286E"/>
              </a:buClr>
              <a:buSzPts val="1400"/>
              <a:buChar char="●"/>
              <a:defRPr>
                <a:solidFill>
                  <a:srgbClr val="28286E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rgbClr val="28286E"/>
              </a:buClr>
              <a:buSzPts val="1400"/>
              <a:buChar char="○"/>
              <a:defRPr>
                <a:solidFill>
                  <a:srgbClr val="28286E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rgbClr val="28286E"/>
              </a:buClr>
              <a:buSzPts val="1400"/>
              <a:buChar char="■"/>
              <a:defRPr>
                <a:solidFill>
                  <a:srgbClr val="28286E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rgbClr val="28286E"/>
              </a:buClr>
              <a:buSzPts val="1400"/>
              <a:buChar char="●"/>
              <a:defRPr>
                <a:solidFill>
                  <a:srgbClr val="28286E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rgbClr val="28286E"/>
              </a:buClr>
              <a:buSzPts val="1400"/>
              <a:buChar char="○"/>
              <a:defRPr>
                <a:solidFill>
                  <a:srgbClr val="28286E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rgbClr val="28286E"/>
              </a:buClr>
              <a:buSzPts val="1400"/>
              <a:buChar char="■"/>
              <a:defRPr>
                <a:solidFill>
                  <a:srgbClr val="28286E"/>
                </a:solidFill>
              </a:defRPr>
            </a:lvl9pPr>
          </a:lstStyle>
          <a:p/>
        </p:txBody>
      </p:sp>
      <p:pic>
        <p:nvPicPr>
          <p:cNvPr id="239" name="Google Shape;239;p4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26048" y="148653"/>
            <a:ext cx="822960" cy="184935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44"/>
          <p:cNvSpPr txBox="1"/>
          <p:nvPr>
            <p:ph type="title"/>
          </p:nvPr>
        </p:nvSpPr>
        <p:spPr>
          <a:xfrm>
            <a:off x="457200" y="1895150"/>
            <a:ext cx="4045200" cy="134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C796B"/>
              </a:buClr>
              <a:buSzPts val="2900"/>
              <a:buNone/>
              <a:defRPr>
                <a:solidFill>
                  <a:srgbClr val="EC796B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/>
        </p:txBody>
      </p:sp>
      <p:sp>
        <p:nvSpPr>
          <p:cNvPr id="241" name="Google Shape;241;p44"/>
          <p:cNvSpPr txBox="1"/>
          <p:nvPr>
            <p:ph idx="2" type="subTitle"/>
          </p:nvPr>
        </p:nvSpPr>
        <p:spPr>
          <a:xfrm>
            <a:off x="457200" y="3147100"/>
            <a:ext cx="3703500" cy="79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0C51"/>
              </a:buClr>
              <a:buSzPts val="2000"/>
              <a:buNone/>
              <a:defRPr sz="2000">
                <a:solidFill>
                  <a:srgbClr val="1A0C5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4A49"/>
              </a:buClr>
              <a:buSzPts val="2100"/>
              <a:buNone/>
              <a:defRPr b="1" sz="2100">
                <a:solidFill>
                  <a:srgbClr val="FE4A49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4A49"/>
              </a:buClr>
              <a:buSzPts val="2100"/>
              <a:buNone/>
              <a:defRPr b="1" sz="2100">
                <a:solidFill>
                  <a:srgbClr val="FE4A49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4A49"/>
              </a:buClr>
              <a:buSzPts val="2100"/>
              <a:buNone/>
              <a:defRPr b="1" sz="2100">
                <a:solidFill>
                  <a:srgbClr val="FE4A49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4A49"/>
              </a:buClr>
              <a:buSzPts val="2100"/>
              <a:buNone/>
              <a:defRPr b="1" sz="2100">
                <a:solidFill>
                  <a:srgbClr val="FE4A49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4A49"/>
              </a:buClr>
              <a:buSzPts val="2100"/>
              <a:buNone/>
              <a:defRPr b="1" sz="2100">
                <a:solidFill>
                  <a:srgbClr val="FE4A49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4A49"/>
              </a:buClr>
              <a:buSzPts val="2100"/>
              <a:buNone/>
              <a:defRPr b="1" sz="2100">
                <a:solidFill>
                  <a:srgbClr val="FE4A49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4A49"/>
              </a:buClr>
              <a:buSzPts val="2100"/>
              <a:buNone/>
              <a:defRPr b="1" sz="2100">
                <a:solidFill>
                  <a:srgbClr val="FE4A49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4A49"/>
              </a:buClr>
              <a:buSzPts val="2100"/>
              <a:buNone/>
              <a:defRPr b="1" sz="2100">
                <a:solidFill>
                  <a:srgbClr val="FE4A4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1">
  <p:cSld name="MAIN_POINT_1">
    <p:bg>
      <p:bgPr>
        <a:gradFill>
          <a:gsLst>
            <a:gs pos="0">
              <a:srgbClr val="EBF4F9"/>
            </a:gs>
            <a:gs pos="100000">
              <a:srgbClr val="F9F6F3"/>
            </a:gs>
          </a:gsLst>
          <a:lin ang="5400700" scaled="0"/>
        </a:gradFill>
      </p:bgPr>
    </p:bg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5"/>
          <p:cNvSpPr/>
          <p:nvPr/>
        </p:nvSpPr>
        <p:spPr>
          <a:xfrm>
            <a:off x="4673325" y="455250"/>
            <a:ext cx="4252800" cy="4233000"/>
          </a:xfrm>
          <a:prstGeom prst="roundRect">
            <a:avLst>
              <a:gd fmla="val 3561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45"/>
          <p:cNvSpPr txBox="1"/>
          <p:nvPr>
            <p:ph type="title"/>
          </p:nvPr>
        </p:nvSpPr>
        <p:spPr>
          <a:xfrm>
            <a:off x="457200" y="450150"/>
            <a:ext cx="4078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C796B"/>
              </a:buClr>
              <a:buSzPts val="2900"/>
              <a:buNone/>
              <a:defRPr>
                <a:solidFill>
                  <a:srgbClr val="EC796B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E4A49"/>
              </a:buClr>
              <a:buSzPts val="4800"/>
              <a:buNone/>
              <a:defRPr sz="4800">
                <a:solidFill>
                  <a:srgbClr val="FE4A4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E4A49"/>
              </a:buClr>
              <a:buSzPts val="4800"/>
              <a:buNone/>
              <a:defRPr sz="4800">
                <a:solidFill>
                  <a:srgbClr val="FE4A4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E4A49"/>
              </a:buClr>
              <a:buSzPts val="4800"/>
              <a:buNone/>
              <a:defRPr sz="4800">
                <a:solidFill>
                  <a:srgbClr val="FE4A4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E4A49"/>
              </a:buClr>
              <a:buSzPts val="4800"/>
              <a:buNone/>
              <a:defRPr sz="4800">
                <a:solidFill>
                  <a:srgbClr val="FE4A4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E4A49"/>
              </a:buClr>
              <a:buSzPts val="4800"/>
              <a:buNone/>
              <a:defRPr sz="4800">
                <a:solidFill>
                  <a:srgbClr val="FE4A4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E4A49"/>
              </a:buClr>
              <a:buSzPts val="4800"/>
              <a:buNone/>
              <a:defRPr sz="4800">
                <a:solidFill>
                  <a:srgbClr val="FE4A4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E4A49"/>
              </a:buClr>
              <a:buSzPts val="4800"/>
              <a:buNone/>
              <a:defRPr sz="4800">
                <a:solidFill>
                  <a:srgbClr val="FE4A4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E4A49"/>
              </a:buClr>
              <a:buSzPts val="4800"/>
              <a:buNone/>
              <a:defRPr sz="4800">
                <a:solidFill>
                  <a:srgbClr val="FE4A49"/>
                </a:solidFill>
              </a:defRPr>
            </a:lvl9pPr>
          </a:lstStyle>
          <a:p/>
        </p:txBody>
      </p:sp>
      <p:sp>
        <p:nvSpPr>
          <p:cNvPr id="245" name="Google Shape;245;p45"/>
          <p:cNvSpPr txBox="1"/>
          <p:nvPr>
            <p:ph idx="12" type="sldNum"/>
          </p:nvPr>
        </p:nvSpPr>
        <p:spPr>
          <a:xfrm>
            <a:off x="83631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6" name="Google Shape;246;p45"/>
          <p:cNvSpPr txBox="1"/>
          <p:nvPr>
            <p:ph idx="1" type="subTitle"/>
          </p:nvPr>
        </p:nvSpPr>
        <p:spPr>
          <a:xfrm>
            <a:off x="457200" y="3165325"/>
            <a:ext cx="3867000" cy="79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286E"/>
              </a:buClr>
              <a:buSzPts val="2000"/>
              <a:buNone/>
              <a:defRPr sz="2000">
                <a:solidFill>
                  <a:srgbClr val="28286E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4A49"/>
              </a:buClr>
              <a:buSzPts val="2100"/>
              <a:buNone/>
              <a:defRPr b="1" sz="2100">
                <a:solidFill>
                  <a:srgbClr val="FE4A49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4A49"/>
              </a:buClr>
              <a:buSzPts val="2100"/>
              <a:buNone/>
              <a:defRPr b="1" sz="2100">
                <a:solidFill>
                  <a:srgbClr val="FE4A49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4A49"/>
              </a:buClr>
              <a:buSzPts val="2100"/>
              <a:buNone/>
              <a:defRPr b="1" sz="2100">
                <a:solidFill>
                  <a:srgbClr val="FE4A49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4A49"/>
              </a:buClr>
              <a:buSzPts val="2100"/>
              <a:buNone/>
              <a:defRPr b="1" sz="2100">
                <a:solidFill>
                  <a:srgbClr val="FE4A49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4A49"/>
              </a:buClr>
              <a:buSzPts val="2100"/>
              <a:buNone/>
              <a:defRPr b="1" sz="2100">
                <a:solidFill>
                  <a:srgbClr val="FE4A49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4A49"/>
              </a:buClr>
              <a:buSzPts val="2100"/>
              <a:buNone/>
              <a:defRPr b="1" sz="2100">
                <a:solidFill>
                  <a:srgbClr val="FE4A49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4A49"/>
              </a:buClr>
              <a:buSzPts val="2100"/>
              <a:buNone/>
              <a:defRPr b="1" sz="2100">
                <a:solidFill>
                  <a:srgbClr val="FE4A49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4A49"/>
              </a:buClr>
              <a:buSzPts val="2100"/>
              <a:buNone/>
              <a:defRPr b="1" sz="2100">
                <a:solidFill>
                  <a:srgbClr val="FE4A49"/>
                </a:solidFill>
              </a:defRPr>
            </a:lvl9pPr>
          </a:lstStyle>
          <a:p/>
        </p:txBody>
      </p:sp>
      <p:sp>
        <p:nvSpPr>
          <p:cNvPr id="247" name="Google Shape;247;p45"/>
          <p:cNvSpPr txBox="1"/>
          <p:nvPr>
            <p:ph idx="2" type="body"/>
          </p:nvPr>
        </p:nvSpPr>
        <p:spPr>
          <a:xfrm>
            <a:off x="4973250" y="800100"/>
            <a:ext cx="3666900" cy="361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28286E"/>
              </a:buClr>
              <a:buSzPts val="1800"/>
              <a:buChar char="●"/>
              <a:defRPr>
                <a:solidFill>
                  <a:srgbClr val="28286E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rgbClr val="28286E"/>
              </a:buClr>
              <a:buSzPts val="1400"/>
              <a:buChar char="○"/>
              <a:defRPr>
                <a:solidFill>
                  <a:srgbClr val="28286E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rgbClr val="28286E"/>
              </a:buClr>
              <a:buSzPts val="1400"/>
              <a:buChar char="■"/>
              <a:defRPr>
                <a:solidFill>
                  <a:srgbClr val="28286E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rgbClr val="28286E"/>
              </a:buClr>
              <a:buSzPts val="1400"/>
              <a:buChar char="●"/>
              <a:defRPr>
                <a:solidFill>
                  <a:srgbClr val="28286E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rgbClr val="28286E"/>
              </a:buClr>
              <a:buSzPts val="1400"/>
              <a:buChar char="○"/>
              <a:defRPr>
                <a:solidFill>
                  <a:srgbClr val="28286E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rgbClr val="28286E"/>
              </a:buClr>
              <a:buSzPts val="1400"/>
              <a:buChar char="■"/>
              <a:defRPr>
                <a:solidFill>
                  <a:srgbClr val="28286E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rgbClr val="28286E"/>
              </a:buClr>
              <a:buSzPts val="1400"/>
              <a:buChar char="●"/>
              <a:defRPr>
                <a:solidFill>
                  <a:srgbClr val="28286E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rgbClr val="28286E"/>
              </a:buClr>
              <a:buSzPts val="1400"/>
              <a:buChar char="○"/>
              <a:defRPr>
                <a:solidFill>
                  <a:srgbClr val="28286E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rgbClr val="28286E"/>
              </a:buClr>
              <a:buSzPts val="1400"/>
              <a:buChar char="■"/>
              <a:defRPr>
                <a:solidFill>
                  <a:srgbClr val="28286E"/>
                </a:solidFill>
              </a:defRPr>
            </a:lvl9pPr>
          </a:lstStyle>
          <a:p/>
        </p:txBody>
      </p:sp>
      <p:pic>
        <p:nvPicPr>
          <p:cNvPr id="248" name="Google Shape;248;p4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26048" y="148653"/>
            <a:ext cx="822960" cy="1849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rgbClr val="FBFBFB"/>
        </a:solidFill>
      </p:bgPr>
    </p:bg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6"/>
          <p:cNvSpPr/>
          <p:nvPr/>
        </p:nvSpPr>
        <p:spPr>
          <a:xfrm>
            <a:off x="4502400" y="-3850"/>
            <a:ext cx="4641600" cy="5143500"/>
          </a:xfrm>
          <a:prstGeom prst="rect">
            <a:avLst/>
          </a:prstGeom>
          <a:gradFill>
            <a:gsLst>
              <a:gs pos="0">
                <a:srgbClr val="EBF4F9"/>
              </a:gs>
              <a:gs pos="100000">
                <a:srgbClr val="F9F6F3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46"/>
          <p:cNvSpPr txBox="1"/>
          <p:nvPr>
            <p:ph type="title"/>
          </p:nvPr>
        </p:nvSpPr>
        <p:spPr>
          <a:xfrm>
            <a:off x="457200" y="1895150"/>
            <a:ext cx="4045200" cy="134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C796B"/>
              </a:buClr>
              <a:buSzPts val="2900"/>
              <a:buNone/>
              <a:defRPr>
                <a:solidFill>
                  <a:srgbClr val="EC796B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/>
        </p:txBody>
      </p:sp>
      <p:sp>
        <p:nvSpPr>
          <p:cNvPr id="252" name="Google Shape;252;p46"/>
          <p:cNvSpPr txBox="1"/>
          <p:nvPr>
            <p:ph idx="1" type="subTitle"/>
          </p:nvPr>
        </p:nvSpPr>
        <p:spPr>
          <a:xfrm>
            <a:off x="457200" y="3147100"/>
            <a:ext cx="3703500" cy="79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0C51"/>
              </a:buClr>
              <a:buSzPts val="2000"/>
              <a:buNone/>
              <a:defRPr sz="2000">
                <a:solidFill>
                  <a:srgbClr val="1A0C5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4A49"/>
              </a:buClr>
              <a:buSzPts val="2100"/>
              <a:buNone/>
              <a:defRPr b="1" sz="2100">
                <a:solidFill>
                  <a:srgbClr val="FE4A49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4A49"/>
              </a:buClr>
              <a:buSzPts val="2100"/>
              <a:buNone/>
              <a:defRPr b="1" sz="2100">
                <a:solidFill>
                  <a:srgbClr val="FE4A49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4A49"/>
              </a:buClr>
              <a:buSzPts val="2100"/>
              <a:buNone/>
              <a:defRPr b="1" sz="2100">
                <a:solidFill>
                  <a:srgbClr val="FE4A49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4A49"/>
              </a:buClr>
              <a:buSzPts val="2100"/>
              <a:buNone/>
              <a:defRPr b="1" sz="2100">
                <a:solidFill>
                  <a:srgbClr val="FE4A49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4A49"/>
              </a:buClr>
              <a:buSzPts val="2100"/>
              <a:buNone/>
              <a:defRPr b="1" sz="2100">
                <a:solidFill>
                  <a:srgbClr val="FE4A49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4A49"/>
              </a:buClr>
              <a:buSzPts val="2100"/>
              <a:buNone/>
              <a:defRPr b="1" sz="2100">
                <a:solidFill>
                  <a:srgbClr val="FE4A49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4A49"/>
              </a:buClr>
              <a:buSzPts val="2100"/>
              <a:buNone/>
              <a:defRPr b="1" sz="2100">
                <a:solidFill>
                  <a:srgbClr val="FE4A49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4A49"/>
              </a:buClr>
              <a:buSzPts val="2100"/>
              <a:buNone/>
              <a:defRPr b="1" sz="2100">
                <a:solidFill>
                  <a:srgbClr val="FE4A49"/>
                </a:solidFill>
              </a:defRPr>
            </a:lvl9pPr>
          </a:lstStyle>
          <a:p/>
        </p:txBody>
      </p:sp>
      <p:sp>
        <p:nvSpPr>
          <p:cNvPr id="253" name="Google Shape;253;p46"/>
          <p:cNvSpPr txBox="1"/>
          <p:nvPr>
            <p:ph idx="2" type="body"/>
          </p:nvPr>
        </p:nvSpPr>
        <p:spPr>
          <a:xfrm>
            <a:off x="4977250" y="724075"/>
            <a:ext cx="3561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55600" lvl="0" marL="457200" rtl="0">
              <a:spcBef>
                <a:spcPts val="0"/>
              </a:spcBef>
              <a:spcAft>
                <a:spcPts val="0"/>
              </a:spcAft>
              <a:buClr>
                <a:srgbClr val="28286E"/>
              </a:buClr>
              <a:buSzPts val="2000"/>
              <a:buChar char="●"/>
              <a:defRPr sz="2000">
                <a:solidFill>
                  <a:srgbClr val="28286E"/>
                </a:solidFill>
              </a:defRPr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Clr>
                <a:srgbClr val="28286E"/>
              </a:buClr>
              <a:buSzPts val="1600"/>
              <a:buChar char="○"/>
              <a:defRPr sz="1600">
                <a:solidFill>
                  <a:srgbClr val="28286E"/>
                </a:solidFill>
              </a:defRPr>
            </a:lvl2pPr>
            <a:lvl3pPr indent="-330200" lvl="2" marL="1371600" rtl="0">
              <a:spcBef>
                <a:spcPts val="1600"/>
              </a:spcBef>
              <a:spcAft>
                <a:spcPts val="0"/>
              </a:spcAft>
              <a:buClr>
                <a:srgbClr val="28286E"/>
              </a:buClr>
              <a:buSzPts val="1600"/>
              <a:buChar char="■"/>
              <a:defRPr sz="1600">
                <a:solidFill>
                  <a:srgbClr val="28286E"/>
                </a:solidFill>
              </a:defRPr>
            </a:lvl3pPr>
            <a:lvl4pPr indent="-330200" lvl="3" marL="1828800" rtl="0">
              <a:spcBef>
                <a:spcPts val="1600"/>
              </a:spcBef>
              <a:spcAft>
                <a:spcPts val="0"/>
              </a:spcAft>
              <a:buClr>
                <a:srgbClr val="28286E"/>
              </a:buClr>
              <a:buSzPts val="1600"/>
              <a:buChar char="●"/>
              <a:defRPr sz="1600">
                <a:solidFill>
                  <a:srgbClr val="28286E"/>
                </a:solidFill>
              </a:defRPr>
            </a:lvl4pPr>
            <a:lvl5pPr indent="-330200" lvl="4" marL="2286000" rtl="0">
              <a:spcBef>
                <a:spcPts val="1600"/>
              </a:spcBef>
              <a:spcAft>
                <a:spcPts val="0"/>
              </a:spcAft>
              <a:buClr>
                <a:srgbClr val="28286E"/>
              </a:buClr>
              <a:buSzPts val="1600"/>
              <a:buChar char="○"/>
              <a:defRPr sz="1600">
                <a:solidFill>
                  <a:srgbClr val="28286E"/>
                </a:solidFill>
              </a:defRPr>
            </a:lvl5pPr>
            <a:lvl6pPr indent="-330200" lvl="5" marL="2743200" rtl="0">
              <a:spcBef>
                <a:spcPts val="1600"/>
              </a:spcBef>
              <a:spcAft>
                <a:spcPts val="0"/>
              </a:spcAft>
              <a:buClr>
                <a:srgbClr val="28286E"/>
              </a:buClr>
              <a:buSzPts val="1600"/>
              <a:buChar char="■"/>
              <a:defRPr sz="1600">
                <a:solidFill>
                  <a:srgbClr val="28286E"/>
                </a:solidFill>
              </a:defRPr>
            </a:lvl6pPr>
            <a:lvl7pPr indent="-330200" lvl="6" marL="3200400" rtl="0">
              <a:spcBef>
                <a:spcPts val="1600"/>
              </a:spcBef>
              <a:spcAft>
                <a:spcPts val="0"/>
              </a:spcAft>
              <a:buClr>
                <a:srgbClr val="28286E"/>
              </a:buClr>
              <a:buSzPts val="1600"/>
              <a:buChar char="●"/>
              <a:defRPr sz="1600">
                <a:solidFill>
                  <a:srgbClr val="28286E"/>
                </a:solidFill>
              </a:defRPr>
            </a:lvl7pPr>
            <a:lvl8pPr indent="-330200" lvl="7" marL="3657600" rtl="0">
              <a:spcBef>
                <a:spcPts val="1600"/>
              </a:spcBef>
              <a:spcAft>
                <a:spcPts val="0"/>
              </a:spcAft>
              <a:buClr>
                <a:srgbClr val="28286E"/>
              </a:buClr>
              <a:buSzPts val="1600"/>
              <a:buChar char="○"/>
              <a:defRPr sz="1600">
                <a:solidFill>
                  <a:srgbClr val="28286E"/>
                </a:solidFill>
              </a:defRPr>
            </a:lvl8pPr>
            <a:lvl9pPr indent="-330200" lvl="8" marL="4114800" rtl="0">
              <a:spcBef>
                <a:spcPts val="1600"/>
              </a:spcBef>
              <a:spcAft>
                <a:spcPts val="1600"/>
              </a:spcAft>
              <a:buClr>
                <a:srgbClr val="28286E"/>
              </a:buClr>
              <a:buSzPts val="1600"/>
              <a:buChar char="■"/>
              <a:defRPr sz="1600">
                <a:solidFill>
                  <a:srgbClr val="28286E"/>
                </a:solidFill>
              </a:defRPr>
            </a:lvl9pPr>
          </a:lstStyle>
          <a:p/>
        </p:txBody>
      </p:sp>
      <p:sp>
        <p:nvSpPr>
          <p:cNvPr id="254" name="Google Shape;254;p46"/>
          <p:cNvSpPr txBox="1"/>
          <p:nvPr>
            <p:ph idx="12" type="sldNum"/>
          </p:nvPr>
        </p:nvSpPr>
        <p:spPr>
          <a:xfrm>
            <a:off x="83631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55" name="Google Shape;255;p4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26048" y="148653"/>
            <a:ext cx="822960" cy="1849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2">
  <p:cSld name="SECTION_TITLE_AND_DESCRIPTION_2">
    <p:bg>
      <p:bgPr>
        <a:solidFill>
          <a:srgbClr val="FFFFFF"/>
        </a:solidFill>
      </p:bgPr>
    </p:bg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7"/>
          <p:cNvSpPr/>
          <p:nvPr/>
        </p:nvSpPr>
        <p:spPr>
          <a:xfrm>
            <a:off x="4502400" y="133350"/>
            <a:ext cx="4511100" cy="4876800"/>
          </a:xfrm>
          <a:prstGeom prst="roundRect">
            <a:avLst>
              <a:gd fmla="val 3561" name="adj"/>
            </a:avLst>
          </a:prstGeom>
          <a:solidFill>
            <a:srgbClr val="FFFFFF"/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47"/>
          <p:cNvSpPr/>
          <p:nvPr/>
        </p:nvSpPr>
        <p:spPr>
          <a:xfrm>
            <a:off x="4590600" y="228600"/>
            <a:ext cx="4334700" cy="4686300"/>
          </a:xfrm>
          <a:prstGeom prst="roundRect">
            <a:avLst>
              <a:gd fmla="val 2229" name="adj"/>
            </a:avLst>
          </a:prstGeom>
          <a:gradFill>
            <a:gsLst>
              <a:gs pos="0">
                <a:srgbClr val="EBF4F9"/>
              </a:gs>
              <a:gs pos="100000">
                <a:srgbClr val="F9F6F3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47"/>
          <p:cNvSpPr txBox="1"/>
          <p:nvPr>
            <p:ph type="title"/>
          </p:nvPr>
        </p:nvSpPr>
        <p:spPr>
          <a:xfrm>
            <a:off x="457200" y="1349475"/>
            <a:ext cx="4045200" cy="178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60" name="Google Shape;260;p47"/>
          <p:cNvSpPr txBox="1"/>
          <p:nvPr>
            <p:ph idx="1" type="subTitle"/>
          </p:nvPr>
        </p:nvSpPr>
        <p:spPr>
          <a:xfrm>
            <a:off x="457200" y="3238025"/>
            <a:ext cx="3703500" cy="79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796B"/>
              </a:buClr>
              <a:buSzPts val="2000"/>
              <a:buNone/>
              <a:defRPr sz="2000">
                <a:solidFill>
                  <a:srgbClr val="EC796B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4A49"/>
              </a:buClr>
              <a:buSzPts val="2100"/>
              <a:buNone/>
              <a:defRPr b="1" sz="2100">
                <a:solidFill>
                  <a:srgbClr val="FE4A49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4A49"/>
              </a:buClr>
              <a:buSzPts val="2100"/>
              <a:buNone/>
              <a:defRPr b="1" sz="2100">
                <a:solidFill>
                  <a:srgbClr val="FE4A49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4A49"/>
              </a:buClr>
              <a:buSzPts val="2100"/>
              <a:buNone/>
              <a:defRPr b="1" sz="2100">
                <a:solidFill>
                  <a:srgbClr val="FE4A49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4A49"/>
              </a:buClr>
              <a:buSzPts val="2100"/>
              <a:buNone/>
              <a:defRPr b="1" sz="2100">
                <a:solidFill>
                  <a:srgbClr val="FE4A49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4A49"/>
              </a:buClr>
              <a:buSzPts val="2100"/>
              <a:buNone/>
              <a:defRPr b="1" sz="2100">
                <a:solidFill>
                  <a:srgbClr val="FE4A49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4A49"/>
              </a:buClr>
              <a:buSzPts val="2100"/>
              <a:buNone/>
              <a:defRPr b="1" sz="2100">
                <a:solidFill>
                  <a:srgbClr val="FE4A49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4A49"/>
              </a:buClr>
              <a:buSzPts val="2100"/>
              <a:buNone/>
              <a:defRPr b="1" sz="2100">
                <a:solidFill>
                  <a:srgbClr val="FE4A49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4A49"/>
              </a:buClr>
              <a:buSzPts val="2100"/>
              <a:buNone/>
              <a:defRPr b="1" sz="2100">
                <a:solidFill>
                  <a:srgbClr val="FE4A49"/>
                </a:solidFill>
              </a:defRPr>
            </a:lvl9pPr>
          </a:lstStyle>
          <a:p/>
        </p:txBody>
      </p:sp>
      <p:sp>
        <p:nvSpPr>
          <p:cNvPr id="261" name="Google Shape;261;p47"/>
          <p:cNvSpPr txBox="1"/>
          <p:nvPr>
            <p:ph idx="2" type="body"/>
          </p:nvPr>
        </p:nvSpPr>
        <p:spPr>
          <a:xfrm>
            <a:off x="4701375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28286E"/>
              </a:buClr>
              <a:buSzPts val="1800"/>
              <a:buChar char="●"/>
              <a:defRPr>
                <a:solidFill>
                  <a:srgbClr val="28286E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rgbClr val="28286E"/>
              </a:buClr>
              <a:buSzPts val="1400"/>
              <a:buChar char="○"/>
              <a:defRPr>
                <a:solidFill>
                  <a:srgbClr val="28286E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rgbClr val="28286E"/>
              </a:buClr>
              <a:buSzPts val="1400"/>
              <a:buChar char="■"/>
              <a:defRPr>
                <a:solidFill>
                  <a:srgbClr val="28286E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rgbClr val="28286E"/>
              </a:buClr>
              <a:buSzPts val="1400"/>
              <a:buChar char="●"/>
              <a:defRPr>
                <a:solidFill>
                  <a:srgbClr val="28286E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rgbClr val="28286E"/>
              </a:buClr>
              <a:buSzPts val="1400"/>
              <a:buChar char="○"/>
              <a:defRPr>
                <a:solidFill>
                  <a:srgbClr val="28286E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rgbClr val="28286E"/>
              </a:buClr>
              <a:buSzPts val="1400"/>
              <a:buChar char="■"/>
              <a:defRPr>
                <a:solidFill>
                  <a:srgbClr val="28286E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rgbClr val="28286E"/>
              </a:buClr>
              <a:buSzPts val="1400"/>
              <a:buChar char="●"/>
              <a:defRPr>
                <a:solidFill>
                  <a:srgbClr val="28286E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rgbClr val="28286E"/>
              </a:buClr>
              <a:buSzPts val="1400"/>
              <a:buChar char="○"/>
              <a:defRPr>
                <a:solidFill>
                  <a:srgbClr val="28286E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rgbClr val="28286E"/>
              </a:buClr>
              <a:buSzPts val="1400"/>
              <a:buChar char="■"/>
              <a:defRPr>
                <a:solidFill>
                  <a:srgbClr val="28286E"/>
                </a:solidFill>
              </a:defRPr>
            </a:lvl9pPr>
          </a:lstStyle>
          <a:p/>
        </p:txBody>
      </p:sp>
      <p:sp>
        <p:nvSpPr>
          <p:cNvPr id="262" name="Google Shape;262;p47"/>
          <p:cNvSpPr txBox="1"/>
          <p:nvPr>
            <p:ph idx="12" type="sldNum"/>
          </p:nvPr>
        </p:nvSpPr>
        <p:spPr>
          <a:xfrm>
            <a:off x="83631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63" name="Google Shape;263;p4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26048" y="148653"/>
            <a:ext cx="822960" cy="1849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1">
  <p:cSld name="SECTION_TITLE_AND_DESCRIPTION_1">
    <p:bg>
      <p:bgPr>
        <a:gradFill>
          <a:gsLst>
            <a:gs pos="0">
              <a:srgbClr val="EBF4F9"/>
            </a:gs>
            <a:gs pos="100000">
              <a:srgbClr val="F9F6F3"/>
            </a:gs>
          </a:gsLst>
          <a:lin ang="5400700" scaled="0"/>
        </a:gradFill>
      </p:bgPr>
    </p:bg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8"/>
          <p:cNvSpPr txBox="1"/>
          <p:nvPr>
            <p:ph type="title"/>
          </p:nvPr>
        </p:nvSpPr>
        <p:spPr>
          <a:xfrm>
            <a:off x="457200" y="1349475"/>
            <a:ext cx="4045200" cy="178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66" name="Google Shape;266;p48"/>
          <p:cNvSpPr txBox="1"/>
          <p:nvPr>
            <p:ph idx="1" type="subTitle"/>
          </p:nvPr>
        </p:nvSpPr>
        <p:spPr>
          <a:xfrm>
            <a:off x="457200" y="3238025"/>
            <a:ext cx="3703500" cy="79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796B"/>
              </a:buClr>
              <a:buSzPts val="2000"/>
              <a:buNone/>
              <a:defRPr sz="2000">
                <a:solidFill>
                  <a:srgbClr val="EC796B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4A49"/>
              </a:buClr>
              <a:buSzPts val="2100"/>
              <a:buNone/>
              <a:defRPr b="1" sz="2100">
                <a:solidFill>
                  <a:srgbClr val="FE4A49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4A49"/>
              </a:buClr>
              <a:buSzPts val="2100"/>
              <a:buNone/>
              <a:defRPr b="1" sz="2100">
                <a:solidFill>
                  <a:srgbClr val="FE4A49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4A49"/>
              </a:buClr>
              <a:buSzPts val="2100"/>
              <a:buNone/>
              <a:defRPr b="1" sz="2100">
                <a:solidFill>
                  <a:srgbClr val="FE4A49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4A49"/>
              </a:buClr>
              <a:buSzPts val="2100"/>
              <a:buNone/>
              <a:defRPr b="1" sz="2100">
                <a:solidFill>
                  <a:srgbClr val="FE4A49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4A49"/>
              </a:buClr>
              <a:buSzPts val="2100"/>
              <a:buNone/>
              <a:defRPr b="1" sz="2100">
                <a:solidFill>
                  <a:srgbClr val="FE4A49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4A49"/>
              </a:buClr>
              <a:buSzPts val="2100"/>
              <a:buNone/>
              <a:defRPr b="1" sz="2100">
                <a:solidFill>
                  <a:srgbClr val="FE4A49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4A49"/>
              </a:buClr>
              <a:buSzPts val="2100"/>
              <a:buNone/>
              <a:defRPr b="1" sz="2100">
                <a:solidFill>
                  <a:srgbClr val="FE4A49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4A49"/>
              </a:buClr>
              <a:buSzPts val="2100"/>
              <a:buNone/>
              <a:defRPr b="1" sz="2100">
                <a:solidFill>
                  <a:srgbClr val="FE4A49"/>
                </a:solidFill>
              </a:defRPr>
            </a:lvl9pPr>
          </a:lstStyle>
          <a:p/>
        </p:txBody>
      </p:sp>
      <p:sp>
        <p:nvSpPr>
          <p:cNvPr id="267" name="Google Shape;267;p48"/>
          <p:cNvSpPr txBox="1"/>
          <p:nvPr>
            <p:ph idx="2" type="body"/>
          </p:nvPr>
        </p:nvSpPr>
        <p:spPr>
          <a:xfrm>
            <a:off x="4701375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28286E"/>
              </a:buClr>
              <a:buSzPts val="1800"/>
              <a:buChar char="●"/>
              <a:defRPr>
                <a:solidFill>
                  <a:srgbClr val="28286E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rgbClr val="28286E"/>
              </a:buClr>
              <a:buSzPts val="1400"/>
              <a:buChar char="○"/>
              <a:defRPr>
                <a:solidFill>
                  <a:srgbClr val="28286E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rgbClr val="28286E"/>
              </a:buClr>
              <a:buSzPts val="1400"/>
              <a:buChar char="■"/>
              <a:defRPr>
                <a:solidFill>
                  <a:srgbClr val="28286E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rgbClr val="28286E"/>
              </a:buClr>
              <a:buSzPts val="1400"/>
              <a:buChar char="●"/>
              <a:defRPr>
                <a:solidFill>
                  <a:srgbClr val="28286E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rgbClr val="28286E"/>
              </a:buClr>
              <a:buSzPts val="1400"/>
              <a:buChar char="○"/>
              <a:defRPr>
                <a:solidFill>
                  <a:srgbClr val="28286E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rgbClr val="28286E"/>
              </a:buClr>
              <a:buSzPts val="1400"/>
              <a:buChar char="■"/>
              <a:defRPr>
                <a:solidFill>
                  <a:srgbClr val="28286E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rgbClr val="28286E"/>
              </a:buClr>
              <a:buSzPts val="1400"/>
              <a:buChar char="●"/>
              <a:defRPr>
                <a:solidFill>
                  <a:srgbClr val="28286E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rgbClr val="28286E"/>
              </a:buClr>
              <a:buSzPts val="1400"/>
              <a:buChar char="○"/>
              <a:defRPr>
                <a:solidFill>
                  <a:srgbClr val="28286E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rgbClr val="28286E"/>
              </a:buClr>
              <a:buSzPts val="1400"/>
              <a:buChar char="■"/>
              <a:defRPr>
                <a:solidFill>
                  <a:srgbClr val="28286E"/>
                </a:solidFill>
              </a:defRPr>
            </a:lvl9pPr>
          </a:lstStyle>
          <a:p/>
        </p:txBody>
      </p:sp>
      <p:sp>
        <p:nvSpPr>
          <p:cNvPr id="268" name="Google Shape;268;p48"/>
          <p:cNvSpPr txBox="1"/>
          <p:nvPr>
            <p:ph idx="12" type="sldNum"/>
          </p:nvPr>
        </p:nvSpPr>
        <p:spPr>
          <a:xfrm>
            <a:off x="83631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69" name="Google Shape;269;p4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26048" y="148653"/>
            <a:ext cx="822960" cy="1849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9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286E"/>
              </a:buClr>
              <a:buSzPts val="1800"/>
              <a:buNone/>
              <a:defRPr>
                <a:solidFill>
                  <a:srgbClr val="28286E"/>
                </a:solidFill>
              </a:defRPr>
            </a:lvl1pPr>
          </a:lstStyle>
          <a:p/>
        </p:txBody>
      </p:sp>
      <p:sp>
        <p:nvSpPr>
          <p:cNvPr id="272" name="Google Shape;272;p49"/>
          <p:cNvSpPr txBox="1"/>
          <p:nvPr>
            <p:ph idx="12" type="sldNum"/>
          </p:nvPr>
        </p:nvSpPr>
        <p:spPr>
          <a:xfrm>
            <a:off x="83631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73" name="Google Shape;273;p4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26048" y="148653"/>
            <a:ext cx="822960" cy="1849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50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EC796B"/>
              </a:buClr>
              <a:buSzPts val="12000"/>
              <a:buNone/>
              <a:defRPr sz="12000">
                <a:solidFill>
                  <a:srgbClr val="EC796B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76" name="Google Shape;276;p50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Clr>
                <a:srgbClr val="28286E"/>
              </a:buClr>
              <a:buSzPts val="1800"/>
              <a:buChar char="●"/>
              <a:defRPr>
                <a:solidFill>
                  <a:srgbClr val="28286E"/>
                </a:solidFill>
              </a:defRPr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Clr>
                <a:srgbClr val="28286E"/>
              </a:buClr>
              <a:buSzPts val="1400"/>
              <a:buChar char="○"/>
              <a:defRPr>
                <a:solidFill>
                  <a:srgbClr val="28286E"/>
                </a:solidFill>
              </a:defRPr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Clr>
                <a:srgbClr val="28286E"/>
              </a:buClr>
              <a:buSzPts val="1400"/>
              <a:buChar char="■"/>
              <a:defRPr>
                <a:solidFill>
                  <a:srgbClr val="28286E"/>
                </a:solidFill>
              </a:defRPr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Clr>
                <a:srgbClr val="28286E"/>
              </a:buClr>
              <a:buSzPts val="1400"/>
              <a:buChar char="●"/>
              <a:defRPr>
                <a:solidFill>
                  <a:srgbClr val="28286E"/>
                </a:solidFill>
              </a:defRPr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Clr>
                <a:srgbClr val="28286E"/>
              </a:buClr>
              <a:buSzPts val="1400"/>
              <a:buChar char="○"/>
              <a:defRPr>
                <a:solidFill>
                  <a:srgbClr val="28286E"/>
                </a:solidFill>
              </a:defRPr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Clr>
                <a:srgbClr val="28286E"/>
              </a:buClr>
              <a:buSzPts val="1400"/>
              <a:buChar char="■"/>
              <a:defRPr>
                <a:solidFill>
                  <a:srgbClr val="28286E"/>
                </a:solidFill>
              </a:defRPr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Clr>
                <a:srgbClr val="28286E"/>
              </a:buClr>
              <a:buSzPts val="1400"/>
              <a:buChar char="●"/>
              <a:defRPr>
                <a:solidFill>
                  <a:srgbClr val="28286E"/>
                </a:solidFill>
              </a:defRPr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Clr>
                <a:srgbClr val="28286E"/>
              </a:buClr>
              <a:buSzPts val="1400"/>
              <a:buChar char="○"/>
              <a:defRPr>
                <a:solidFill>
                  <a:srgbClr val="28286E"/>
                </a:solidFill>
              </a:defRPr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Clr>
                <a:srgbClr val="28286E"/>
              </a:buClr>
              <a:buSzPts val="1400"/>
              <a:buChar char="■"/>
              <a:defRPr>
                <a:solidFill>
                  <a:srgbClr val="28286E"/>
                </a:solidFill>
              </a:defRPr>
            </a:lvl9pPr>
          </a:lstStyle>
          <a:p/>
        </p:txBody>
      </p:sp>
      <p:sp>
        <p:nvSpPr>
          <p:cNvPr id="277" name="Google Shape;277;p50"/>
          <p:cNvSpPr txBox="1"/>
          <p:nvPr>
            <p:ph idx="12" type="sldNum"/>
          </p:nvPr>
        </p:nvSpPr>
        <p:spPr>
          <a:xfrm>
            <a:off x="83631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78" name="Google Shape;278;p5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26048" y="148653"/>
            <a:ext cx="822960" cy="1849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 1">
  <p:cSld name="BIG_NUMBER_1">
    <p:bg>
      <p:bgPr>
        <a:gradFill>
          <a:gsLst>
            <a:gs pos="0">
              <a:srgbClr val="EBF4F9"/>
            </a:gs>
            <a:gs pos="100000">
              <a:srgbClr val="F9F6F3"/>
            </a:gs>
          </a:gsLst>
          <a:lin ang="5400700" scaled="0"/>
        </a:gradFill>
      </p:bgPr>
    </p:bg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51"/>
          <p:cNvSpPr/>
          <p:nvPr/>
        </p:nvSpPr>
        <p:spPr>
          <a:xfrm>
            <a:off x="1958250" y="619800"/>
            <a:ext cx="5227500" cy="3903900"/>
          </a:xfrm>
          <a:prstGeom prst="roundRect">
            <a:avLst>
              <a:gd fmla="val 3561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51"/>
          <p:cNvSpPr/>
          <p:nvPr/>
        </p:nvSpPr>
        <p:spPr>
          <a:xfrm>
            <a:off x="2093775" y="771325"/>
            <a:ext cx="4935600" cy="2298300"/>
          </a:xfrm>
          <a:prstGeom prst="round2SameRect">
            <a:avLst>
              <a:gd fmla="val 3354" name="adj1"/>
              <a:gd fmla="val 0" name="adj2"/>
            </a:avLst>
          </a:prstGeom>
          <a:gradFill>
            <a:gsLst>
              <a:gs pos="0">
                <a:srgbClr val="EBF4F9"/>
              </a:gs>
              <a:gs pos="100000">
                <a:srgbClr val="F9F6F3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51"/>
          <p:cNvSpPr txBox="1"/>
          <p:nvPr>
            <p:ph hasCustomPrompt="1" type="title"/>
          </p:nvPr>
        </p:nvSpPr>
        <p:spPr>
          <a:xfrm>
            <a:off x="311700" y="9785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EC796B"/>
              </a:buClr>
              <a:buSzPts val="12000"/>
              <a:buNone/>
              <a:defRPr sz="12000">
                <a:solidFill>
                  <a:srgbClr val="EC796B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83" name="Google Shape;283;p5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Clr>
                <a:srgbClr val="28286E"/>
              </a:buClr>
              <a:buSzPts val="1800"/>
              <a:buChar char="●"/>
              <a:defRPr>
                <a:solidFill>
                  <a:srgbClr val="28286E"/>
                </a:solidFill>
              </a:defRPr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Clr>
                <a:srgbClr val="28286E"/>
              </a:buClr>
              <a:buSzPts val="1400"/>
              <a:buChar char="○"/>
              <a:defRPr>
                <a:solidFill>
                  <a:srgbClr val="28286E"/>
                </a:solidFill>
              </a:defRPr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Clr>
                <a:srgbClr val="28286E"/>
              </a:buClr>
              <a:buSzPts val="1400"/>
              <a:buChar char="■"/>
              <a:defRPr>
                <a:solidFill>
                  <a:srgbClr val="28286E"/>
                </a:solidFill>
              </a:defRPr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Clr>
                <a:srgbClr val="28286E"/>
              </a:buClr>
              <a:buSzPts val="1400"/>
              <a:buChar char="●"/>
              <a:defRPr>
                <a:solidFill>
                  <a:srgbClr val="28286E"/>
                </a:solidFill>
              </a:defRPr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Clr>
                <a:srgbClr val="28286E"/>
              </a:buClr>
              <a:buSzPts val="1400"/>
              <a:buChar char="○"/>
              <a:defRPr>
                <a:solidFill>
                  <a:srgbClr val="28286E"/>
                </a:solidFill>
              </a:defRPr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Clr>
                <a:srgbClr val="28286E"/>
              </a:buClr>
              <a:buSzPts val="1400"/>
              <a:buChar char="■"/>
              <a:defRPr>
                <a:solidFill>
                  <a:srgbClr val="28286E"/>
                </a:solidFill>
              </a:defRPr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Clr>
                <a:srgbClr val="28286E"/>
              </a:buClr>
              <a:buSzPts val="1400"/>
              <a:buChar char="●"/>
              <a:defRPr>
                <a:solidFill>
                  <a:srgbClr val="28286E"/>
                </a:solidFill>
              </a:defRPr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Clr>
                <a:srgbClr val="28286E"/>
              </a:buClr>
              <a:buSzPts val="1400"/>
              <a:buChar char="○"/>
              <a:defRPr>
                <a:solidFill>
                  <a:srgbClr val="28286E"/>
                </a:solidFill>
              </a:defRPr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Clr>
                <a:srgbClr val="28286E"/>
              </a:buClr>
              <a:buSzPts val="1400"/>
              <a:buChar char="■"/>
              <a:defRPr>
                <a:solidFill>
                  <a:srgbClr val="28286E"/>
                </a:solidFill>
              </a:defRPr>
            </a:lvl9pPr>
          </a:lstStyle>
          <a:p/>
        </p:txBody>
      </p:sp>
      <p:sp>
        <p:nvSpPr>
          <p:cNvPr id="284" name="Google Shape;284;p51"/>
          <p:cNvSpPr txBox="1"/>
          <p:nvPr>
            <p:ph idx="12" type="sldNum"/>
          </p:nvPr>
        </p:nvSpPr>
        <p:spPr>
          <a:xfrm>
            <a:off x="83631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85" name="Google Shape;285;p5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26048" y="148653"/>
            <a:ext cx="822960" cy="1849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 1 2">
  <p:cSld name="BIG_NUMBER_1_2">
    <p:bg>
      <p:bgPr>
        <a:gradFill>
          <a:gsLst>
            <a:gs pos="0">
              <a:srgbClr val="EBF4F9"/>
            </a:gs>
            <a:gs pos="100000">
              <a:srgbClr val="F9F6F3"/>
            </a:gs>
          </a:gsLst>
          <a:lin ang="5400700" scaled="0"/>
        </a:gradFill>
      </p:bgPr>
    </p:bg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52"/>
          <p:cNvSpPr txBox="1"/>
          <p:nvPr>
            <p:ph hasCustomPrompt="1" type="title"/>
          </p:nvPr>
        </p:nvSpPr>
        <p:spPr>
          <a:xfrm>
            <a:off x="311700" y="9785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EC796B"/>
              </a:buClr>
              <a:buSzPts val="12000"/>
              <a:buNone/>
              <a:defRPr sz="12000">
                <a:solidFill>
                  <a:srgbClr val="EC796B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88" name="Google Shape;288;p5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Clr>
                <a:srgbClr val="28286E"/>
              </a:buClr>
              <a:buSzPts val="1800"/>
              <a:buChar char="●"/>
              <a:defRPr>
                <a:solidFill>
                  <a:srgbClr val="28286E"/>
                </a:solidFill>
              </a:defRPr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Clr>
                <a:srgbClr val="28286E"/>
              </a:buClr>
              <a:buSzPts val="1400"/>
              <a:buChar char="○"/>
              <a:defRPr>
                <a:solidFill>
                  <a:srgbClr val="28286E"/>
                </a:solidFill>
              </a:defRPr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Clr>
                <a:srgbClr val="28286E"/>
              </a:buClr>
              <a:buSzPts val="1400"/>
              <a:buChar char="■"/>
              <a:defRPr>
                <a:solidFill>
                  <a:srgbClr val="28286E"/>
                </a:solidFill>
              </a:defRPr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Clr>
                <a:srgbClr val="28286E"/>
              </a:buClr>
              <a:buSzPts val="1400"/>
              <a:buChar char="●"/>
              <a:defRPr>
                <a:solidFill>
                  <a:srgbClr val="28286E"/>
                </a:solidFill>
              </a:defRPr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Clr>
                <a:srgbClr val="28286E"/>
              </a:buClr>
              <a:buSzPts val="1400"/>
              <a:buChar char="○"/>
              <a:defRPr>
                <a:solidFill>
                  <a:srgbClr val="28286E"/>
                </a:solidFill>
              </a:defRPr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Clr>
                <a:srgbClr val="28286E"/>
              </a:buClr>
              <a:buSzPts val="1400"/>
              <a:buChar char="■"/>
              <a:defRPr>
                <a:solidFill>
                  <a:srgbClr val="28286E"/>
                </a:solidFill>
              </a:defRPr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Clr>
                <a:srgbClr val="28286E"/>
              </a:buClr>
              <a:buSzPts val="1400"/>
              <a:buChar char="●"/>
              <a:defRPr>
                <a:solidFill>
                  <a:srgbClr val="28286E"/>
                </a:solidFill>
              </a:defRPr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Clr>
                <a:srgbClr val="28286E"/>
              </a:buClr>
              <a:buSzPts val="1400"/>
              <a:buChar char="○"/>
              <a:defRPr>
                <a:solidFill>
                  <a:srgbClr val="28286E"/>
                </a:solidFill>
              </a:defRPr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Clr>
                <a:srgbClr val="28286E"/>
              </a:buClr>
              <a:buSzPts val="1400"/>
              <a:buChar char="■"/>
              <a:defRPr>
                <a:solidFill>
                  <a:srgbClr val="28286E"/>
                </a:solidFill>
              </a:defRPr>
            </a:lvl9pPr>
          </a:lstStyle>
          <a:p/>
        </p:txBody>
      </p:sp>
      <p:sp>
        <p:nvSpPr>
          <p:cNvPr id="289" name="Google Shape;289;p52"/>
          <p:cNvSpPr txBox="1"/>
          <p:nvPr>
            <p:ph idx="12" type="sldNum"/>
          </p:nvPr>
        </p:nvSpPr>
        <p:spPr>
          <a:xfrm>
            <a:off x="83631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90" name="Google Shape;290;p5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26048" y="148653"/>
            <a:ext cx="822960" cy="1849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 1 1">
  <p:cSld name="BIG_NUMBER_1_1">
    <p:bg>
      <p:bgPr>
        <a:solidFill>
          <a:srgbClr val="FFFFFF"/>
        </a:solidFill>
      </p:bgPr>
    </p:bg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53"/>
          <p:cNvSpPr/>
          <p:nvPr/>
        </p:nvSpPr>
        <p:spPr>
          <a:xfrm>
            <a:off x="1958250" y="619800"/>
            <a:ext cx="5227500" cy="3903900"/>
          </a:xfrm>
          <a:prstGeom prst="roundRect">
            <a:avLst>
              <a:gd fmla="val 3561" name="adj"/>
            </a:avLst>
          </a:prstGeom>
          <a:solidFill>
            <a:srgbClr val="FFFFFF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53"/>
          <p:cNvSpPr/>
          <p:nvPr/>
        </p:nvSpPr>
        <p:spPr>
          <a:xfrm>
            <a:off x="2093775" y="771325"/>
            <a:ext cx="4935600" cy="2298300"/>
          </a:xfrm>
          <a:prstGeom prst="round2SameRect">
            <a:avLst>
              <a:gd fmla="val 3354" name="adj1"/>
              <a:gd fmla="val 0" name="adj2"/>
            </a:avLst>
          </a:prstGeom>
          <a:gradFill>
            <a:gsLst>
              <a:gs pos="0">
                <a:srgbClr val="EBF4F9"/>
              </a:gs>
              <a:gs pos="100000">
                <a:srgbClr val="F9F6F3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53"/>
          <p:cNvSpPr txBox="1"/>
          <p:nvPr>
            <p:ph hasCustomPrompt="1" type="title"/>
          </p:nvPr>
        </p:nvSpPr>
        <p:spPr>
          <a:xfrm>
            <a:off x="311700" y="9785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EC796B"/>
              </a:buClr>
              <a:buSzPts val="12000"/>
              <a:buNone/>
              <a:defRPr sz="12000">
                <a:solidFill>
                  <a:srgbClr val="EC796B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95" name="Google Shape;295;p5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Clr>
                <a:srgbClr val="28286E"/>
              </a:buClr>
              <a:buSzPts val="1800"/>
              <a:buChar char="●"/>
              <a:defRPr>
                <a:solidFill>
                  <a:srgbClr val="28286E"/>
                </a:solidFill>
              </a:defRPr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Clr>
                <a:srgbClr val="28286E"/>
              </a:buClr>
              <a:buSzPts val="1400"/>
              <a:buChar char="○"/>
              <a:defRPr>
                <a:solidFill>
                  <a:srgbClr val="28286E"/>
                </a:solidFill>
              </a:defRPr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Clr>
                <a:srgbClr val="28286E"/>
              </a:buClr>
              <a:buSzPts val="1400"/>
              <a:buChar char="■"/>
              <a:defRPr>
                <a:solidFill>
                  <a:srgbClr val="28286E"/>
                </a:solidFill>
              </a:defRPr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Clr>
                <a:srgbClr val="28286E"/>
              </a:buClr>
              <a:buSzPts val="1400"/>
              <a:buChar char="●"/>
              <a:defRPr>
                <a:solidFill>
                  <a:srgbClr val="28286E"/>
                </a:solidFill>
              </a:defRPr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Clr>
                <a:srgbClr val="28286E"/>
              </a:buClr>
              <a:buSzPts val="1400"/>
              <a:buChar char="○"/>
              <a:defRPr>
                <a:solidFill>
                  <a:srgbClr val="28286E"/>
                </a:solidFill>
              </a:defRPr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Clr>
                <a:srgbClr val="28286E"/>
              </a:buClr>
              <a:buSzPts val="1400"/>
              <a:buChar char="■"/>
              <a:defRPr>
                <a:solidFill>
                  <a:srgbClr val="28286E"/>
                </a:solidFill>
              </a:defRPr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Clr>
                <a:srgbClr val="28286E"/>
              </a:buClr>
              <a:buSzPts val="1400"/>
              <a:buChar char="●"/>
              <a:defRPr>
                <a:solidFill>
                  <a:srgbClr val="28286E"/>
                </a:solidFill>
              </a:defRPr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Clr>
                <a:srgbClr val="28286E"/>
              </a:buClr>
              <a:buSzPts val="1400"/>
              <a:buChar char="○"/>
              <a:defRPr>
                <a:solidFill>
                  <a:srgbClr val="28286E"/>
                </a:solidFill>
              </a:defRPr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Clr>
                <a:srgbClr val="28286E"/>
              </a:buClr>
              <a:buSzPts val="1400"/>
              <a:buChar char="■"/>
              <a:defRPr>
                <a:solidFill>
                  <a:srgbClr val="28286E"/>
                </a:solidFill>
              </a:defRPr>
            </a:lvl9pPr>
          </a:lstStyle>
          <a:p/>
        </p:txBody>
      </p:sp>
      <p:sp>
        <p:nvSpPr>
          <p:cNvPr id="296" name="Google Shape;296;p53"/>
          <p:cNvSpPr txBox="1"/>
          <p:nvPr>
            <p:ph idx="12" type="sldNum"/>
          </p:nvPr>
        </p:nvSpPr>
        <p:spPr>
          <a:xfrm>
            <a:off x="83631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97" name="Google Shape;297;p5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26048" y="148653"/>
            <a:ext cx="822960" cy="1849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- light 2 1 1">
  <p:cSld name="TITLE_2_1_1_1_2_1_2_1_1">
    <p:bg>
      <p:bgPr>
        <a:gradFill>
          <a:gsLst>
            <a:gs pos="0">
              <a:srgbClr val="FAECF2"/>
            </a:gs>
            <a:gs pos="100000">
              <a:srgbClr val="E7EFFA"/>
            </a:gs>
          </a:gsLst>
          <a:lin ang="16200038" scaled="0"/>
        </a:gradFill>
      </p:bgPr>
    </p:bg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9" name="Google Shape;299;p54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-26" y="575951"/>
            <a:ext cx="9144003" cy="4567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6048" y="148653"/>
            <a:ext cx="822960" cy="1849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55"/>
          <p:cNvSpPr txBox="1"/>
          <p:nvPr>
            <p:ph idx="12" type="sldNum"/>
          </p:nvPr>
        </p:nvSpPr>
        <p:spPr>
          <a:xfrm>
            <a:off x="83631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03" name="Google Shape;303;p5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26048" y="148653"/>
            <a:ext cx="822960" cy="1849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gradient 1">
  <p:cSld name="BLANK_1">
    <p:bg>
      <p:bgPr>
        <a:gradFill>
          <a:gsLst>
            <a:gs pos="0">
              <a:srgbClr val="FAECF2"/>
            </a:gs>
            <a:gs pos="100000">
              <a:srgbClr val="E7EFFA"/>
            </a:gs>
          </a:gsLst>
          <a:lin ang="16198662" scaled="0"/>
        </a:gradFill>
      </p:bgPr>
    </p:bg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56"/>
          <p:cNvSpPr txBox="1"/>
          <p:nvPr>
            <p:ph idx="12" type="sldNum"/>
          </p:nvPr>
        </p:nvSpPr>
        <p:spPr>
          <a:xfrm>
            <a:off x="83631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06" name="Google Shape;306;p5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26048" y="148653"/>
            <a:ext cx="822960" cy="1849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gradient 2">
  <p:cSld name="BLANK_1_1">
    <p:bg>
      <p:bgPr>
        <a:gradFill>
          <a:gsLst>
            <a:gs pos="0">
              <a:srgbClr val="EBF4F9"/>
            </a:gs>
            <a:gs pos="100000">
              <a:srgbClr val="F9F6F3"/>
            </a:gs>
          </a:gsLst>
          <a:lin ang="5400700" scaled="0"/>
        </a:gradFill>
      </p:bgPr>
    </p:bg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57"/>
          <p:cNvSpPr txBox="1"/>
          <p:nvPr>
            <p:ph idx="12" type="sldNum"/>
          </p:nvPr>
        </p:nvSpPr>
        <p:spPr>
          <a:xfrm>
            <a:off x="83631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09" name="Google Shape;309;p5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26048" y="148653"/>
            <a:ext cx="822960" cy="1849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gradient 2 1">
  <p:cSld name="BLANK_1_1_1">
    <p:bg>
      <p:bgPr>
        <a:gradFill>
          <a:gsLst>
            <a:gs pos="0">
              <a:srgbClr val="3A3A9F"/>
            </a:gs>
            <a:gs pos="100000">
              <a:srgbClr val="0C0C4F"/>
            </a:gs>
          </a:gsLst>
          <a:lin ang="5400700" scaled="0"/>
        </a:gradFill>
      </p:bgPr>
    </p:bg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58"/>
          <p:cNvSpPr txBox="1"/>
          <p:nvPr>
            <p:ph idx="12" type="sldNum"/>
          </p:nvPr>
        </p:nvSpPr>
        <p:spPr>
          <a:xfrm>
            <a:off x="83631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12" name="Google Shape;312;p5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29016" y="146304"/>
            <a:ext cx="822960" cy="1828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- dark 1 1 1">
  <p:cSld name="TITLE_2_1_1_1_2_2_1_1">
    <p:bg>
      <p:bgPr>
        <a:gradFill>
          <a:gsLst>
            <a:gs pos="0">
              <a:srgbClr val="3A3A9F"/>
            </a:gs>
            <a:gs pos="100000">
              <a:srgbClr val="0C0C4F"/>
            </a:gs>
          </a:gsLst>
          <a:lin ang="5400012" scaled="0"/>
        </a:gradFill>
      </p:bgPr>
    </p:bg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4" name="Google Shape;314;p59"/>
          <p:cNvPicPr preferRelativeResize="0"/>
          <p:nvPr/>
        </p:nvPicPr>
        <p:blipFill>
          <a:blip r:embed="rId2">
            <a:alphaModFix amt="57000"/>
          </a:blip>
          <a:stretch>
            <a:fillRect/>
          </a:stretch>
        </p:blipFill>
        <p:spPr>
          <a:xfrm>
            <a:off x="186617" y="0"/>
            <a:ext cx="8957384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p59"/>
          <p:cNvPicPr preferRelativeResize="0"/>
          <p:nvPr/>
        </p:nvPicPr>
        <p:blipFill>
          <a:blip r:embed="rId3">
            <a:alphaModFix amt="58000"/>
          </a:blip>
          <a:stretch>
            <a:fillRect/>
          </a:stretch>
        </p:blipFill>
        <p:spPr>
          <a:xfrm>
            <a:off x="855410" y="4014225"/>
            <a:ext cx="161950" cy="160975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59"/>
          <p:cNvSpPr txBox="1"/>
          <p:nvPr>
            <p:ph type="ctrTitle"/>
          </p:nvPr>
        </p:nvSpPr>
        <p:spPr>
          <a:xfrm>
            <a:off x="781625" y="2883300"/>
            <a:ext cx="7517100" cy="81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None/>
              <a:defRPr sz="39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nter"/>
              <a:buNone/>
              <a:defRPr sz="52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nter"/>
              <a:buNone/>
              <a:defRPr sz="52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nter"/>
              <a:buNone/>
              <a:defRPr sz="52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nter"/>
              <a:buNone/>
              <a:defRPr sz="52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nter"/>
              <a:buNone/>
              <a:defRPr sz="52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nter"/>
              <a:buNone/>
              <a:defRPr sz="52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nter"/>
              <a:buNone/>
              <a:defRPr sz="52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nter"/>
              <a:buNone/>
              <a:defRPr sz="52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pic>
        <p:nvPicPr>
          <p:cNvPr id="317" name="Google Shape;317;p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5400" y="777240"/>
            <a:ext cx="1737817" cy="384048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p59"/>
          <p:cNvSpPr txBox="1"/>
          <p:nvPr>
            <p:ph idx="1" type="subTitle"/>
          </p:nvPr>
        </p:nvSpPr>
        <p:spPr>
          <a:xfrm>
            <a:off x="1147625" y="3857713"/>
            <a:ext cx="4688400" cy="474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rtl="0" algn="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 algn="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 algn="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 algn="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 algn="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 algn="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 algn="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 algn="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pening slide StarWare 1">
  <p:cSld name="TITLE_2_1_1_1_3">
    <p:bg>
      <p:bgPr>
        <a:gradFill>
          <a:gsLst>
            <a:gs pos="0">
              <a:srgbClr val="C107E1"/>
            </a:gs>
            <a:gs pos="100000">
              <a:srgbClr val="1A0C51"/>
            </a:gs>
          </a:gsLst>
          <a:lin ang="2698631" scaled="0"/>
        </a:gradFill>
      </p:bgPr>
    </p:bg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0" name="Google Shape;320;p60"/>
          <p:cNvPicPr preferRelativeResize="0"/>
          <p:nvPr/>
        </p:nvPicPr>
        <p:blipFill>
          <a:blip r:embed="rId2">
            <a:alphaModFix amt="19000"/>
          </a:blip>
          <a:stretch>
            <a:fillRect/>
          </a:stretch>
        </p:blipFill>
        <p:spPr>
          <a:xfrm>
            <a:off x="0" y="0"/>
            <a:ext cx="9144003" cy="5147958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p60"/>
          <p:cNvSpPr txBox="1"/>
          <p:nvPr>
            <p:ph type="ctrTitle"/>
          </p:nvPr>
        </p:nvSpPr>
        <p:spPr>
          <a:xfrm>
            <a:off x="646400" y="1838888"/>
            <a:ext cx="39684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nter"/>
              <a:buNone/>
              <a:defRPr sz="52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nter"/>
              <a:buNone/>
              <a:defRPr sz="52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nter"/>
              <a:buNone/>
              <a:defRPr sz="52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nter"/>
              <a:buNone/>
              <a:defRPr sz="52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nter"/>
              <a:buNone/>
              <a:defRPr sz="52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nter"/>
              <a:buNone/>
              <a:defRPr sz="52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nter"/>
              <a:buNone/>
              <a:defRPr sz="52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nter"/>
              <a:buNone/>
              <a:defRPr sz="52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322" name="Google Shape;322;p60"/>
          <p:cNvSpPr txBox="1"/>
          <p:nvPr>
            <p:ph idx="1" type="subTitle"/>
          </p:nvPr>
        </p:nvSpPr>
        <p:spPr>
          <a:xfrm>
            <a:off x="988275" y="3999150"/>
            <a:ext cx="5028000" cy="4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5B1"/>
              </a:buClr>
              <a:buSzPts val="2000"/>
              <a:buNone/>
              <a:defRPr sz="2000">
                <a:solidFill>
                  <a:srgbClr val="E175B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5B1"/>
              </a:buClr>
              <a:buSzPts val="2800"/>
              <a:buNone/>
              <a:defRPr sz="2800">
                <a:solidFill>
                  <a:srgbClr val="E175B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5B1"/>
              </a:buClr>
              <a:buSzPts val="2800"/>
              <a:buNone/>
              <a:defRPr sz="2800">
                <a:solidFill>
                  <a:srgbClr val="E175B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5B1"/>
              </a:buClr>
              <a:buSzPts val="2800"/>
              <a:buNone/>
              <a:defRPr sz="2800">
                <a:solidFill>
                  <a:srgbClr val="E175B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5B1"/>
              </a:buClr>
              <a:buSzPts val="2800"/>
              <a:buNone/>
              <a:defRPr sz="2800">
                <a:solidFill>
                  <a:srgbClr val="E175B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5B1"/>
              </a:buClr>
              <a:buSzPts val="2800"/>
              <a:buNone/>
              <a:defRPr sz="2800">
                <a:solidFill>
                  <a:srgbClr val="E175B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5B1"/>
              </a:buClr>
              <a:buSzPts val="2800"/>
              <a:buNone/>
              <a:defRPr sz="2800">
                <a:solidFill>
                  <a:srgbClr val="E175B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5B1"/>
              </a:buClr>
              <a:buSzPts val="2800"/>
              <a:buNone/>
              <a:defRPr sz="2800">
                <a:solidFill>
                  <a:srgbClr val="E175B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5B1"/>
              </a:buClr>
              <a:buSzPts val="2800"/>
              <a:buNone/>
              <a:defRPr sz="2800">
                <a:solidFill>
                  <a:srgbClr val="E175B1"/>
                </a:solidFill>
              </a:defRPr>
            </a:lvl9pPr>
          </a:lstStyle>
          <a:p/>
        </p:txBody>
      </p:sp>
      <p:pic>
        <p:nvPicPr>
          <p:cNvPr id="323" name="Google Shape;323;p60"/>
          <p:cNvPicPr preferRelativeResize="0"/>
          <p:nvPr/>
        </p:nvPicPr>
        <p:blipFill>
          <a:blip r:embed="rId3">
            <a:alphaModFix amt="28000"/>
          </a:blip>
          <a:stretch>
            <a:fillRect/>
          </a:stretch>
        </p:blipFill>
        <p:spPr>
          <a:xfrm>
            <a:off x="646388" y="4170862"/>
            <a:ext cx="153425" cy="152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4"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61"/>
          <p:cNvSpPr txBox="1"/>
          <p:nvPr>
            <p:ph type="title"/>
          </p:nvPr>
        </p:nvSpPr>
        <p:spPr>
          <a:xfrm>
            <a:off x="457200" y="304700"/>
            <a:ext cx="5840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E4A49"/>
              </a:buClr>
              <a:buSzPts val="2900"/>
              <a:buNone/>
              <a:defRPr>
                <a:solidFill>
                  <a:srgbClr val="FE4A49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E4A49"/>
              </a:buClr>
              <a:buSzPts val="2800"/>
              <a:buNone/>
              <a:defRPr>
                <a:solidFill>
                  <a:srgbClr val="FE4A4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E4A49"/>
              </a:buClr>
              <a:buSzPts val="2800"/>
              <a:buNone/>
              <a:defRPr>
                <a:solidFill>
                  <a:srgbClr val="FE4A4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E4A49"/>
              </a:buClr>
              <a:buSzPts val="2800"/>
              <a:buNone/>
              <a:defRPr>
                <a:solidFill>
                  <a:srgbClr val="FE4A4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E4A49"/>
              </a:buClr>
              <a:buSzPts val="2800"/>
              <a:buNone/>
              <a:defRPr>
                <a:solidFill>
                  <a:srgbClr val="FE4A4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E4A49"/>
              </a:buClr>
              <a:buSzPts val="2800"/>
              <a:buNone/>
              <a:defRPr>
                <a:solidFill>
                  <a:srgbClr val="FE4A4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E4A49"/>
              </a:buClr>
              <a:buSzPts val="2800"/>
              <a:buNone/>
              <a:defRPr>
                <a:solidFill>
                  <a:srgbClr val="FE4A4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E4A49"/>
              </a:buClr>
              <a:buSzPts val="2800"/>
              <a:buNone/>
              <a:defRPr>
                <a:solidFill>
                  <a:srgbClr val="FE4A4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E4A49"/>
              </a:buClr>
              <a:buSzPts val="2800"/>
              <a:buNone/>
              <a:defRPr>
                <a:solidFill>
                  <a:srgbClr val="FE4A49"/>
                </a:solidFill>
              </a:defRPr>
            </a:lvl9pPr>
          </a:lstStyle>
          <a:p/>
        </p:txBody>
      </p:sp>
      <p:sp>
        <p:nvSpPr>
          <p:cNvPr id="326" name="Google Shape;326;p61"/>
          <p:cNvSpPr txBox="1"/>
          <p:nvPr>
            <p:ph idx="12" type="sldNum"/>
          </p:nvPr>
        </p:nvSpPr>
        <p:spPr>
          <a:xfrm>
            <a:off x="83631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27" name="Google Shape;327;p6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822124" y="304703"/>
            <a:ext cx="964750" cy="17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5"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62"/>
          <p:cNvSpPr txBox="1"/>
          <p:nvPr>
            <p:ph type="title"/>
          </p:nvPr>
        </p:nvSpPr>
        <p:spPr>
          <a:xfrm>
            <a:off x="457200" y="304700"/>
            <a:ext cx="5840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E4A49"/>
              </a:buClr>
              <a:buSzPts val="2900"/>
              <a:buNone/>
              <a:defRPr>
                <a:solidFill>
                  <a:srgbClr val="FE4A49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E4A49"/>
              </a:buClr>
              <a:buSzPts val="2800"/>
              <a:buNone/>
              <a:defRPr>
                <a:solidFill>
                  <a:srgbClr val="FE4A4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E4A49"/>
              </a:buClr>
              <a:buSzPts val="2800"/>
              <a:buNone/>
              <a:defRPr>
                <a:solidFill>
                  <a:srgbClr val="FE4A4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E4A49"/>
              </a:buClr>
              <a:buSzPts val="2800"/>
              <a:buNone/>
              <a:defRPr>
                <a:solidFill>
                  <a:srgbClr val="FE4A4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E4A49"/>
              </a:buClr>
              <a:buSzPts val="2800"/>
              <a:buNone/>
              <a:defRPr>
                <a:solidFill>
                  <a:srgbClr val="FE4A4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E4A49"/>
              </a:buClr>
              <a:buSzPts val="2800"/>
              <a:buNone/>
              <a:defRPr>
                <a:solidFill>
                  <a:srgbClr val="FE4A4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E4A49"/>
              </a:buClr>
              <a:buSzPts val="2800"/>
              <a:buNone/>
              <a:defRPr>
                <a:solidFill>
                  <a:srgbClr val="FE4A4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E4A49"/>
              </a:buClr>
              <a:buSzPts val="2800"/>
              <a:buNone/>
              <a:defRPr>
                <a:solidFill>
                  <a:srgbClr val="FE4A4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E4A49"/>
              </a:buClr>
              <a:buSzPts val="2800"/>
              <a:buNone/>
              <a:defRPr>
                <a:solidFill>
                  <a:srgbClr val="FE4A49"/>
                </a:solidFill>
              </a:defRPr>
            </a:lvl9pPr>
          </a:lstStyle>
          <a:p/>
        </p:txBody>
      </p:sp>
      <p:sp>
        <p:nvSpPr>
          <p:cNvPr id="330" name="Google Shape;330;p62"/>
          <p:cNvSpPr txBox="1"/>
          <p:nvPr>
            <p:ph idx="12" type="sldNum"/>
          </p:nvPr>
        </p:nvSpPr>
        <p:spPr>
          <a:xfrm>
            <a:off x="83631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31" name="Google Shape;331;p6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822124" y="304703"/>
            <a:ext cx="964750" cy="17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TITLE_ONLY_6"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63"/>
          <p:cNvSpPr txBox="1"/>
          <p:nvPr>
            <p:ph type="title"/>
          </p:nvPr>
        </p:nvSpPr>
        <p:spPr>
          <a:xfrm>
            <a:off x="457200" y="304700"/>
            <a:ext cx="5840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E4A49"/>
              </a:buClr>
              <a:buSzPts val="2900"/>
              <a:buNone/>
              <a:defRPr>
                <a:solidFill>
                  <a:srgbClr val="FE4A49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E4A49"/>
              </a:buClr>
              <a:buSzPts val="2800"/>
              <a:buNone/>
              <a:defRPr>
                <a:solidFill>
                  <a:srgbClr val="FE4A4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E4A49"/>
              </a:buClr>
              <a:buSzPts val="2800"/>
              <a:buNone/>
              <a:defRPr>
                <a:solidFill>
                  <a:srgbClr val="FE4A4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E4A49"/>
              </a:buClr>
              <a:buSzPts val="2800"/>
              <a:buNone/>
              <a:defRPr>
                <a:solidFill>
                  <a:srgbClr val="FE4A4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E4A49"/>
              </a:buClr>
              <a:buSzPts val="2800"/>
              <a:buNone/>
              <a:defRPr>
                <a:solidFill>
                  <a:srgbClr val="FE4A4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E4A49"/>
              </a:buClr>
              <a:buSzPts val="2800"/>
              <a:buNone/>
              <a:defRPr>
                <a:solidFill>
                  <a:srgbClr val="FE4A4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E4A49"/>
              </a:buClr>
              <a:buSzPts val="2800"/>
              <a:buNone/>
              <a:defRPr>
                <a:solidFill>
                  <a:srgbClr val="FE4A4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E4A49"/>
              </a:buClr>
              <a:buSzPts val="2800"/>
              <a:buNone/>
              <a:defRPr>
                <a:solidFill>
                  <a:srgbClr val="FE4A4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E4A49"/>
              </a:buClr>
              <a:buSzPts val="2800"/>
              <a:buNone/>
              <a:defRPr>
                <a:solidFill>
                  <a:srgbClr val="FE4A49"/>
                </a:solidFill>
              </a:defRPr>
            </a:lvl9pPr>
          </a:lstStyle>
          <a:p/>
        </p:txBody>
      </p:sp>
      <p:sp>
        <p:nvSpPr>
          <p:cNvPr id="334" name="Google Shape;334;p63"/>
          <p:cNvSpPr txBox="1"/>
          <p:nvPr>
            <p:ph idx="12" type="sldNum"/>
          </p:nvPr>
        </p:nvSpPr>
        <p:spPr>
          <a:xfrm>
            <a:off x="83631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35" name="Google Shape;335;p6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822124" y="304703"/>
            <a:ext cx="964750" cy="17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52.xml"/><Relationship Id="rId42" Type="http://schemas.openxmlformats.org/officeDocument/2006/relationships/slideLayout" Target="../slideLayouts/slideLayout54.xml"/><Relationship Id="rId41" Type="http://schemas.openxmlformats.org/officeDocument/2006/relationships/slideLayout" Target="../slideLayouts/slideLayout53.xml"/><Relationship Id="rId44" Type="http://schemas.openxmlformats.org/officeDocument/2006/relationships/slideLayout" Target="../slideLayouts/slideLayout56.xml"/><Relationship Id="rId43" Type="http://schemas.openxmlformats.org/officeDocument/2006/relationships/slideLayout" Target="../slideLayouts/slideLayout55.xml"/><Relationship Id="rId46" Type="http://schemas.openxmlformats.org/officeDocument/2006/relationships/slideLayout" Target="../slideLayouts/slideLayout58.xml"/><Relationship Id="rId45" Type="http://schemas.openxmlformats.org/officeDocument/2006/relationships/slideLayout" Target="../slideLayouts/slideLayout57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48" Type="http://schemas.openxmlformats.org/officeDocument/2006/relationships/slideLayout" Target="../slideLayouts/slideLayout60.xml"/><Relationship Id="rId47" Type="http://schemas.openxmlformats.org/officeDocument/2006/relationships/slideLayout" Target="../slideLayouts/slideLayout59.xml"/><Relationship Id="rId49" Type="http://schemas.openxmlformats.org/officeDocument/2006/relationships/slideLayout" Target="../slideLayouts/slideLayout6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31" Type="http://schemas.openxmlformats.org/officeDocument/2006/relationships/slideLayout" Target="../slideLayouts/slideLayout43.xml"/><Relationship Id="rId30" Type="http://schemas.openxmlformats.org/officeDocument/2006/relationships/slideLayout" Target="../slideLayouts/slideLayout42.xml"/><Relationship Id="rId33" Type="http://schemas.openxmlformats.org/officeDocument/2006/relationships/slideLayout" Target="../slideLayouts/slideLayout45.xml"/><Relationship Id="rId32" Type="http://schemas.openxmlformats.org/officeDocument/2006/relationships/slideLayout" Target="../slideLayouts/slideLayout44.xml"/><Relationship Id="rId35" Type="http://schemas.openxmlformats.org/officeDocument/2006/relationships/slideLayout" Target="../slideLayouts/slideLayout47.xml"/><Relationship Id="rId34" Type="http://schemas.openxmlformats.org/officeDocument/2006/relationships/slideLayout" Target="../slideLayouts/slideLayout46.xml"/><Relationship Id="rId37" Type="http://schemas.openxmlformats.org/officeDocument/2006/relationships/slideLayout" Target="../slideLayouts/slideLayout49.xml"/><Relationship Id="rId36" Type="http://schemas.openxmlformats.org/officeDocument/2006/relationships/slideLayout" Target="../slideLayouts/slideLayout48.xml"/><Relationship Id="rId39" Type="http://schemas.openxmlformats.org/officeDocument/2006/relationships/slideLayout" Target="../slideLayouts/slideLayout51.xml"/><Relationship Id="rId38" Type="http://schemas.openxmlformats.org/officeDocument/2006/relationships/slideLayout" Target="../slideLayouts/slideLayout50.xml"/><Relationship Id="rId20" Type="http://schemas.openxmlformats.org/officeDocument/2006/relationships/slideLayout" Target="../slideLayouts/slideLayout32.xml"/><Relationship Id="rId22" Type="http://schemas.openxmlformats.org/officeDocument/2006/relationships/slideLayout" Target="../slideLayouts/slideLayout34.xml"/><Relationship Id="rId21" Type="http://schemas.openxmlformats.org/officeDocument/2006/relationships/slideLayout" Target="../slideLayouts/slideLayout33.xml"/><Relationship Id="rId24" Type="http://schemas.openxmlformats.org/officeDocument/2006/relationships/slideLayout" Target="../slideLayouts/slideLayout36.xml"/><Relationship Id="rId23" Type="http://schemas.openxmlformats.org/officeDocument/2006/relationships/slideLayout" Target="../slideLayouts/slideLayout35.xml"/><Relationship Id="rId26" Type="http://schemas.openxmlformats.org/officeDocument/2006/relationships/slideLayout" Target="../slideLayouts/slideLayout38.xml"/><Relationship Id="rId25" Type="http://schemas.openxmlformats.org/officeDocument/2006/relationships/slideLayout" Target="../slideLayouts/slideLayout37.xml"/><Relationship Id="rId28" Type="http://schemas.openxmlformats.org/officeDocument/2006/relationships/slideLayout" Target="../slideLayouts/slideLayout40.xml"/><Relationship Id="rId27" Type="http://schemas.openxmlformats.org/officeDocument/2006/relationships/slideLayout" Target="../slideLayouts/slideLayout39.xml"/><Relationship Id="rId29" Type="http://schemas.openxmlformats.org/officeDocument/2006/relationships/slideLayout" Target="../slideLayouts/slideLayout41.xml"/><Relationship Id="rId50" Type="http://schemas.openxmlformats.org/officeDocument/2006/relationships/theme" Target="../theme/theme1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24.xml"/><Relationship Id="rId15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26.xml"/><Relationship Id="rId17" Type="http://schemas.openxmlformats.org/officeDocument/2006/relationships/slideLayout" Target="../slideLayouts/slideLayout29.xml"/><Relationship Id="rId16" Type="http://schemas.openxmlformats.org/officeDocument/2006/relationships/slideLayout" Target="../slideLayouts/slideLayout28.xml"/><Relationship Id="rId19" Type="http://schemas.openxmlformats.org/officeDocument/2006/relationships/slideLayout" Target="../slideLayouts/slideLayout31.xml"/><Relationship Id="rId18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accent4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/>
          <p:nvPr>
            <p:ph idx="1" type="body"/>
          </p:nvPr>
        </p:nvSpPr>
        <p:spPr>
          <a:xfrm>
            <a:off x="457200" y="116155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Inter"/>
              <a:buChar char="●"/>
              <a:defRPr sz="1800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Inter"/>
              <a:buChar char="○"/>
              <a:defRPr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Inter"/>
              <a:buChar char="■"/>
              <a:defRPr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Inter"/>
              <a:buChar char="●"/>
              <a:defRPr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Inter"/>
              <a:buChar char="○"/>
              <a:defRPr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Inter"/>
              <a:buChar char="■"/>
              <a:defRPr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Inter"/>
              <a:buChar char="●"/>
              <a:defRPr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Inter"/>
              <a:buChar char="○"/>
              <a:defRPr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Font typeface="Inter"/>
              <a:buChar char="■"/>
              <a:defRPr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57" name="Google Shape;57;p14"/>
          <p:cNvSpPr txBox="1"/>
          <p:nvPr>
            <p:ph type="title"/>
          </p:nvPr>
        </p:nvSpPr>
        <p:spPr>
          <a:xfrm>
            <a:off x="457200" y="304700"/>
            <a:ext cx="6558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8286E"/>
              </a:buClr>
              <a:buSzPts val="2900"/>
              <a:buFont typeface="Inter"/>
              <a:buNone/>
              <a:defRPr b="1" sz="2900">
                <a:solidFill>
                  <a:srgbClr val="28286E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8286E"/>
              </a:buClr>
              <a:buSzPts val="2800"/>
              <a:buFont typeface="Inter"/>
              <a:buNone/>
              <a:defRPr b="1" sz="2800">
                <a:solidFill>
                  <a:srgbClr val="28286E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8286E"/>
              </a:buClr>
              <a:buSzPts val="2800"/>
              <a:buFont typeface="Inter"/>
              <a:buNone/>
              <a:defRPr b="1" sz="2800">
                <a:solidFill>
                  <a:srgbClr val="28286E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8286E"/>
              </a:buClr>
              <a:buSzPts val="2800"/>
              <a:buFont typeface="Inter"/>
              <a:buNone/>
              <a:defRPr b="1" sz="2800">
                <a:solidFill>
                  <a:srgbClr val="28286E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8286E"/>
              </a:buClr>
              <a:buSzPts val="2800"/>
              <a:buFont typeface="Inter"/>
              <a:buNone/>
              <a:defRPr b="1" sz="2800">
                <a:solidFill>
                  <a:srgbClr val="28286E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8286E"/>
              </a:buClr>
              <a:buSzPts val="2800"/>
              <a:buFont typeface="Inter"/>
              <a:buNone/>
              <a:defRPr b="1" sz="2800">
                <a:solidFill>
                  <a:srgbClr val="28286E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8286E"/>
              </a:buClr>
              <a:buSzPts val="2800"/>
              <a:buFont typeface="Inter"/>
              <a:buNone/>
              <a:defRPr b="1" sz="2800">
                <a:solidFill>
                  <a:srgbClr val="28286E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8286E"/>
              </a:buClr>
              <a:buSzPts val="2800"/>
              <a:buFont typeface="Inter"/>
              <a:buNone/>
              <a:defRPr b="1" sz="2800">
                <a:solidFill>
                  <a:srgbClr val="28286E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8286E"/>
              </a:buClr>
              <a:buSzPts val="2800"/>
              <a:buFont typeface="Inter"/>
              <a:buNone/>
              <a:defRPr b="1" sz="2800">
                <a:solidFill>
                  <a:srgbClr val="28286E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58" name="Google Shape;58;p14"/>
          <p:cNvSpPr txBox="1"/>
          <p:nvPr>
            <p:ph idx="12" type="sldNum"/>
          </p:nvPr>
        </p:nvSpPr>
        <p:spPr>
          <a:xfrm>
            <a:off x="83631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600">
                <a:solidFill>
                  <a:srgbClr val="28286E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 algn="r">
              <a:buNone/>
              <a:defRPr sz="600">
                <a:solidFill>
                  <a:srgbClr val="28286E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 algn="r">
              <a:buNone/>
              <a:defRPr sz="600">
                <a:solidFill>
                  <a:srgbClr val="28286E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 algn="r">
              <a:buNone/>
              <a:defRPr sz="600">
                <a:solidFill>
                  <a:srgbClr val="28286E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 algn="r">
              <a:buNone/>
              <a:defRPr sz="600">
                <a:solidFill>
                  <a:srgbClr val="28286E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 algn="r">
              <a:buNone/>
              <a:defRPr sz="600">
                <a:solidFill>
                  <a:srgbClr val="28286E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 algn="r">
              <a:buNone/>
              <a:defRPr sz="600">
                <a:solidFill>
                  <a:srgbClr val="28286E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 algn="r">
              <a:buNone/>
              <a:defRPr sz="600">
                <a:solidFill>
                  <a:srgbClr val="28286E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 algn="r">
              <a:buNone/>
              <a:defRPr sz="600">
                <a:solidFill>
                  <a:srgbClr val="28286E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  <p:sldLayoutId id="2147483675" r:id="rId16"/>
    <p:sldLayoutId id="2147483676" r:id="rId17"/>
    <p:sldLayoutId id="2147483677" r:id="rId18"/>
    <p:sldLayoutId id="2147483678" r:id="rId19"/>
    <p:sldLayoutId id="2147483679" r:id="rId20"/>
    <p:sldLayoutId id="2147483680" r:id="rId21"/>
    <p:sldLayoutId id="2147483681" r:id="rId22"/>
    <p:sldLayoutId id="2147483682" r:id="rId23"/>
    <p:sldLayoutId id="2147483683" r:id="rId24"/>
    <p:sldLayoutId id="2147483684" r:id="rId25"/>
    <p:sldLayoutId id="2147483685" r:id="rId26"/>
    <p:sldLayoutId id="2147483686" r:id="rId27"/>
    <p:sldLayoutId id="2147483687" r:id="rId28"/>
    <p:sldLayoutId id="2147483688" r:id="rId29"/>
    <p:sldLayoutId id="2147483689" r:id="rId30"/>
    <p:sldLayoutId id="2147483690" r:id="rId31"/>
    <p:sldLayoutId id="2147483691" r:id="rId32"/>
    <p:sldLayoutId id="2147483692" r:id="rId33"/>
    <p:sldLayoutId id="2147483693" r:id="rId34"/>
    <p:sldLayoutId id="2147483694" r:id="rId35"/>
    <p:sldLayoutId id="2147483695" r:id="rId36"/>
    <p:sldLayoutId id="2147483696" r:id="rId37"/>
    <p:sldLayoutId id="2147483697" r:id="rId38"/>
    <p:sldLayoutId id="2147483698" r:id="rId39"/>
    <p:sldLayoutId id="2147483699" r:id="rId40"/>
    <p:sldLayoutId id="2147483700" r:id="rId41"/>
    <p:sldLayoutId id="2147483701" r:id="rId42"/>
    <p:sldLayoutId id="2147483702" r:id="rId43"/>
    <p:sldLayoutId id="2147483703" r:id="rId44"/>
    <p:sldLayoutId id="2147483704" r:id="rId45"/>
    <p:sldLayoutId id="2147483705" r:id="rId46"/>
    <p:sldLayoutId id="2147483706" r:id="rId47"/>
    <p:sldLayoutId id="2147483707" r:id="rId48"/>
    <p:sldLayoutId id="2147483708" r:id="rId4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288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64"/>
          <p:cNvSpPr txBox="1"/>
          <p:nvPr>
            <p:ph type="ctrTitle"/>
          </p:nvPr>
        </p:nvSpPr>
        <p:spPr>
          <a:xfrm>
            <a:off x="781625" y="2168925"/>
            <a:ext cx="7517100" cy="81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Dojo Engine</a:t>
            </a:r>
            <a:endParaRPr/>
          </a:p>
        </p:txBody>
      </p:sp>
      <p:sp>
        <p:nvSpPr>
          <p:cNvPr id="341" name="Google Shape;341;p64"/>
          <p:cNvSpPr txBox="1"/>
          <p:nvPr/>
        </p:nvSpPr>
        <p:spPr>
          <a:xfrm>
            <a:off x="888100" y="2980725"/>
            <a:ext cx="3041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73"/>
          <p:cNvSpPr txBox="1"/>
          <p:nvPr>
            <p:ph idx="12" type="sldNum"/>
          </p:nvPr>
        </p:nvSpPr>
        <p:spPr>
          <a:xfrm>
            <a:off x="83631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7" name="Google Shape;397;p73"/>
          <p:cNvSpPr txBox="1"/>
          <p:nvPr/>
        </p:nvSpPr>
        <p:spPr>
          <a:xfrm>
            <a:off x="1552800" y="2165250"/>
            <a:ext cx="6038400" cy="8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lt1"/>
                </a:solidFill>
              </a:rPr>
              <a:t>Autonomous World</a:t>
            </a:r>
            <a:endParaRPr sz="32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74"/>
          <p:cNvSpPr txBox="1"/>
          <p:nvPr>
            <p:ph idx="12" type="sldNum"/>
          </p:nvPr>
        </p:nvSpPr>
        <p:spPr>
          <a:xfrm>
            <a:off x="83631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3" name="Google Shape;403;p74"/>
          <p:cNvSpPr txBox="1"/>
          <p:nvPr/>
        </p:nvSpPr>
        <p:spPr>
          <a:xfrm>
            <a:off x="1907700" y="1463550"/>
            <a:ext cx="5328600" cy="15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AutoNum type="arabicPeriod"/>
            </a:pPr>
            <a:r>
              <a:rPr lang="en" sz="2200">
                <a:solidFill>
                  <a:schemeClr val="lt1"/>
                </a:solidFill>
              </a:rPr>
              <a:t>持久性和去中心化</a:t>
            </a:r>
            <a:endParaRPr sz="2200">
              <a:solidFill>
                <a:schemeClr val="lt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AutoNum type="arabicPeriod"/>
            </a:pPr>
            <a:r>
              <a:rPr lang="en" sz="2200">
                <a:solidFill>
                  <a:schemeClr val="lt1"/>
                </a:solidFill>
              </a:rPr>
              <a:t>开放参与</a:t>
            </a:r>
            <a:endParaRPr sz="2200">
              <a:solidFill>
                <a:schemeClr val="lt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AutoNum type="arabicPeriod"/>
            </a:pPr>
            <a:r>
              <a:rPr lang="en" sz="2200">
                <a:solidFill>
                  <a:schemeClr val="lt1"/>
                </a:solidFill>
              </a:rPr>
              <a:t>去中心化的数据可用性层</a:t>
            </a:r>
            <a:endParaRPr sz="2200">
              <a:solidFill>
                <a:schemeClr val="lt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AutoNum type="arabicPeriod"/>
            </a:pPr>
            <a:r>
              <a:rPr lang="en" sz="2200">
                <a:solidFill>
                  <a:schemeClr val="lt1"/>
                </a:solidFill>
              </a:rPr>
              <a:t>无需许可的扩展</a:t>
            </a:r>
            <a:endParaRPr sz="2200">
              <a:solidFill>
                <a:schemeClr val="lt1"/>
              </a:solidFill>
            </a:endParaRPr>
          </a:p>
        </p:txBody>
      </p:sp>
      <p:sp>
        <p:nvSpPr>
          <p:cNvPr id="404" name="Google Shape;404;p74"/>
          <p:cNvSpPr txBox="1"/>
          <p:nvPr/>
        </p:nvSpPr>
        <p:spPr>
          <a:xfrm>
            <a:off x="1907700" y="629075"/>
            <a:ext cx="53286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lt1"/>
                </a:solidFill>
              </a:rPr>
              <a:t>自治世界的特点</a:t>
            </a:r>
            <a:endParaRPr sz="32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75"/>
          <p:cNvSpPr txBox="1"/>
          <p:nvPr>
            <p:ph idx="12" type="sldNum"/>
          </p:nvPr>
        </p:nvSpPr>
        <p:spPr>
          <a:xfrm>
            <a:off x="83631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0" name="Google Shape;410;p75"/>
          <p:cNvSpPr txBox="1"/>
          <p:nvPr/>
        </p:nvSpPr>
        <p:spPr>
          <a:xfrm>
            <a:off x="1552800" y="2165250"/>
            <a:ext cx="6038400" cy="8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lt1"/>
                </a:solidFill>
              </a:rPr>
              <a:t>Start Building Game</a:t>
            </a:r>
            <a:endParaRPr sz="32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7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安装 Dojo &amp;&amp; 初始化新项目</a:t>
            </a:r>
            <a:endParaRPr/>
          </a:p>
        </p:txBody>
      </p:sp>
      <p:sp>
        <p:nvSpPr>
          <p:cNvPr id="416" name="Google Shape;416;p7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1500"/>
              </a:spcBef>
              <a:spcAft>
                <a:spcPts val="0"/>
              </a:spcAft>
              <a:buClr>
                <a:srgbClr val="374151"/>
              </a:buClr>
              <a:buSzPts val="1500"/>
              <a:buAutoNum type="arabicPeriod"/>
            </a:pPr>
            <a:r>
              <a:rPr lang="en" sz="1500">
                <a:solidFill>
                  <a:srgbClr val="374151"/>
                </a:solidFill>
              </a:rPr>
              <a:t>Install Dojoup</a:t>
            </a:r>
            <a:endParaRPr sz="1500">
              <a:solidFill>
                <a:srgbClr val="374151"/>
              </a:solidFill>
            </a:endParaRPr>
          </a:p>
          <a:p>
            <a:pPr indent="0" lvl="0" marL="45720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374151"/>
                </a:solidFill>
              </a:rPr>
              <a:t>curl -L https://install.dojoengine.org | bash</a:t>
            </a:r>
            <a:endParaRPr sz="1500">
              <a:solidFill>
                <a:srgbClr val="374151"/>
              </a:solidFill>
            </a:endParaRPr>
          </a:p>
          <a:p>
            <a:pPr indent="-323850" lvl="0" marL="457200" rtl="0" algn="l">
              <a:spcBef>
                <a:spcPts val="1500"/>
              </a:spcBef>
              <a:spcAft>
                <a:spcPts val="0"/>
              </a:spcAft>
              <a:buClr>
                <a:srgbClr val="374151"/>
              </a:buClr>
              <a:buSzPts val="1500"/>
              <a:buAutoNum type="arabicPeriod"/>
            </a:pPr>
            <a:r>
              <a:rPr lang="en" sz="1500">
                <a:solidFill>
                  <a:srgbClr val="374151"/>
                </a:solidFill>
              </a:rPr>
              <a:t>Install Torii, Katana and Sozo</a:t>
            </a:r>
            <a:endParaRPr sz="1500">
              <a:solidFill>
                <a:srgbClr val="374151"/>
              </a:solidFill>
            </a:endParaRPr>
          </a:p>
          <a:p>
            <a:pPr indent="0" lvl="0" marL="45720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374151"/>
                </a:solidFill>
              </a:rPr>
              <a:t>dojoup</a:t>
            </a:r>
            <a:endParaRPr sz="1500">
              <a:solidFill>
                <a:srgbClr val="374151"/>
              </a:solidFill>
            </a:endParaRPr>
          </a:p>
          <a:p>
            <a:pPr indent="-323850" lvl="0" marL="457200" rtl="0" algn="l">
              <a:spcBef>
                <a:spcPts val="1500"/>
              </a:spcBef>
              <a:spcAft>
                <a:spcPts val="0"/>
              </a:spcAft>
              <a:buClr>
                <a:srgbClr val="374151"/>
              </a:buClr>
              <a:buSzPts val="1500"/>
              <a:buAutoNum type="arabicPeriod"/>
            </a:pPr>
            <a:r>
              <a:rPr lang="en" sz="1500">
                <a:solidFill>
                  <a:srgbClr val="374151"/>
                </a:solidFill>
              </a:rPr>
              <a:t>Set up a new project</a:t>
            </a:r>
            <a:endParaRPr sz="1500">
              <a:solidFill>
                <a:srgbClr val="374151"/>
              </a:solidFill>
            </a:endParaRPr>
          </a:p>
          <a:p>
            <a:pPr indent="0" lvl="0" marL="457200" rtl="0" algn="l">
              <a:spcBef>
                <a:spcPts val="1500"/>
              </a:spcBef>
              <a:spcAft>
                <a:spcPts val="1500"/>
              </a:spcAft>
              <a:buNone/>
            </a:pPr>
            <a:r>
              <a:rPr lang="en" sz="1500">
                <a:solidFill>
                  <a:srgbClr val="374151"/>
                </a:solidFill>
              </a:rPr>
              <a:t>sozo init</a:t>
            </a:r>
            <a:endParaRPr sz="1500">
              <a:solidFill>
                <a:srgbClr val="374151"/>
              </a:solidFill>
            </a:endParaRPr>
          </a:p>
        </p:txBody>
      </p:sp>
      <p:pic>
        <p:nvPicPr>
          <p:cNvPr id="417" name="Google Shape;417;p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4975" y="1017725"/>
            <a:ext cx="3790950" cy="287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7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7931"/>
              <a:buFont typeface="Arial"/>
              <a:buNone/>
            </a:pPr>
            <a:r>
              <a:rPr b="1" lang="en" sz="2900">
                <a:latin typeface="Inter"/>
                <a:ea typeface="Inter"/>
                <a:cs typeface="Inter"/>
                <a:sym typeface="Inter"/>
              </a:rPr>
              <a:t>本地运行</a:t>
            </a:r>
            <a:endParaRPr b="1" sz="2900"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7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1500"/>
              </a:spcBef>
              <a:spcAft>
                <a:spcPts val="0"/>
              </a:spcAft>
              <a:buClr>
                <a:srgbClr val="374151"/>
              </a:buClr>
              <a:buSzPts val="1500"/>
              <a:buAutoNum type="arabicPeriod"/>
            </a:pPr>
            <a:r>
              <a:rPr lang="en" sz="1500">
                <a:solidFill>
                  <a:srgbClr val="374151"/>
                </a:solidFill>
              </a:rPr>
              <a:t>编译</a:t>
            </a:r>
            <a:endParaRPr sz="1500">
              <a:solidFill>
                <a:srgbClr val="374151"/>
              </a:solidFill>
            </a:endParaRPr>
          </a:p>
          <a:p>
            <a:pPr indent="0" lvl="0" marL="45720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374151"/>
                </a:solidFill>
              </a:rPr>
              <a:t>sozo build</a:t>
            </a:r>
            <a:endParaRPr sz="1500">
              <a:solidFill>
                <a:srgbClr val="374151"/>
              </a:solidFill>
            </a:endParaRPr>
          </a:p>
          <a:p>
            <a:pPr indent="-323850" lvl="0" marL="457200" rtl="0" algn="l">
              <a:spcBef>
                <a:spcPts val="1500"/>
              </a:spcBef>
              <a:spcAft>
                <a:spcPts val="0"/>
              </a:spcAft>
              <a:buClr>
                <a:srgbClr val="374151"/>
              </a:buClr>
              <a:buSzPts val="1500"/>
              <a:buAutoNum type="arabicPeriod"/>
            </a:pPr>
            <a:r>
              <a:rPr lang="en" sz="1500">
                <a:solidFill>
                  <a:srgbClr val="374151"/>
                </a:solidFill>
              </a:rPr>
              <a:t>运行 Katana</a:t>
            </a:r>
            <a:endParaRPr sz="1500">
              <a:solidFill>
                <a:srgbClr val="374151"/>
              </a:solidFill>
            </a:endParaRPr>
          </a:p>
          <a:p>
            <a:pPr indent="0" lvl="0" marL="45720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374151"/>
                </a:solidFill>
              </a:rPr>
              <a:t>katana --disable-fee</a:t>
            </a:r>
            <a:endParaRPr sz="1500">
              <a:solidFill>
                <a:srgbClr val="374151"/>
              </a:solidFill>
            </a:endParaRPr>
          </a:p>
          <a:p>
            <a:pPr indent="-323850" lvl="0" marL="457200" rtl="0" algn="l">
              <a:spcBef>
                <a:spcPts val="1500"/>
              </a:spcBef>
              <a:spcAft>
                <a:spcPts val="0"/>
              </a:spcAft>
              <a:buClr>
                <a:srgbClr val="374151"/>
              </a:buClr>
              <a:buSzPts val="1500"/>
              <a:buAutoNum type="arabicPeriod"/>
            </a:pPr>
            <a:r>
              <a:rPr lang="en" sz="1500">
                <a:solidFill>
                  <a:srgbClr val="374151"/>
                </a:solidFill>
              </a:rPr>
              <a:t>部署到 Katana</a:t>
            </a:r>
            <a:endParaRPr sz="1500">
              <a:solidFill>
                <a:srgbClr val="374151"/>
              </a:solidFill>
            </a:endParaRPr>
          </a:p>
          <a:p>
            <a:pPr indent="0" lvl="0" marL="457200" rtl="0" algn="l">
              <a:spcBef>
                <a:spcPts val="1500"/>
              </a:spcBef>
              <a:spcAft>
                <a:spcPts val="1500"/>
              </a:spcAft>
              <a:buNone/>
            </a:pPr>
            <a:r>
              <a:rPr lang="en" sz="1500">
                <a:solidFill>
                  <a:srgbClr val="374151"/>
                </a:solidFill>
              </a:rPr>
              <a:t>sozo migrate</a:t>
            </a:r>
            <a:endParaRPr sz="1500">
              <a:solidFill>
                <a:srgbClr val="374151"/>
              </a:solidFill>
            </a:endParaRPr>
          </a:p>
        </p:txBody>
      </p:sp>
      <p:pic>
        <p:nvPicPr>
          <p:cNvPr id="424" name="Google Shape;424;p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5109" y="0"/>
            <a:ext cx="6498882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7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latin typeface="Inter"/>
                <a:ea typeface="Inter"/>
                <a:cs typeface="Inter"/>
                <a:sym typeface="Inter"/>
              </a:rPr>
              <a:t>索引</a:t>
            </a:r>
            <a:endParaRPr/>
          </a:p>
        </p:txBody>
      </p:sp>
      <p:sp>
        <p:nvSpPr>
          <p:cNvPr id="430" name="Google Shape;430;p7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16706" lvl="0" marL="457200" rtl="0" algn="l">
              <a:spcBef>
                <a:spcPts val="1200"/>
              </a:spcBef>
              <a:spcAft>
                <a:spcPts val="0"/>
              </a:spcAft>
              <a:buSzPct val="100000"/>
              <a:buAutoNum type="arabicPeriod"/>
            </a:pPr>
            <a:r>
              <a:rPr b="1" lang="en" sz="1500"/>
              <a:t>开始索引</a:t>
            </a:r>
            <a:endParaRPr b="1" sz="1500"/>
          </a:p>
          <a:p>
            <a:pPr indent="-316706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b="1" lang="en" sz="1500"/>
              <a:t>复制 </a:t>
            </a:r>
            <a:r>
              <a:rPr lang="en" sz="950">
                <a:solidFill>
                  <a:srgbClr val="EB5757"/>
                </a:solidFill>
                <a:latin typeface="Courier New"/>
                <a:ea typeface="Courier New"/>
                <a:cs typeface="Courier New"/>
                <a:sym typeface="Courier New"/>
              </a:rPr>
              <a:t>sozo migrate</a:t>
            </a:r>
            <a:r>
              <a:rPr b="1" lang="en" sz="1500"/>
              <a:t> 输出的</a:t>
            </a:r>
            <a:r>
              <a:rPr lang="en" sz="950">
                <a:solidFill>
                  <a:srgbClr val="EB5757"/>
                </a:solidFill>
                <a:latin typeface="Courier New"/>
                <a:ea typeface="Courier New"/>
                <a:cs typeface="Courier New"/>
                <a:sym typeface="Courier New"/>
              </a:rPr>
              <a:t> world address </a:t>
            </a:r>
            <a:endParaRPr sz="950">
              <a:solidFill>
                <a:srgbClr val="EB575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6706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b="1" lang="en" sz="1500"/>
              <a:t>torii --world &lt;WORLD_ADDRESS&gt;</a:t>
            </a:r>
            <a:endParaRPr b="1" sz="1500"/>
          </a:p>
          <a:p>
            <a:pPr indent="-316706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b="1" lang="en" sz="1500"/>
              <a:t>查询</a:t>
            </a:r>
            <a:endParaRPr b="1" sz="1500"/>
          </a:p>
          <a:p>
            <a:pPr indent="-316706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b="1" lang="en" sz="1500"/>
              <a:t>访问 </a:t>
            </a:r>
            <a:r>
              <a:rPr lang="en" sz="950">
                <a:solidFill>
                  <a:srgbClr val="EB5757"/>
                </a:solidFill>
                <a:latin typeface="Courier New"/>
                <a:ea typeface="Courier New"/>
                <a:cs typeface="Courier New"/>
                <a:sym typeface="Courier New"/>
              </a:rPr>
              <a:t>http://0.0.0.0:8080/graphql</a:t>
            </a:r>
            <a:r>
              <a:rPr b="1" lang="en" sz="1500"/>
              <a:t> </a:t>
            </a:r>
            <a:endParaRPr b="1" sz="1500"/>
          </a:p>
          <a:p>
            <a:pPr indent="-316706" lvl="1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42857"/>
              <a:buAutoNum type="romanLcPeriod"/>
            </a:pPr>
            <a:r>
              <a:rPr lang="en" sz="1050">
                <a:solidFill>
                  <a:srgbClr val="C5C8C6"/>
                </a:solidFill>
                <a:highlight>
                  <a:srgbClr val="1D1F21"/>
                </a:highlight>
                <a:latin typeface="Courier New"/>
                <a:ea typeface="Courier New"/>
                <a:cs typeface="Courier New"/>
                <a:sym typeface="Courier New"/>
              </a:rPr>
              <a:t>query {</a:t>
            </a:r>
            <a:endParaRPr sz="1050">
              <a:solidFill>
                <a:srgbClr val="C5C8C6"/>
              </a:solidFill>
              <a:highlight>
                <a:srgbClr val="1D1F2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16706" lvl="1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42857"/>
              <a:buAutoNum type="romanLcPeriod"/>
            </a:pPr>
            <a:r>
              <a:rPr lang="en" sz="1050">
                <a:solidFill>
                  <a:srgbClr val="C5C8C6"/>
                </a:solidFill>
                <a:highlight>
                  <a:srgbClr val="1D1F21"/>
                </a:highlight>
                <a:latin typeface="Courier New"/>
                <a:ea typeface="Courier New"/>
                <a:cs typeface="Courier New"/>
                <a:sym typeface="Courier New"/>
              </a:rPr>
              <a:t>  movesModels {</a:t>
            </a:r>
            <a:endParaRPr sz="1050">
              <a:solidFill>
                <a:srgbClr val="C5C8C6"/>
              </a:solidFill>
              <a:highlight>
                <a:srgbClr val="1D1F2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16706" lvl="1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42857"/>
              <a:buAutoNum type="romanLcPeriod"/>
            </a:pPr>
            <a:r>
              <a:rPr lang="en" sz="1050">
                <a:solidFill>
                  <a:srgbClr val="C5C8C6"/>
                </a:solidFill>
                <a:highlight>
                  <a:srgbClr val="1D1F21"/>
                </a:highlight>
                <a:latin typeface="Courier New"/>
                <a:ea typeface="Courier New"/>
                <a:cs typeface="Courier New"/>
                <a:sym typeface="Courier New"/>
              </a:rPr>
              <a:t>    edges {</a:t>
            </a:r>
            <a:endParaRPr sz="1050">
              <a:solidFill>
                <a:srgbClr val="C5C8C6"/>
              </a:solidFill>
              <a:highlight>
                <a:srgbClr val="1D1F2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16706" lvl="1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42857"/>
              <a:buAutoNum type="romanLcPeriod"/>
            </a:pPr>
            <a:r>
              <a:rPr lang="en" sz="1050">
                <a:solidFill>
                  <a:srgbClr val="C5C8C6"/>
                </a:solidFill>
                <a:highlight>
                  <a:srgbClr val="1D1F21"/>
                </a:highlight>
                <a:latin typeface="Courier New"/>
                <a:ea typeface="Courier New"/>
                <a:cs typeface="Courier New"/>
                <a:sym typeface="Courier New"/>
              </a:rPr>
              <a:t>      node {</a:t>
            </a:r>
            <a:endParaRPr sz="1050">
              <a:solidFill>
                <a:srgbClr val="C5C8C6"/>
              </a:solidFill>
              <a:highlight>
                <a:srgbClr val="1D1F2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16706" lvl="1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42857"/>
              <a:buAutoNum type="romanLcPeriod"/>
            </a:pPr>
            <a:r>
              <a:rPr lang="en" sz="1050">
                <a:solidFill>
                  <a:srgbClr val="C5C8C6"/>
                </a:solidFill>
                <a:highlight>
                  <a:srgbClr val="1D1F21"/>
                </a:highlight>
                <a:latin typeface="Courier New"/>
                <a:ea typeface="Courier New"/>
                <a:cs typeface="Courier New"/>
                <a:sym typeface="Courier New"/>
              </a:rPr>
              <a:t>        player</a:t>
            </a:r>
            <a:endParaRPr sz="1050">
              <a:solidFill>
                <a:srgbClr val="C5C8C6"/>
              </a:solidFill>
              <a:highlight>
                <a:srgbClr val="1D1F2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16706" lvl="1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42857"/>
              <a:buAutoNum type="romanLcPeriod"/>
            </a:pPr>
            <a:r>
              <a:rPr lang="en" sz="1050">
                <a:solidFill>
                  <a:srgbClr val="C5C8C6"/>
                </a:solidFill>
                <a:highlight>
                  <a:srgbClr val="1D1F21"/>
                </a:highlight>
                <a:latin typeface="Courier New"/>
                <a:ea typeface="Courier New"/>
                <a:cs typeface="Courier New"/>
                <a:sym typeface="Courier New"/>
              </a:rPr>
              <a:t>        remaining</a:t>
            </a:r>
            <a:endParaRPr sz="1050">
              <a:solidFill>
                <a:srgbClr val="C5C8C6"/>
              </a:solidFill>
              <a:highlight>
                <a:srgbClr val="1D1F2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16706" lvl="1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42857"/>
              <a:buAutoNum type="romanLcPeriod"/>
            </a:pPr>
            <a:r>
              <a:rPr lang="en" sz="1050">
                <a:solidFill>
                  <a:srgbClr val="C5C8C6"/>
                </a:solidFill>
                <a:highlight>
                  <a:srgbClr val="1D1F21"/>
                </a:highlight>
                <a:latin typeface="Courier New"/>
                <a:ea typeface="Courier New"/>
                <a:cs typeface="Courier New"/>
                <a:sym typeface="Courier New"/>
              </a:rPr>
              <a:t>        last_direction</a:t>
            </a:r>
            <a:endParaRPr sz="1050">
              <a:solidFill>
                <a:srgbClr val="C5C8C6"/>
              </a:solidFill>
              <a:highlight>
                <a:srgbClr val="1D1F2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16706" lvl="1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42857"/>
              <a:buAutoNum type="romanLcPeriod"/>
            </a:pPr>
            <a:r>
              <a:rPr lang="en" sz="1050">
                <a:solidFill>
                  <a:srgbClr val="C5C8C6"/>
                </a:solidFill>
                <a:highlight>
                  <a:srgbClr val="1D1F21"/>
                </a:highlight>
                <a:latin typeface="Courier New"/>
                <a:ea typeface="Courier New"/>
                <a:cs typeface="Courier New"/>
                <a:sym typeface="Courier New"/>
              </a:rPr>
              <a:t>      }</a:t>
            </a:r>
            <a:endParaRPr sz="1050">
              <a:solidFill>
                <a:srgbClr val="C5C8C6"/>
              </a:solidFill>
              <a:highlight>
                <a:srgbClr val="1D1F2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16706" lvl="1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42857"/>
              <a:buAutoNum type="romanLcPeriod"/>
            </a:pPr>
            <a:r>
              <a:rPr lang="en" sz="1050">
                <a:solidFill>
                  <a:srgbClr val="C5C8C6"/>
                </a:solidFill>
                <a:highlight>
                  <a:srgbClr val="1D1F21"/>
                </a:highlight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050">
              <a:solidFill>
                <a:srgbClr val="C5C8C6"/>
              </a:solidFill>
              <a:highlight>
                <a:srgbClr val="1D1F2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16706" lvl="1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42857"/>
              <a:buAutoNum type="romanLcPeriod"/>
            </a:pPr>
            <a:r>
              <a:rPr lang="en" sz="1050">
                <a:solidFill>
                  <a:srgbClr val="C5C8C6"/>
                </a:solidFill>
                <a:highlight>
                  <a:srgbClr val="1D1F21"/>
                </a:highlight>
                <a:latin typeface="Courier New"/>
                <a:ea typeface="Courier New"/>
                <a:cs typeface="Courier New"/>
                <a:sym typeface="Courier New"/>
              </a:rPr>
              <a:t>  }	</a:t>
            </a:r>
            <a:endParaRPr sz="1050">
              <a:solidFill>
                <a:srgbClr val="C5C8C6"/>
              </a:solidFill>
              <a:highlight>
                <a:srgbClr val="1D1F2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16706" lvl="1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42857"/>
              <a:buAutoNum type="romanLcPeriod"/>
            </a:pPr>
            <a:r>
              <a:rPr lang="en" sz="1050">
                <a:solidFill>
                  <a:srgbClr val="C5C8C6"/>
                </a:solidFill>
                <a:highlight>
                  <a:srgbClr val="1D1F21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65"/>
          <p:cNvSpPr txBox="1"/>
          <p:nvPr>
            <p:ph type="title"/>
          </p:nvPr>
        </p:nvSpPr>
        <p:spPr>
          <a:xfrm>
            <a:off x="311700" y="657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3904"/>
              <a:buFont typeface="Arial"/>
              <a:buNone/>
            </a:pPr>
            <a:r>
              <a:rPr lang="en" sz="2920">
                <a:latin typeface="Inter"/>
                <a:ea typeface="Inter"/>
                <a:cs typeface="Inter"/>
                <a:sym typeface="Inter"/>
              </a:rPr>
              <a:t>Dojo在Cairo之上提供了一个高级抽象层。其架构简化了游戏设计和开发。</a:t>
            </a:r>
            <a:endParaRPr sz="2920"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47" name="Google Shape;347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4688" y="1170125"/>
            <a:ext cx="7094615" cy="38209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开源</a:t>
            </a:r>
            <a:endParaRPr/>
          </a:p>
        </p:txBody>
      </p:sp>
      <p:sp>
        <p:nvSpPr>
          <p:cNvPr id="353" name="Google Shape;353;p66"/>
          <p:cNvSpPr txBox="1"/>
          <p:nvPr>
            <p:ph idx="1" type="body"/>
          </p:nvPr>
        </p:nvSpPr>
        <p:spPr>
          <a:xfrm>
            <a:off x="311700" y="1152475"/>
            <a:ext cx="5710500" cy="80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1500"/>
              </a:spcBef>
              <a:spcAft>
                <a:spcPts val="1500"/>
              </a:spcAft>
              <a:buNone/>
            </a:pPr>
            <a:r>
              <a:rPr lang="en" sz="1500">
                <a:solidFill>
                  <a:srgbClr val="374151"/>
                </a:solidFill>
              </a:rPr>
              <a:t>https://github.com/dojoengine/dojo</a:t>
            </a:r>
            <a:endParaRPr/>
          </a:p>
        </p:txBody>
      </p:sp>
      <p:pic>
        <p:nvPicPr>
          <p:cNvPr id="354" name="Google Shape;354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113675"/>
            <a:ext cx="8839203" cy="12584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67"/>
          <p:cNvSpPr txBox="1"/>
          <p:nvPr>
            <p:ph idx="12" type="sldNum"/>
          </p:nvPr>
        </p:nvSpPr>
        <p:spPr>
          <a:xfrm>
            <a:off x="83631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0" name="Google Shape;360;p67"/>
          <p:cNvSpPr txBox="1"/>
          <p:nvPr/>
        </p:nvSpPr>
        <p:spPr>
          <a:xfrm>
            <a:off x="1907700" y="1463550"/>
            <a:ext cx="5328600" cy="15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AutoNum type="arabicPeriod"/>
            </a:pPr>
            <a:r>
              <a:rPr lang="en" sz="2200">
                <a:solidFill>
                  <a:schemeClr val="lt1"/>
                </a:solidFill>
              </a:rPr>
              <a:t>ECS</a:t>
            </a:r>
            <a:endParaRPr sz="2200">
              <a:solidFill>
                <a:schemeClr val="lt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AutoNum type="arabicPeriod"/>
            </a:pPr>
            <a:r>
              <a:rPr lang="en" sz="2200">
                <a:solidFill>
                  <a:schemeClr val="lt1"/>
                </a:solidFill>
              </a:rPr>
              <a:t>Torii</a:t>
            </a:r>
            <a:endParaRPr sz="2200">
              <a:solidFill>
                <a:schemeClr val="lt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AutoNum type="arabicPeriod"/>
            </a:pPr>
            <a:r>
              <a:rPr lang="en" sz="2200">
                <a:solidFill>
                  <a:schemeClr val="lt1"/>
                </a:solidFill>
              </a:rPr>
              <a:t>Katana</a:t>
            </a:r>
            <a:endParaRPr sz="2200">
              <a:solidFill>
                <a:schemeClr val="lt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AutoNum type="arabicPeriod"/>
            </a:pPr>
            <a:r>
              <a:rPr lang="en" sz="2200">
                <a:solidFill>
                  <a:schemeClr val="lt1"/>
                </a:solidFill>
              </a:rPr>
              <a:t>Sozo CLI</a:t>
            </a:r>
            <a:endParaRPr sz="2200">
              <a:solidFill>
                <a:schemeClr val="lt1"/>
              </a:solidFill>
            </a:endParaRPr>
          </a:p>
        </p:txBody>
      </p:sp>
      <p:sp>
        <p:nvSpPr>
          <p:cNvPr id="361" name="Google Shape;361;p67"/>
          <p:cNvSpPr txBox="1"/>
          <p:nvPr/>
        </p:nvSpPr>
        <p:spPr>
          <a:xfrm>
            <a:off x="1907700" y="629075"/>
            <a:ext cx="53286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lt1"/>
                </a:solidFill>
              </a:rPr>
              <a:t>Dojo的核心组成部分</a:t>
            </a:r>
            <a:endParaRPr sz="32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6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" sz="3200"/>
              <a:t>1、实体组件系统（ECS）</a:t>
            </a:r>
            <a:endParaRPr sz="3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pic>
        <p:nvPicPr>
          <p:cNvPr id="367" name="Google Shape;367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199" cy="33860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6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2、Torii - Starknet索引器</a:t>
            </a:r>
            <a:endParaRPr sz="3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pic>
        <p:nvPicPr>
          <p:cNvPr id="373" name="Google Shape;373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9038" y="1133125"/>
            <a:ext cx="6445926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7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3</a:t>
            </a:r>
            <a:r>
              <a:rPr lang="en" sz="3200"/>
              <a:t>、</a:t>
            </a:r>
            <a:r>
              <a:rPr lang="en" sz="3200"/>
              <a:t>Katana 序列器</a:t>
            </a:r>
            <a:endParaRPr sz="3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pic>
        <p:nvPicPr>
          <p:cNvPr id="379" name="Google Shape;379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3525" y="1123875"/>
            <a:ext cx="7076949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4</a:t>
            </a:r>
            <a:r>
              <a:rPr lang="en" sz="3200"/>
              <a:t>、</a:t>
            </a:r>
            <a:r>
              <a:rPr lang="en" sz="3200"/>
              <a:t>Sozo CLI</a:t>
            </a:r>
            <a:endParaRPr sz="3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pic>
        <p:nvPicPr>
          <p:cNvPr id="385" name="Google Shape;385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199" cy="3471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latin typeface="Inter"/>
                <a:ea typeface="Inter"/>
                <a:cs typeface="Inter"/>
                <a:sym typeface="Inter"/>
              </a:rPr>
              <a:t>不包含</a:t>
            </a:r>
            <a:endParaRPr/>
          </a:p>
        </p:txBody>
      </p:sp>
      <p:sp>
        <p:nvSpPr>
          <p:cNvPr id="391" name="Google Shape;391;p72"/>
          <p:cNvSpPr txBox="1"/>
          <p:nvPr/>
        </p:nvSpPr>
        <p:spPr>
          <a:xfrm>
            <a:off x="1907700" y="2007450"/>
            <a:ext cx="5328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Dojo 不提供图形引擎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arknet master presentation">
  <a:themeElements>
    <a:clrScheme name="Simple Light">
      <a:dk1>
        <a:srgbClr val="000000"/>
      </a:dk1>
      <a:lt1>
        <a:srgbClr val="FAFAF5"/>
      </a:lt1>
      <a:dk2>
        <a:srgbClr val="28286E"/>
      </a:dk2>
      <a:lt2>
        <a:srgbClr val="EEEEEE"/>
      </a:lt2>
      <a:accent1>
        <a:srgbClr val="FE4A49"/>
      </a:accent1>
      <a:accent2>
        <a:srgbClr val="74B0FF"/>
      </a:accent2>
      <a:accent3>
        <a:srgbClr val="BFDBFC"/>
      </a:accent3>
      <a:accent4>
        <a:srgbClr val="F6F5F5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