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6253B-A861-4452-1284-2A2181782CDF}" v="231" dt="2022-03-10T01:55:55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09/03/2022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2EBEFED-AC4F-4E82-912E-E87EE2F4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07" y="127222"/>
            <a:ext cx="11642782" cy="667544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45CCC6-1CAC-4717-BB65-8441F62556B1}"/>
              </a:ext>
            </a:extLst>
          </p:cNvPr>
          <p:cNvSpPr/>
          <p:nvPr/>
        </p:nvSpPr>
        <p:spPr>
          <a:xfrm>
            <a:off x="9175631" y="297610"/>
            <a:ext cx="1754035" cy="747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587A34-A313-4099-9744-6F90753B3AE5}"/>
              </a:ext>
            </a:extLst>
          </p:cNvPr>
          <p:cNvSpPr/>
          <p:nvPr/>
        </p:nvSpPr>
        <p:spPr>
          <a:xfrm>
            <a:off x="7177176" y="297611"/>
            <a:ext cx="1811545" cy="747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772C48E-B796-4186-A646-0147298B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70" y="389626"/>
            <a:ext cx="557842" cy="557842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3F10564-C39F-4CB1-A6B1-75CDD9C59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023" y="475890"/>
            <a:ext cx="414068" cy="39969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487FBA-0C60-46BE-B9B6-5F5A2A116672}"/>
              </a:ext>
            </a:extLst>
          </p:cNvPr>
          <p:cNvSpPr/>
          <p:nvPr/>
        </p:nvSpPr>
        <p:spPr>
          <a:xfrm>
            <a:off x="434195" y="4308896"/>
            <a:ext cx="8942714" cy="24010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0F67E6-D8D4-4182-B1CB-1B143ABCCE4F}"/>
              </a:ext>
            </a:extLst>
          </p:cNvPr>
          <p:cNvSpPr/>
          <p:nvPr/>
        </p:nvSpPr>
        <p:spPr>
          <a:xfrm>
            <a:off x="9477553" y="1476554"/>
            <a:ext cx="1912187" cy="5233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6E59AC-5734-41B0-81F1-1E51CE394312}"/>
              </a:ext>
            </a:extLst>
          </p:cNvPr>
          <p:cNvSpPr/>
          <p:nvPr/>
        </p:nvSpPr>
        <p:spPr>
          <a:xfrm>
            <a:off x="5020572" y="1476553"/>
            <a:ext cx="4356335" cy="27029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5DA3AA-AE26-4C3E-A4D2-FDA3AFBCDD28}"/>
              </a:ext>
            </a:extLst>
          </p:cNvPr>
          <p:cNvSpPr/>
          <p:nvPr/>
        </p:nvSpPr>
        <p:spPr>
          <a:xfrm>
            <a:off x="434195" y="1476554"/>
            <a:ext cx="4471353" cy="27029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2022-03-10T00:33:35Z</dcterms:created>
  <dcterms:modified xsi:type="dcterms:W3CDTF">2022-03-10T01:56:04Z</dcterms:modified>
</cp:coreProperties>
</file>