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5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9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7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946C-F5E2-44E8-9403-03B6683017F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80A9-171A-47DF-BBD5-90BC9A9F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 with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Name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穆里婭  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Teacher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林建良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9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:\Users\I5302\Pictures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1" y="1600200"/>
            <a:ext cx="80415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左箭號 4"/>
          <p:cNvSpPr/>
          <p:nvPr/>
        </p:nvSpPr>
        <p:spPr>
          <a:xfrm>
            <a:off x="2771800" y="4595589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4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94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81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5" y="-24011"/>
            <a:ext cx="12889432" cy="688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9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I5302\Pictures\未命名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24936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5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 descr="C:\Users\I5302\Pictures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4" y="0"/>
            <a:ext cx="9167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1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https://github.com/mydeargreatteacher</a:t>
            </a:r>
            <a:endParaRPr lang="zh-TW" altLang="en-US" dirty="0"/>
          </a:p>
        </p:txBody>
      </p:sp>
      <p:pic>
        <p:nvPicPr>
          <p:cNvPr id="4" name="Picture 2" descr="C:\Users\I5302\Pictures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1" y="1600200"/>
            <a:ext cx="80415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:\Users\I5302\Pictures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7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4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</Words>
  <Application>Microsoft Office PowerPoint</Application>
  <PresentationFormat>如螢幕大小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Solving CTF with Python</vt:lpstr>
      <vt:lpstr>Agenda</vt:lpstr>
      <vt:lpstr>Google Colab</vt:lpstr>
      <vt:lpstr>PowerPoint 簡報</vt:lpstr>
      <vt:lpstr>PowerPoint 簡報</vt:lpstr>
      <vt:lpstr>PowerPoint 簡報</vt:lpstr>
      <vt:lpstr>https://github.com/mydeargreatteacher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 with Python</dc:title>
  <dc:creator>I5302</dc:creator>
  <cp:lastModifiedBy>I5302</cp:lastModifiedBy>
  <cp:revision>5</cp:revision>
  <dcterms:created xsi:type="dcterms:W3CDTF">2021-03-05T00:45:04Z</dcterms:created>
  <dcterms:modified xsi:type="dcterms:W3CDTF">2021-03-05T03:25:04Z</dcterms:modified>
</cp:coreProperties>
</file>