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1" r:id="rId9"/>
    <p:sldId id="264" r:id="rId10"/>
    <p:sldId id="265" r:id="rId11"/>
    <p:sldId id="266" r:id="rId12"/>
    <p:sldId id="267" r:id="rId13"/>
    <p:sldId id="272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1B521-60CC-D077-794B-D41611854CAD}" v="1330" dt="2025-05-19T08:44:32.915"/>
    <p1510:client id="{7D7EF1A4-9BEE-A406-E982-6384B2DFD773}" v="2" dt="2025-05-19T09:55:48.906"/>
    <p1510:client id="{E511A988-8A75-4163-A04A-2C3735CC2006}" v="86" dt="2025-05-19T10:30:5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svg"/><Relationship Id="rId16" Type="http://schemas.openxmlformats.org/officeDocument/2006/relationships/image" Target="../media/image44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Relationship Id="rId14" Type="http://schemas.openxmlformats.org/officeDocument/2006/relationships/image" Target="../media/image4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59153F-0508-486E-AEC9-0FECE8BED61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E399F3-382F-4AE9-AFDA-013FC8C63803}">
      <dgm:prSet/>
      <dgm:spPr/>
      <dgm:t>
        <a:bodyPr/>
        <a:lstStyle/>
        <a:p>
          <a:pPr>
            <a:defRPr cap="all"/>
          </a:pPr>
          <a:r>
            <a:rPr lang="en-US"/>
            <a:t>Leveraging Machine Learning for Accurate Pricing</a:t>
          </a:r>
        </a:p>
      </dgm:t>
    </dgm:pt>
    <dgm:pt modelId="{50D91C9F-E79C-4652-BA84-7BB3FEB29495}" type="parTrans" cxnId="{789A6798-B4A0-4001-B595-1CD3B289E770}">
      <dgm:prSet/>
      <dgm:spPr/>
      <dgm:t>
        <a:bodyPr/>
        <a:lstStyle/>
        <a:p>
          <a:endParaRPr lang="en-US"/>
        </a:p>
      </dgm:t>
    </dgm:pt>
    <dgm:pt modelId="{15B6C84E-B656-4EC5-ABE6-A4BF5712FFC4}" type="sibTrans" cxnId="{789A6798-B4A0-4001-B595-1CD3B289E770}">
      <dgm:prSet/>
      <dgm:spPr/>
      <dgm:t>
        <a:bodyPr/>
        <a:lstStyle/>
        <a:p>
          <a:endParaRPr lang="en-US"/>
        </a:p>
      </dgm:t>
    </dgm:pt>
    <dgm:pt modelId="{3E43510C-8D33-4E94-B81F-758477A5ED35}">
      <dgm:prSet/>
      <dgm:spPr/>
      <dgm:t>
        <a:bodyPr/>
        <a:lstStyle/>
        <a:p>
          <a:pPr>
            <a:defRPr cap="all"/>
          </a:pPr>
          <a:r>
            <a:rPr lang="en-US"/>
            <a:t>Presented by: Charles Mulinga</a:t>
          </a:r>
        </a:p>
      </dgm:t>
    </dgm:pt>
    <dgm:pt modelId="{064CF1ED-B50F-4638-B547-48EAFC8B4C1D}" type="parTrans" cxnId="{10807482-2F41-4BB1-9343-FD9872DEA3C1}">
      <dgm:prSet/>
      <dgm:spPr/>
      <dgm:t>
        <a:bodyPr/>
        <a:lstStyle/>
        <a:p>
          <a:endParaRPr lang="en-US"/>
        </a:p>
      </dgm:t>
    </dgm:pt>
    <dgm:pt modelId="{3A013064-8BE5-4FAE-8822-9528E7A2A37F}" type="sibTrans" cxnId="{10807482-2F41-4BB1-9343-FD9872DEA3C1}">
      <dgm:prSet/>
      <dgm:spPr/>
      <dgm:t>
        <a:bodyPr/>
        <a:lstStyle/>
        <a:p>
          <a:endParaRPr lang="en-US"/>
        </a:p>
      </dgm:t>
    </dgm:pt>
    <dgm:pt modelId="{4DA4189F-5A2B-446A-8527-56040A1A8507}">
      <dgm:prSet/>
      <dgm:spPr/>
      <dgm:t>
        <a:bodyPr/>
        <a:lstStyle/>
        <a:p>
          <a:pPr>
            <a:defRPr cap="all"/>
          </a:pPr>
          <a:r>
            <a:rPr lang="en-US"/>
            <a:t>Date: May 2025</a:t>
          </a:r>
        </a:p>
      </dgm:t>
    </dgm:pt>
    <dgm:pt modelId="{F5E334D6-005C-4ED8-878E-3EA349DC6174}" type="parTrans" cxnId="{507F746D-FC82-4E76-97CE-A865BA647687}">
      <dgm:prSet/>
      <dgm:spPr/>
      <dgm:t>
        <a:bodyPr/>
        <a:lstStyle/>
        <a:p>
          <a:endParaRPr lang="en-US"/>
        </a:p>
      </dgm:t>
    </dgm:pt>
    <dgm:pt modelId="{5B1AC8DF-23D3-4BE4-8EA1-3CFDE7903ABB}" type="sibTrans" cxnId="{507F746D-FC82-4E76-97CE-A865BA647687}">
      <dgm:prSet/>
      <dgm:spPr/>
      <dgm:t>
        <a:bodyPr/>
        <a:lstStyle/>
        <a:p>
          <a:endParaRPr lang="en-US"/>
        </a:p>
      </dgm:t>
    </dgm:pt>
    <dgm:pt modelId="{AC350A57-30F6-4DC7-B215-3B9BFCDB143F}" type="pres">
      <dgm:prSet presAssocID="{2859153F-0508-486E-AEC9-0FECE8BED61D}" presName="root" presStyleCnt="0">
        <dgm:presLayoutVars>
          <dgm:dir/>
          <dgm:resizeHandles val="exact"/>
        </dgm:presLayoutVars>
      </dgm:prSet>
      <dgm:spPr/>
    </dgm:pt>
    <dgm:pt modelId="{0EFB6345-425A-43F8-964F-DF897273079A}" type="pres">
      <dgm:prSet presAssocID="{CCE399F3-382F-4AE9-AFDA-013FC8C63803}" presName="compNode" presStyleCnt="0"/>
      <dgm:spPr/>
    </dgm:pt>
    <dgm:pt modelId="{788B9332-19DB-44DF-9F4D-41EF6C9930C2}" type="pres">
      <dgm:prSet presAssocID="{CCE399F3-382F-4AE9-AFDA-013FC8C63803}" presName="iconBgRect" presStyleLbl="bgShp" presStyleIdx="0" presStyleCnt="3"/>
      <dgm:spPr/>
    </dgm:pt>
    <dgm:pt modelId="{1FE81BB7-DA30-4FBF-927D-4A3F448540C4}" type="pres">
      <dgm:prSet presAssocID="{CCE399F3-382F-4AE9-AFDA-013FC8C6380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2CA74AE-EFFB-48CB-889B-07E5E24C294C}" type="pres">
      <dgm:prSet presAssocID="{CCE399F3-382F-4AE9-AFDA-013FC8C63803}" presName="spaceRect" presStyleCnt="0"/>
      <dgm:spPr/>
    </dgm:pt>
    <dgm:pt modelId="{0D6D8134-6BF2-45F3-91A9-E6AD1E917B88}" type="pres">
      <dgm:prSet presAssocID="{CCE399F3-382F-4AE9-AFDA-013FC8C63803}" presName="textRect" presStyleLbl="revTx" presStyleIdx="0" presStyleCnt="3">
        <dgm:presLayoutVars>
          <dgm:chMax val="1"/>
          <dgm:chPref val="1"/>
        </dgm:presLayoutVars>
      </dgm:prSet>
      <dgm:spPr/>
    </dgm:pt>
    <dgm:pt modelId="{078DEE36-FC2A-4BD0-994E-CD2C23CD94CB}" type="pres">
      <dgm:prSet presAssocID="{15B6C84E-B656-4EC5-ABE6-A4BF5712FFC4}" presName="sibTrans" presStyleCnt="0"/>
      <dgm:spPr/>
    </dgm:pt>
    <dgm:pt modelId="{A2DF8C7C-BE81-4733-8CEF-7921B07BD28D}" type="pres">
      <dgm:prSet presAssocID="{3E43510C-8D33-4E94-B81F-758477A5ED35}" presName="compNode" presStyleCnt="0"/>
      <dgm:spPr/>
    </dgm:pt>
    <dgm:pt modelId="{C3C346BF-DBB9-4EB5-ACE3-B69126B9C134}" type="pres">
      <dgm:prSet presAssocID="{3E43510C-8D33-4E94-B81F-758477A5ED35}" presName="iconBgRect" presStyleLbl="bgShp" presStyleIdx="1" presStyleCnt="3"/>
      <dgm:spPr/>
    </dgm:pt>
    <dgm:pt modelId="{A4F4DD12-3D98-4B78-BBFB-2784E9CB7BAD}" type="pres">
      <dgm:prSet presAssocID="{3E43510C-8D33-4E94-B81F-758477A5ED3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DAC6B96-A4AF-47F3-B700-80380AFB5DC3}" type="pres">
      <dgm:prSet presAssocID="{3E43510C-8D33-4E94-B81F-758477A5ED35}" presName="spaceRect" presStyleCnt="0"/>
      <dgm:spPr/>
    </dgm:pt>
    <dgm:pt modelId="{7C036B1F-10F3-40DB-A479-11D3B57161FD}" type="pres">
      <dgm:prSet presAssocID="{3E43510C-8D33-4E94-B81F-758477A5ED35}" presName="textRect" presStyleLbl="revTx" presStyleIdx="1" presStyleCnt="3">
        <dgm:presLayoutVars>
          <dgm:chMax val="1"/>
          <dgm:chPref val="1"/>
        </dgm:presLayoutVars>
      </dgm:prSet>
      <dgm:spPr/>
    </dgm:pt>
    <dgm:pt modelId="{D0E30C93-3AC9-412E-8EBB-F88FC9FD3A74}" type="pres">
      <dgm:prSet presAssocID="{3A013064-8BE5-4FAE-8822-9528E7A2A37F}" presName="sibTrans" presStyleCnt="0"/>
      <dgm:spPr/>
    </dgm:pt>
    <dgm:pt modelId="{E2431FB6-7FF7-41F1-B7D0-9BC6446F3A62}" type="pres">
      <dgm:prSet presAssocID="{4DA4189F-5A2B-446A-8527-56040A1A8507}" presName="compNode" presStyleCnt="0"/>
      <dgm:spPr/>
    </dgm:pt>
    <dgm:pt modelId="{17C3D4B3-7AA7-4859-8B3A-3F0DB7A5452C}" type="pres">
      <dgm:prSet presAssocID="{4DA4189F-5A2B-446A-8527-56040A1A8507}" presName="iconBgRect" presStyleLbl="bgShp" presStyleIdx="2" presStyleCnt="3"/>
      <dgm:spPr/>
    </dgm:pt>
    <dgm:pt modelId="{1A0A8D8E-FAC3-417F-B769-C76C5B107158}" type="pres">
      <dgm:prSet presAssocID="{4DA4189F-5A2B-446A-8527-56040A1A85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B86C672E-6C67-4851-8434-8BC366765D2B}" type="pres">
      <dgm:prSet presAssocID="{4DA4189F-5A2B-446A-8527-56040A1A8507}" presName="spaceRect" presStyleCnt="0"/>
      <dgm:spPr/>
    </dgm:pt>
    <dgm:pt modelId="{F5D5D2CF-7624-4DD4-8BDB-CAE6D051E8B7}" type="pres">
      <dgm:prSet presAssocID="{4DA4189F-5A2B-446A-8527-56040A1A85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07F746D-FC82-4E76-97CE-A865BA647687}" srcId="{2859153F-0508-486E-AEC9-0FECE8BED61D}" destId="{4DA4189F-5A2B-446A-8527-56040A1A8507}" srcOrd="2" destOrd="0" parTransId="{F5E334D6-005C-4ED8-878E-3EA349DC6174}" sibTransId="{5B1AC8DF-23D3-4BE4-8EA1-3CFDE7903ABB}"/>
    <dgm:cxn modelId="{10807482-2F41-4BB1-9343-FD9872DEA3C1}" srcId="{2859153F-0508-486E-AEC9-0FECE8BED61D}" destId="{3E43510C-8D33-4E94-B81F-758477A5ED35}" srcOrd="1" destOrd="0" parTransId="{064CF1ED-B50F-4638-B547-48EAFC8B4C1D}" sibTransId="{3A013064-8BE5-4FAE-8822-9528E7A2A37F}"/>
    <dgm:cxn modelId="{789A6798-B4A0-4001-B595-1CD3B289E770}" srcId="{2859153F-0508-486E-AEC9-0FECE8BED61D}" destId="{CCE399F3-382F-4AE9-AFDA-013FC8C63803}" srcOrd="0" destOrd="0" parTransId="{50D91C9F-E79C-4652-BA84-7BB3FEB29495}" sibTransId="{15B6C84E-B656-4EC5-ABE6-A4BF5712FFC4}"/>
    <dgm:cxn modelId="{357A34C0-D768-451D-8085-AF4FB7D4F2A3}" type="presOf" srcId="{CCE399F3-382F-4AE9-AFDA-013FC8C63803}" destId="{0D6D8134-6BF2-45F3-91A9-E6AD1E917B88}" srcOrd="0" destOrd="0" presId="urn:microsoft.com/office/officeart/2018/5/layout/IconCircleLabelList"/>
    <dgm:cxn modelId="{858C0FC3-DB12-4B53-94AE-64B75BA1FD01}" type="presOf" srcId="{2859153F-0508-486E-AEC9-0FECE8BED61D}" destId="{AC350A57-30F6-4DC7-B215-3B9BFCDB143F}" srcOrd="0" destOrd="0" presId="urn:microsoft.com/office/officeart/2018/5/layout/IconCircleLabelList"/>
    <dgm:cxn modelId="{999154CD-BC04-4737-B133-BC9414EE2C0A}" type="presOf" srcId="{4DA4189F-5A2B-446A-8527-56040A1A8507}" destId="{F5D5D2CF-7624-4DD4-8BDB-CAE6D051E8B7}" srcOrd="0" destOrd="0" presId="urn:microsoft.com/office/officeart/2018/5/layout/IconCircleLabelList"/>
    <dgm:cxn modelId="{1CE540D5-1D0E-4848-A993-CD9FC5376FE4}" type="presOf" srcId="{3E43510C-8D33-4E94-B81F-758477A5ED35}" destId="{7C036B1F-10F3-40DB-A479-11D3B57161FD}" srcOrd="0" destOrd="0" presId="urn:microsoft.com/office/officeart/2018/5/layout/IconCircleLabelList"/>
    <dgm:cxn modelId="{0203C535-1B55-46B7-95A8-72C47FAED2AA}" type="presParOf" srcId="{AC350A57-30F6-4DC7-B215-3B9BFCDB143F}" destId="{0EFB6345-425A-43F8-964F-DF897273079A}" srcOrd="0" destOrd="0" presId="urn:microsoft.com/office/officeart/2018/5/layout/IconCircleLabelList"/>
    <dgm:cxn modelId="{7EE047C1-A41A-4833-877B-143A8E506698}" type="presParOf" srcId="{0EFB6345-425A-43F8-964F-DF897273079A}" destId="{788B9332-19DB-44DF-9F4D-41EF6C9930C2}" srcOrd="0" destOrd="0" presId="urn:microsoft.com/office/officeart/2018/5/layout/IconCircleLabelList"/>
    <dgm:cxn modelId="{23C53524-EF80-4CF5-8EE7-F31743121D75}" type="presParOf" srcId="{0EFB6345-425A-43F8-964F-DF897273079A}" destId="{1FE81BB7-DA30-4FBF-927D-4A3F448540C4}" srcOrd="1" destOrd="0" presId="urn:microsoft.com/office/officeart/2018/5/layout/IconCircleLabelList"/>
    <dgm:cxn modelId="{FD05CB82-B955-4586-99A7-7116868D5CA1}" type="presParOf" srcId="{0EFB6345-425A-43F8-964F-DF897273079A}" destId="{B2CA74AE-EFFB-48CB-889B-07E5E24C294C}" srcOrd="2" destOrd="0" presId="urn:microsoft.com/office/officeart/2018/5/layout/IconCircleLabelList"/>
    <dgm:cxn modelId="{D8BD130E-0617-4297-939C-8A12C142AA3B}" type="presParOf" srcId="{0EFB6345-425A-43F8-964F-DF897273079A}" destId="{0D6D8134-6BF2-45F3-91A9-E6AD1E917B88}" srcOrd="3" destOrd="0" presId="urn:microsoft.com/office/officeart/2018/5/layout/IconCircleLabelList"/>
    <dgm:cxn modelId="{F0E7B5F8-F052-4801-8312-CEA487668A08}" type="presParOf" srcId="{AC350A57-30F6-4DC7-B215-3B9BFCDB143F}" destId="{078DEE36-FC2A-4BD0-994E-CD2C23CD94CB}" srcOrd="1" destOrd="0" presId="urn:microsoft.com/office/officeart/2018/5/layout/IconCircleLabelList"/>
    <dgm:cxn modelId="{D6251301-01D8-46A7-9FE0-C145B19BA468}" type="presParOf" srcId="{AC350A57-30F6-4DC7-B215-3B9BFCDB143F}" destId="{A2DF8C7C-BE81-4733-8CEF-7921B07BD28D}" srcOrd="2" destOrd="0" presId="urn:microsoft.com/office/officeart/2018/5/layout/IconCircleLabelList"/>
    <dgm:cxn modelId="{530A5038-3109-4746-B931-3F4B76493228}" type="presParOf" srcId="{A2DF8C7C-BE81-4733-8CEF-7921B07BD28D}" destId="{C3C346BF-DBB9-4EB5-ACE3-B69126B9C134}" srcOrd="0" destOrd="0" presId="urn:microsoft.com/office/officeart/2018/5/layout/IconCircleLabelList"/>
    <dgm:cxn modelId="{97C39435-ABC5-4277-8364-DCE6E54CB870}" type="presParOf" srcId="{A2DF8C7C-BE81-4733-8CEF-7921B07BD28D}" destId="{A4F4DD12-3D98-4B78-BBFB-2784E9CB7BAD}" srcOrd="1" destOrd="0" presId="urn:microsoft.com/office/officeart/2018/5/layout/IconCircleLabelList"/>
    <dgm:cxn modelId="{8C45AFD1-E3B9-4F25-B4FE-ED0B05AE75C1}" type="presParOf" srcId="{A2DF8C7C-BE81-4733-8CEF-7921B07BD28D}" destId="{4DAC6B96-A4AF-47F3-B700-80380AFB5DC3}" srcOrd="2" destOrd="0" presId="urn:microsoft.com/office/officeart/2018/5/layout/IconCircleLabelList"/>
    <dgm:cxn modelId="{CB1647AF-6812-48E4-8577-529E1CFA85EC}" type="presParOf" srcId="{A2DF8C7C-BE81-4733-8CEF-7921B07BD28D}" destId="{7C036B1F-10F3-40DB-A479-11D3B57161FD}" srcOrd="3" destOrd="0" presId="urn:microsoft.com/office/officeart/2018/5/layout/IconCircleLabelList"/>
    <dgm:cxn modelId="{CC688E92-7646-44E3-B9A0-3ECB7037DE28}" type="presParOf" srcId="{AC350A57-30F6-4DC7-B215-3B9BFCDB143F}" destId="{D0E30C93-3AC9-412E-8EBB-F88FC9FD3A74}" srcOrd="3" destOrd="0" presId="urn:microsoft.com/office/officeart/2018/5/layout/IconCircleLabelList"/>
    <dgm:cxn modelId="{D566B1C2-84C5-4318-8ED0-C8C80EE2F0C5}" type="presParOf" srcId="{AC350A57-30F6-4DC7-B215-3B9BFCDB143F}" destId="{E2431FB6-7FF7-41F1-B7D0-9BC6446F3A62}" srcOrd="4" destOrd="0" presId="urn:microsoft.com/office/officeart/2018/5/layout/IconCircleLabelList"/>
    <dgm:cxn modelId="{AB3CBC00-C570-4C26-ABB1-73E4973CFEAF}" type="presParOf" srcId="{E2431FB6-7FF7-41F1-B7D0-9BC6446F3A62}" destId="{17C3D4B3-7AA7-4859-8B3A-3F0DB7A5452C}" srcOrd="0" destOrd="0" presId="urn:microsoft.com/office/officeart/2018/5/layout/IconCircleLabelList"/>
    <dgm:cxn modelId="{D57A92C2-6EA6-423C-A6CD-E38B85D69662}" type="presParOf" srcId="{E2431FB6-7FF7-41F1-B7D0-9BC6446F3A62}" destId="{1A0A8D8E-FAC3-417F-B769-C76C5B107158}" srcOrd="1" destOrd="0" presId="urn:microsoft.com/office/officeart/2018/5/layout/IconCircleLabelList"/>
    <dgm:cxn modelId="{CB7C6C35-5B7A-4838-8C16-609A04714B91}" type="presParOf" srcId="{E2431FB6-7FF7-41F1-B7D0-9BC6446F3A62}" destId="{B86C672E-6C67-4851-8434-8BC366765D2B}" srcOrd="2" destOrd="0" presId="urn:microsoft.com/office/officeart/2018/5/layout/IconCircleLabelList"/>
    <dgm:cxn modelId="{0E78CDCB-48BA-4151-B30A-2A2D065DB9BA}" type="presParOf" srcId="{E2431FB6-7FF7-41F1-B7D0-9BC6446F3A62}" destId="{F5D5D2CF-7624-4DD4-8BDB-CAE6D051E8B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7CD09D-8C03-4FA7-9F95-26C8AB3624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B15BBC-799E-435B-AB56-DF73872AE4CC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>
              <a:latin typeface="Corbel" panose="020B0503020204020204"/>
            </a:rPr>
            <a:t>Source:</a:t>
          </a:r>
          <a:r>
            <a:rPr lang="en-US"/>
            <a:t> </a:t>
          </a:r>
          <a:r>
            <a:rPr lang="en-US">
              <a:latin typeface="Corbel" panose="020B0503020204020204"/>
            </a:rPr>
            <a:t> </a:t>
          </a:r>
          <a:r>
            <a:rPr lang="en-US"/>
            <a:t>"Twiga Foods Banana Sales" dataset </a:t>
          </a:r>
          <a:endParaRPr lang="en-US">
            <a:latin typeface="Corbel" panose="020B0503020204020204"/>
          </a:endParaRPr>
        </a:p>
      </dgm:t>
    </dgm:pt>
    <dgm:pt modelId="{C183552E-A687-4FF7-8598-0B670605413E}" type="parTrans" cxnId="{FF726FCE-3410-4A77-8825-7C7292167385}">
      <dgm:prSet/>
      <dgm:spPr/>
      <dgm:t>
        <a:bodyPr/>
        <a:lstStyle/>
        <a:p>
          <a:endParaRPr lang="en-US"/>
        </a:p>
      </dgm:t>
    </dgm:pt>
    <dgm:pt modelId="{6B7CF05C-413A-4E9E-8705-85FE0333D779}" type="sibTrans" cxnId="{FF726FCE-3410-4A77-8825-7C7292167385}">
      <dgm:prSet/>
      <dgm:spPr/>
      <dgm:t>
        <a:bodyPr/>
        <a:lstStyle/>
        <a:p>
          <a:endParaRPr lang="en-US"/>
        </a:p>
      </dgm:t>
    </dgm:pt>
    <dgm:pt modelId="{A245CFF5-C0EA-41FE-86AA-815EF2AA5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rbel" panose="020B0503020204020204"/>
            </a:rPr>
            <a:t>The</a:t>
          </a:r>
          <a:r>
            <a:rPr lang="en-US"/>
            <a:t> data will be split into three categories; </a:t>
          </a:r>
        </a:p>
      </dgm:t>
    </dgm:pt>
    <dgm:pt modelId="{1C4CAD78-72ED-4656-8458-8C8C492CE8B0}" type="parTrans" cxnId="{20FC9D37-E5CB-417A-A279-3796D51F54EC}">
      <dgm:prSet/>
      <dgm:spPr/>
      <dgm:t>
        <a:bodyPr/>
        <a:lstStyle/>
        <a:p>
          <a:endParaRPr lang="en-US"/>
        </a:p>
      </dgm:t>
    </dgm:pt>
    <dgm:pt modelId="{50622CA7-7E3D-4576-B9A0-5D0A05A15645}" type="sibTrans" cxnId="{20FC9D37-E5CB-417A-A279-3796D51F54EC}">
      <dgm:prSet/>
      <dgm:spPr/>
      <dgm:t>
        <a:bodyPr/>
        <a:lstStyle/>
        <a:p>
          <a:endParaRPr lang="en-US"/>
        </a:p>
      </dgm:t>
    </dgm:pt>
    <dgm:pt modelId="{6B1F3337-41FB-45E1-8A4D-C32A9B3D0A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Training Set – To train the model</a:t>
          </a:r>
        </a:p>
      </dgm:t>
    </dgm:pt>
    <dgm:pt modelId="{08728D88-90B8-4AEF-8A51-7E22BE1C8701}" type="parTrans" cxnId="{58E66C4A-F976-4EEE-AEC3-86DDA02B172D}">
      <dgm:prSet/>
      <dgm:spPr/>
      <dgm:t>
        <a:bodyPr/>
        <a:lstStyle/>
        <a:p>
          <a:endParaRPr lang="en-US"/>
        </a:p>
      </dgm:t>
    </dgm:pt>
    <dgm:pt modelId="{487D7DA2-844E-4A60-89E8-75D0FA375751}" type="sibTrans" cxnId="{58E66C4A-F976-4EEE-AEC3-86DDA02B172D}">
      <dgm:prSet/>
      <dgm:spPr/>
      <dgm:t>
        <a:bodyPr/>
        <a:lstStyle/>
        <a:p>
          <a:endParaRPr lang="en-US"/>
        </a:p>
      </dgm:t>
    </dgm:pt>
    <dgm:pt modelId="{4F529F67-2474-4881-84A8-063D722D2E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Validation Set – to validate the trained model</a:t>
          </a:r>
        </a:p>
      </dgm:t>
    </dgm:pt>
    <dgm:pt modelId="{12F093BE-BE6C-4953-BA5A-18296A9A6DB1}" type="parTrans" cxnId="{0D967AA5-697D-4628-8039-FB5D4DF64E48}">
      <dgm:prSet/>
      <dgm:spPr/>
      <dgm:t>
        <a:bodyPr/>
        <a:lstStyle/>
        <a:p>
          <a:endParaRPr lang="en-US"/>
        </a:p>
      </dgm:t>
    </dgm:pt>
    <dgm:pt modelId="{A88AC1F7-4A5D-4B23-A4EF-20D3A6F0EEB4}" type="sibTrans" cxnId="{0D967AA5-697D-4628-8039-FB5D4DF64E48}">
      <dgm:prSet/>
      <dgm:spPr/>
      <dgm:t>
        <a:bodyPr/>
        <a:lstStyle/>
        <a:p>
          <a:endParaRPr lang="en-US"/>
        </a:p>
      </dgm:t>
    </dgm:pt>
    <dgm:pt modelId="{EDB6B641-F3E6-47EE-9647-FF74742BF7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Test Set – To determine model efficiency</a:t>
          </a:r>
        </a:p>
      </dgm:t>
    </dgm:pt>
    <dgm:pt modelId="{85438DA3-0E71-4756-A79A-16BED791A62A}" type="parTrans" cxnId="{0B5A4BED-4086-4EFE-AB45-C0ED88CF96BD}">
      <dgm:prSet/>
      <dgm:spPr/>
      <dgm:t>
        <a:bodyPr/>
        <a:lstStyle/>
        <a:p>
          <a:endParaRPr lang="en-US"/>
        </a:p>
      </dgm:t>
    </dgm:pt>
    <dgm:pt modelId="{291FBB7B-5D93-4D27-BB48-09B52A07908D}" type="sibTrans" cxnId="{0B5A4BED-4086-4EFE-AB45-C0ED88CF96BD}">
      <dgm:prSet/>
      <dgm:spPr/>
      <dgm:t>
        <a:bodyPr/>
        <a:lstStyle/>
        <a:p>
          <a:endParaRPr lang="en-US"/>
        </a:p>
      </dgm:t>
    </dgm:pt>
    <dgm:pt modelId="{985B3694-0B48-4825-A4D7-3516B08C90C4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orbel" panose="020B0503020204020204"/>
            </a:rPr>
            <a:t>Duration: </a:t>
          </a:r>
          <a:r>
            <a:rPr lang="en-US"/>
            <a:t> February to April 2025.</a:t>
          </a:r>
        </a:p>
      </dgm:t>
    </dgm:pt>
    <dgm:pt modelId="{8807CC75-5EE2-4415-AA9D-1136A0C1A1A5}" type="parTrans" cxnId="{64E10975-E095-4FD4-929E-508227016DDB}">
      <dgm:prSet/>
      <dgm:spPr/>
    </dgm:pt>
    <dgm:pt modelId="{D79CD1A3-8B2B-4286-9EA2-560E6F765FA7}" type="sibTrans" cxnId="{64E10975-E095-4FD4-929E-508227016DDB}">
      <dgm:prSet/>
      <dgm:spPr/>
    </dgm:pt>
    <dgm:pt modelId="{9665ED33-FBE1-4B09-A8C2-3EFFAB0D48D5}" type="pres">
      <dgm:prSet presAssocID="{F77CD09D-8C03-4FA7-9F95-26C8AB362431}" presName="root" presStyleCnt="0">
        <dgm:presLayoutVars>
          <dgm:dir/>
          <dgm:resizeHandles val="exact"/>
        </dgm:presLayoutVars>
      </dgm:prSet>
      <dgm:spPr/>
    </dgm:pt>
    <dgm:pt modelId="{EE8DB292-22DF-42AE-9615-F1C121FE0B83}" type="pres">
      <dgm:prSet presAssocID="{97B15BBC-799E-435B-AB56-DF73872AE4CC}" presName="compNode" presStyleCnt="0"/>
      <dgm:spPr/>
    </dgm:pt>
    <dgm:pt modelId="{6DC00EE3-EA0D-4293-A16B-E32EA501CE6B}" type="pres">
      <dgm:prSet presAssocID="{97B15BBC-799E-435B-AB56-DF73872AE4CC}" presName="bgRect" presStyleLbl="bgShp" presStyleIdx="0" presStyleCnt="6"/>
      <dgm:spPr/>
    </dgm:pt>
    <dgm:pt modelId="{AC629F00-6D1A-4B9F-A6A4-E8A0488C68C8}" type="pres">
      <dgm:prSet presAssocID="{97B15BBC-799E-435B-AB56-DF73872AE4C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C0470914-9E3D-43C5-A910-79EF12538DAE}" type="pres">
      <dgm:prSet presAssocID="{97B15BBC-799E-435B-AB56-DF73872AE4CC}" presName="spaceRect" presStyleCnt="0"/>
      <dgm:spPr/>
    </dgm:pt>
    <dgm:pt modelId="{1CB27128-1761-4982-8711-FE063DC69AF1}" type="pres">
      <dgm:prSet presAssocID="{97B15BBC-799E-435B-AB56-DF73872AE4CC}" presName="parTx" presStyleLbl="revTx" presStyleIdx="0" presStyleCnt="6">
        <dgm:presLayoutVars>
          <dgm:chMax val="0"/>
          <dgm:chPref val="0"/>
        </dgm:presLayoutVars>
      </dgm:prSet>
      <dgm:spPr/>
    </dgm:pt>
    <dgm:pt modelId="{43E93E11-BFF9-422B-9053-6734A913D45A}" type="pres">
      <dgm:prSet presAssocID="{6B7CF05C-413A-4E9E-8705-85FE0333D779}" presName="sibTrans" presStyleCnt="0"/>
      <dgm:spPr/>
    </dgm:pt>
    <dgm:pt modelId="{EE51302B-2302-46A9-ADF4-D1CF1267EE4F}" type="pres">
      <dgm:prSet presAssocID="{985B3694-0B48-4825-A4D7-3516B08C90C4}" presName="compNode" presStyleCnt="0"/>
      <dgm:spPr/>
    </dgm:pt>
    <dgm:pt modelId="{25213B8A-8CB5-4F4F-A9E8-49ECC7E5E5DD}" type="pres">
      <dgm:prSet presAssocID="{985B3694-0B48-4825-A4D7-3516B08C90C4}" presName="bgRect" presStyleLbl="bgShp" presStyleIdx="1" presStyleCnt="6"/>
      <dgm:spPr/>
    </dgm:pt>
    <dgm:pt modelId="{46DCEADB-C728-4843-BBEC-12BD7C10C17E}" type="pres">
      <dgm:prSet presAssocID="{985B3694-0B48-4825-A4D7-3516B08C90C4}" presName="iconRect" presStyleLbl="node1" presStyleIdx="1" presStyleCnt="6"/>
      <dgm:spPr/>
    </dgm:pt>
    <dgm:pt modelId="{9C83D065-0E31-4D57-B8B4-9A384BE47B84}" type="pres">
      <dgm:prSet presAssocID="{985B3694-0B48-4825-A4D7-3516B08C90C4}" presName="spaceRect" presStyleCnt="0"/>
      <dgm:spPr/>
    </dgm:pt>
    <dgm:pt modelId="{1D354A24-6AD8-47ED-8937-8B03ED53B531}" type="pres">
      <dgm:prSet presAssocID="{985B3694-0B48-4825-A4D7-3516B08C90C4}" presName="parTx" presStyleLbl="revTx" presStyleIdx="1" presStyleCnt="6">
        <dgm:presLayoutVars>
          <dgm:chMax val="0"/>
          <dgm:chPref val="0"/>
        </dgm:presLayoutVars>
      </dgm:prSet>
      <dgm:spPr/>
    </dgm:pt>
    <dgm:pt modelId="{E628EEB2-2EC8-4C00-A2F0-9A6453AC47D3}" type="pres">
      <dgm:prSet presAssocID="{D79CD1A3-8B2B-4286-9EA2-560E6F765FA7}" presName="sibTrans" presStyleCnt="0"/>
      <dgm:spPr/>
    </dgm:pt>
    <dgm:pt modelId="{AF4BC276-657E-4E32-85A5-4845B58F3862}" type="pres">
      <dgm:prSet presAssocID="{A245CFF5-C0EA-41FE-86AA-815EF2AA5E61}" presName="compNode" presStyleCnt="0"/>
      <dgm:spPr/>
    </dgm:pt>
    <dgm:pt modelId="{8DE7B8D1-B387-483C-9007-A476705CFBFE}" type="pres">
      <dgm:prSet presAssocID="{A245CFF5-C0EA-41FE-86AA-815EF2AA5E61}" presName="bgRect" presStyleLbl="bgShp" presStyleIdx="2" presStyleCnt="6"/>
      <dgm:spPr/>
    </dgm:pt>
    <dgm:pt modelId="{FFC76B52-18EB-46F6-8D69-52E0BCECB87E}" type="pres">
      <dgm:prSet presAssocID="{A245CFF5-C0EA-41FE-86AA-815EF2AA5E61}" presName="iconRect" presStyleLbl="node1" presStyleIdx="2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AE08B347-4A9B-4A7C-ACCC-DEB092A93576}" type="pres">
      <dgm:prSet presAssocID="{A245CFF5-C0EA-41FE-86AA-815EF2AA5E61}" presName="spaceRect" presStyleCnt="0"/>
      <dgm:spPr/>
    </dgm:pt>
    <dgm:pt modelId="{29EA85C4-CB47-4EFB-A68E-3298B2841C5A}" type="pres">
      <dgm:prSet presAssocID="{A245CFF5-C0EA-41FE-86AA-815EF2AA5E61}" presName="parTx" presStyleLbl="revTx" presStyleIdx="2" presStyleCnt="6">
        <dgm:presLayoutVars>
          <dgm:chMax val="0"/>
          <dgm:chPref val="0"/>
        </dgm:presLayoutVars>
      </dgm:prSet>
      <dgm:spPr/>
    </dgm:pt>
    <dgm:pt modelId="{F990F864-82E1-437C-A1B5-380564086602}" type="pres">
      <dgm:prSet presAssocID="{50622CA7-7E3D-4576-B9A0-5D0A05A15645}" presName="sibTrans" presStyleCnt="0"/>
      <dgm:spPr/>
    </dgm:pt>
    <dgm:pt modelId="{5064E341-1F67-44FE-BD9B-2D0638A14F4F}" type="pres">
      <dgm:prSet presAssocID="{6B1F3337-41FB-45E1-8A4D-C32A9B3D0ABA}" presName="compNode" presStyleCnt="0"/>
      <dgm:spPr/>
    </dgm:pt>
    <dgm:pt modelId="{59F0C9E7-0E48-42D2-92ED-81E0CB390FA3}" type="pres">
      <dgm:prSet presAssocID="{6B1F3337-41FB-45E1-8A4D-C32A9B3D0ABA}" presName="bgRect" presStyleLbl="bgShp" presStyleIdx="3" presStyleCnt="6"/>
      <dgm:spPr/>
    </dgm:pt>
    <dgm:pt modelId="{109FEA62-C50F-477D-A278-BD7217042F09}" type="pres">
      <dgm:prSet presAssocID="{6B1F3337-41FB-45E1-8A4D-C32A9B3D0ABA}" presName="iconRect" presStyleLbl="node1" presStyleIdx="3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in"/>
        </a:ext>
      </dgm:extLst>
    </dgm:pt>
    <dgm:pt modelId="{3436AE51-8AD3-41C6-A64F-ECE9F8B1BCA3}" type="pres">
      <dgm:prSet presAssocID="{6B1F3337-41FB-45E1-8A4D-C32A9B3D0ABA}" presName="spaceRect" presStyleCnt="0"/>
      <dgm:spPr/>
    </dgm:pt>
    <dgm:pt modelId="{B9D63598-115A-43B8-97C4-527C8DA232F4}" type="pres">
      <dgm:prSet presAssocID="{6B1F3337-41FB-45E1-8A4D-C32A9B3D0ABA}" presName="parTx" presStyleLbl="revTx" presStyleIdx="3" presStyleCnt="6">
        <dgm:presLayoutVars>
          <dgm:chMax val="0"/>
          <dgm:chPref val="0"/>
        </dgm:presLayoutVars>
      </dgm:prSet>
      <dgm:spPr/>
    </dgm:pt>
    <dgm:pt modelId="{5F06A23D-A70B-45F5-9407-E239BC98074E}" type="pres">
      <dgm:prSet presAssocID="{487D7DA2-844E-4A60-89E8-75D0FA375751}" presName="sibTrans" presStyleCnt="0"/>
      <dgm:spPr/>
    </dgm:pt>
    <dgm:pt modelId="{1D0CC2B5-4709-431A-993F-610D5748B861}" type="pres">
      <dgm:prSet presAssocID="{4F529F67-2474-4881-84A8-063D722D2E58}" presName="compNode" presStyleCnt="0"/>
      <dgm:spPr/>
    </dgm:pt>
    <dgm:pt modelId="{EE16225A-8101-448C-8D52-125F37E74FB0}" type="pres">
      <dgm:prSet presAssocID="{4F529F67-2474-4881-84A8-063D722D2E58}" presName="bgRect" presStyleLbl="bgShp" presStyleIdx="4" presStyleCnt="6"/>
      <dgm:spPr/>
    </dgm:pt>
    <dgm:pt modelId="{07F2B1DC-3961-4641-A67C-E6F77047C0AC}" type="pres">
      <dgm:prSet presAssocID="{4F529F67-2474-4881-84A8-063D722D2E58}" presName="iconRect" presStyleLbl="node1" presStyleIdx="4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FF173EF-3D9C-49BD-A97B-6B6DE754420F}" type="pres">
      <dgm:prSet presAssocID="{4F529F67-2474-4881-84A8-063D722D2E58}" presName="spaceRect" presStyleCnt="0"/>
      <dgm:spPr/>
    </dgm:pt>
    <dgm:pt modelId="{6EA165BE-FB4F-4CFB-9D0C-625BD1BC6E93}" type="pres">
      <dgm:prSet presAssocID="{4F529F67-2474-4881-84A8-063D722D2E58}" presName="parTx" presStyleLbl="revTx" presStyleIdx="4" presStyleCnt="6">
        <dgm:presLayoutVars>
          <dgm:chMax val="0"/>
          <dgm:chPref val="0"/>
        </dgm:presLayoutVars>
      </dgm:prSet>
      <dgm:spPr/>
    </dgm:pt>
    <dgm:pt modelId="{FD9F4DA1-5750-4775-95BB-85FE643626BB}" type="pres">
      <dgm:prSet presAssocID="{A88AC1F7-4A5D-4B23-A4EF-20D3A6F0EEB4}" presName="sibTrans" presStyleCnt="0"/>
      <dgm:spPr/>
    </dgm:pt>
    <dgm:pt modelId="{FEE63853-ACBD-4A96-9F81-B69F73BAA6AD}" type="pres">
      <dgm:prSet presAssocID="{EDB6B641-F3E6-47EE-9647-FF74742BF71C}" presName="compNode" presStyleCnt="0"/>
      <dgm:spPr/>
    </dgm:pt>
    <dgm:pt modelId="{947663B0-F519-43F0-9E58-1F0F76169E68}" type="pres">
      <dgm:prSet presAssocID="{EDB6B641-F3E6-47EE-9647-FF74742BF71C}" presName="bgRect" presStyleLbl="bgShp" presStyleIdx="5" presStyleCnt="6"/>
      <dgm:spPr/>
    </dgm:pt>
    <dgm:pt modelId="{D4A8D2C0-55A5-4220-A6D1-CF288256B89C}" type="pres">
      <dgm:prSet presAssocID="{EDB6B641-F3E6-47EE-9647-FF74742BF71C}" presName="iconRect" presStyleLbl="node1" presStyleIdx="5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D078D198-0551-44A1-9E54-FDFAE020BBB1}" type="pres">
      <dgm:prSet presAssocID="{EDB6B641-F3E6-47EE-9647-FF74742BF71C}" presName="spaceRect" presStyleCnt="0"/>
      <dgm:spPr/>
    </dgm:pt>
    <dgm:pt modelId="{41832CD4-606D-4687-B541-EFA03D1125CF}" type="pres">
      <dgm:prSet presAssocID="{EDB6B641-F3E6-47EE-9647-FF74742BF71C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DA9841B-A432-430F-AE8F-0A3604767EA1}" type="presOf" srcId="{6B1F3337-41FB-45E1-8A4D-C32A9B3D0ABA}" destId="{B9D63598-115A-43B8-97C4-527C8DA232F4}" srcOrd="0" destOrd="0" presId="urn:microsoft.com/office/officeart/2018/2/layout/IconVerticalSolidList"/>
    <dgm:cxn modelId="{A0C6822F-0DE8-4CC9-A2E7-E4DBA9AF6F73}" type="presOf" srcId="{A245CFF5-C0EA-41FE-86AA-815EF2AA5E61}" destId="{29EA85C4-CB47-4EFB-A68E-3298B2841C5A}" srcOrd="0" destOrd="0" presId="urn:microsoft.com/office/officeart/2018/2/layout/IconVerticalSolidList"/>
    <dgm:cxn modelId="{20FC9D37-E5CB-417A-A279-3796D51F54EC}" srcId="{F77CD09D-8C03-4FA7-9F95-26C8AB362431}" destId="{A245CFF5-C0EA-41FE-86AA-815EF2AA5E61}" srcOrd="2" destOrd="0" parTransId="{1C4CAD78-72ED-4656-8458-8C8C492CE8B0}" sibTransId="{50622CA7-7E3D-4576-B9A0-5D0A05A15645}"/>
    <dgm:cxn modelId="{58E66C4A-F976-4EEE-AEC3-86DDA02B172D}" srcId="{F77CD09D-8C03-4FA7-9F95-26C8AB362431}" destId="{6B1F3337-41FB-45E1-8A4D-C32A9B3D0ABA}" srcOrd="3" destOrd="0" parTransId="{08728D88-90B8-4AEF-8A51-7E22BE1C8701}" sibTransId="{487D7DA2-844E-4A60-89E8-75D0FA375751}"/>
    <dgm:cxn modelId="{64E10975-E095-4FD4-929E-508227016DDB}" srcId="{F77CD09D-8C03-4FA7-9F95-26C8AB362431}" destId="{985B3694-0B48-4825-A4D7-3516B08C90C4}" srcOrd="1" destOrd="0" parTransId="{8807CC75-5EE2-4415-AA9D-1136A0C1A1A5}" sibTransId="{D79CD1A3-8B2B-4286-9EA2-560E6F765FA7}"/>
    <dgm:cxn modelId="{3935F47E-4833-4CF1-AD85-DE249C1C6C30}" type="presOf" srcId="{985B3694-0B48-4825-A4D7-3516B08C90C4}" destId="{1D354A24-6AD8-47ED-8937-8B03ED53B531}" srcOrd="0" destOrd="0" presId="urn:microsoft.com/office/officeart/2018/2/layout/IconVerticalSolidList"/>
    <dgm:cxn modelId="{98F99F8A-3329-4579-9430-0B9EC6B7E07D}" type="presOf" srcId="{EDB6B641-F3E6-47EE-9647-FF74742BF71C}" destId="{41832CD4-606D-4687-B541-EFA03D1125CF}" srcOrd="0" destOrd="0" presId="urn:microsoft.com/office/officeart/2018/2/layout/IconVerticalSolidList"/>
    <dgm:cxn modelId="{0D967AA5-697D-4628-8039-FB5D4DF64E48}" srcId="{F77CD09D-8C03-4FA7-9F95-26C8AB362431}" destId="{4F529F67-2474-4881-84A8-063D722D2E58}" srcOrd="4" destOrd="0" parTransId="{12F093BE-BE6C-4953-BA5A-18296A9A6DB1}" sibTransId="{A88AC1F7-4A5D-4B23-A4EF-20D3A6F0EEB4}"/>
    <dgm:cxn modelId="{293DFEA9-89DD-4F7F-ABAF-5E9E16D5656B}" type="presOf" srcId="{F77CD09D-8C03-4FA7-9F95-26C8AB362431}" destId="{9665ED33-FBE1-4B09-A8C2-3EFFAB0D48D5}" srcOrd="0" destOrd="0" presId="urn:microsoft.com/office/officeart/2018/2/layout/IconVerticalSolidList"/>
    <dgm:cxn modelId="{57F489CD-F15A-453B-B23B-31F227E2844B}" type="presOf" srcId="{97B15BBC-799E-435B-AB56-DF73872AE4CC}" destId="{1CB27128-1761-4982-8711-FE063DC69AF1}" srcOrd="0" destOrd="0" presId="urn:microsoft.com/office/officeart/2018/2/layout/IconVerticalSolidList"/>
    <dgm:cxn modelId="{FF726FCE-3410-4A77-8825-7C7292167385}" srcId="{F77CD09D-8C03-4FA7-9F95-26C8AB362431}" destId="{97B15BBC-799E-435B-AB56-DF73872AE4CC}" srcOrd="0" destOrd="0" parTransId="{C183552E-A687-4FF7-8598-0B670605413E}" sibTransId="{6B7CF05C-413A-4E9E-8705-85FE0333D779}"/>
    <dgm:cxn modelId="{59B79CDF-2654-40CA-935A-86BF4AC65001}" type="presOf" srcId="{4F529F67-2474-4881-84A8-063D722D2E58}" destId="{6EA165BE-FB4F-4CFB-9D0C-625BD1BC6E93}" srcOrd="0" destOrd="0" presId="urn:microsoft.com/office/officeart/2018/2/layout/IconVerticalSolidList"/>
    <dgm:cxn modelId="{0B5A4BED-4086-4EFE-AB45-C0ED88CF96BD}" srcId="{F77CD09D-8C03-4FA7-9F95-26C8AB362431}" destId="{EDB6B641-F3E6-47EE-9647-FF74742BF71C}" srcOrd="5" destOrd="0" parTransId="{85438DA3-0E71-4756-A79A-16BED791A62A}" sibTransId="{291FBB7B-5D93-4D27-BB48-09B52A07908D}"/>
    <dgm:cxn modelId="{4D8DBC88-452E-46F0-AFFE-FE46F11B005D}" type="presParOf" srcId="{9665ED33-FBE1-4B09-A8C2-3EFFAB0D48D5}" destId="{EE8DB292-22DF-42AE-9615-F1C121FE0B83}" srcOrd="0" destOrd="0" presId="urn:microsoft.com/office/officeart/2018/2/layout/IconVerticalSolidList"/>
    <dgm:cxn modelId="{425FF576-A9FC-458B-AC14-62901D2B3941}" type="presParOf" srcId="{EE8DB292-22DF-42AE-9615-F1C121FE0B83}" destId="{6DC00EE3-EA0D-4293-A16B-E32EA501CE6B}" srcOrd="0" destOrd="0" presId="urn:microsoft.com/office/officeart/2018/2/layout/IconVerticalSolidList"/>
    <dgm:cxn modelId="{187DE284-D4A3-4323-AAC1-95CC5C423FAB}" type="presParOf" srcId="{EE8DB292-22DF-42AE-9615-F1C121FE0B83}" destId="{AC629F00-6D1A-4B9F-A6A4-E8A0488C68C8}" srcOrd="1" destOrd="0" presId="urn:microsoft.com/office/officeart/2018/2/layout/IconVerticalSolidList"/>
    <dgm:cxn modelId="{6C06DA15-4668-4773-8A68-00C680B84789}" type="presParOf" srcId="{EE8DB292-22DF-42AE-9615-F1C121FE0B83}" destId="{C0470914-9E3D-43C5-A910-79EF12538DAE}" srcOrd="2" destOrd="0" presId="urn:microsoft.com/office/officeart/2018/2/layout/IconVerticalSolidList"/>
    <dgm:cxn modelId="{20C032A5-BBB5-49E9-ACA4-E69A0FACEA57}" type="presParOf" srcId="{EE8DB292-22DF-42AE-9615-F1C121FE0B83}" destId="{1CB27128-1761-4982-8711-FE063DC69AF1}" srcOrd="3" destOrd="0" presId="urn:microsoft.com/office/officeart/2018/2/layout/IconVerticalSolidList"/>
    <dgm:cxn modelId="{28A46E05-EC43-4165-B7B7-7910FF814775}" type="presParOf" srcId="{9665ED33-FBE1-4B09-A8C2-3EFFAB0D48D5}" destId="{43E93E11-BFF9-422B-9053-6734A913D45A}" srcOrd="1" destOrd="0" presId="urn:microsoft.com/office/officeart/2018/2/layout/IconVerticalSolidList"/>
    <dgm:cxn modelId="{507A7853-67DF-4C47-AA22-FBB83DE84318}" type="presParOf" srcId="{9665ED33-FBE1-4B09-A8C2-3EFFAB0D48D5}" destId="{EE51302B-2302-46A9-ADF4-D1CF1267EE4F}" srcOrd="2" destOrd="0" presId="urn:microsoft.com/office/officeart/2018/2/layout/IconVerticalSolidList"/>
    <dgm:cxn modelId="{1E6E5A1F-1FE3-4934-B261-D85A12184DBB}" type="presParOf" srcId="{EE51302B-2302-46A9-ADF4-D1CF1267EE4F}" destId="{25213B8A-8CB5-4F4F-A9E8-49ECC7E5E5DD}" srcOrd="0" destOrd="0" presId="urn:microsoft.com/office/officeart/2018/2/layout/IconVerticalSolidList"/>
    <dgm:cxn modelId="{EE0BBC18-3DB2-4214-86E5-68DEF25DC26A}" type="presParOf" srcId="{EE51302B-2302-46A9-ADF4-D1CF1267EE4F}" destId="{46DCEADB-C728-4843-BBEC-12BD7C10C17E}" srcOrd="1" destOrd="0" presId="urn:microsoft.com/office/officeart/2018/2/layout/IconVerticalSolidList"/>
    <dgm:cxn modelId="{15026E65-700B-4B12-8C0F-AB361069616A}" type="presParOf" srcId="{EE51302B-2302-46A9-ADF4-D1CF1267EE4F}" destId="{9C83D065-0E31-4D57-B8B4-9A384BE47B84}" srcOrd="2" destOrd="0" presId="urn:microsoft.com/office/officeart/2018/2/layout/IconVerticalSolidList"/>
    <dgm:cxn modelId="{B58E08D5-3562-4532-A252-18F2C57EFDA3}" type="presParOf" srcId="{EE51302B-2302-46A9-ADF4-D1CF1267EE4F}" destId="{1D354A24-6AD8-47ED-8937-8B03ED53B531}" srcOrd="3" destOrd="0" presId="urn:microsoft.com/office/officeart/2018/2/layout/IconVerticalSolidList"/>
    <dgm:cxn modelId="{8531FF60-1BC7-409B-B076-B1B5A46DD782}" type="presParOf" srcId="{9665ED33-FBE1-4B09-A8C2-3EFFAB0D48D5}" destId="{E628EEB2-2EC8-4C00-A2F0-9A6453AC47D3}" srcOrd="3" destOrd="0" presId="urn:microsoft.com/office/officeart/2018/2/layout/IconVerticalSolidList"/>
    <dgm:cxn modelId="{8670E9C5-0855-4E86-9796-3D679BC03998}" type="presParOf" srcId="{9665ED33-FBE1-4B09-A8C2-3EFFAB0D48D5}" destId="{AF4BC276-657E-4E32-85A5-4845B58F3862}" srcOrd="4" destOrd="0" presId="urn:microsoft.com/office/officeart/2018/2/layout/IconVerticalSolidList"/>
    <dgm:cxn modelId="{E3D9388F-DB5E-4453-B615-A82D9EAB8985}" type="presParOf" srcId="{AF4BC276-657E-4E32-85A5-4845B58F3862}" destId="{8DE7B8D1-B387-483C-9007-A476705CFBFE}" srcOrd="0" destOrd="0" presId="urn:microsoft.com/office/officeart/2018/2/layout/IconVerticalSolidList"/>
    <dgm:cxn modelId="{6DF34667-449F-4961-814B-FCDEF81790D3}" type="presParOf" srcId="{AF4BC276-657E-4E32-85A5-4845B58F3862}" destId="{FFC76B52-18EB-46F6-8D69-52E0BCECB87E}" srcOrd="1" destOrd="0" presId="urn:microsoft.com/office/officeart/2018/2/layout/IconVerticalSolidList"/>
    <dgm:cxn modelId="{3448CE1E-FC07-4613-BD90-66A02A249C27}" type="presParOf" srcId="{AF4BC276-657E-4E32-85A5-4845B58F3862}" destId="{AE08B347-4A9B-4A7C-ACCC-DEB092A93576}" srcOrd="2" destOrd="0" presId="urn:microsoft.com/office/officeart/2018/2/layout/IconVerticalSolidList"/>
    <dgm:cxn modelId="{E54303F3-9817-4428-A24D-F365EBC12CB5}" type="presParOf" srcId="{AF4BC276-657E-4E32-85A5-4845B58F3862}" destId="{29EA85C4-CB47-4EFB-A68E-3298B2841C5A}" srcOrd="3" destOrd="0" presId="urn:microsoft.com/office/officeart/2018/2/layout/IconVerticalSolidList"/>
    <dgm:cxn modelId="{C79284B0-76FD-408D-AE8F-3DBF69ABD11D}" type="presParOf" srcId="{9665ED33-FBE1-4B09-A8C2-3EFFAB0D48D5}" destId="{F990F864-82E1-437C-A1B5-380564086602}" srcOrd="5" destOrd="0" presId="urn:microsoft.com/office/officeart/2018/2/layout/IconVerticalSolidList"/>
    <dgm:cxn modelId="{D16F95FE-007C-46EF-99E6-5E95BFE63853}" type="presParOf" srcId="{9665ED33-FBE1-4B09-A8C2-3EFFAB0D48D5}" destId="{5064E341-1F67-44FE-BD9B-2D0638A14F4F}" srcOrd="6" destOrd="0" presId="urn:microsoft.com/office/officeart/2018/2/layout/IconVerticalSolidList"/>
    <dgm:cxn modelId="{0B4DAA27-C0B9-4F80-81E1-D3366EC94824}" type="presParOf" srcId="{5064E341-1F67-44FE-BD9B-2D0638A14F4F}" destId="{59F0C9E7-0E48-42D2-92ED-81E0CB390FA3}" srcOrd="0" destOrd="0" presId="urn:microsoft.com/office/officeart/2018/2/layout/IconVerticalSolidList"/>
    <dgm:cxn modelId="{413EC8E5-3748-4C7F-B059-8980993DA64C}" type="presParOf" srcId="{5064E341-1F67-44FE-BD9B-2D0638A14F4F}" destId="{109FEA62-C50F-477D-A278-BD7217042F09}" srcOrd="1" destOrd="0" presId="urn:microsoft.com/office/officeart/2018/2/layout/IconVerticalSolidList"/>
    <dgm:cxn modelId="{476C1331-C445-4163-99F7-FF10C305BE9E}" type="presParOf" srcId="{5064E341-1F67-44FE-BD9B-2D0638A14F4F}" destId="{3436AE51-8AD3-41C6-A64F-ECE9F8B1BCA3}" srcOrd="2" destOrd="0" presId="urn:microsoft.com/office/officeart/2018/2/layout/IconVerticalSolidList"/>
    <dgm:cxn modelId="{070B8BCC-6402-41F9-B53C-6A7B4D5B3B4C}" type="presParOf" srcId="{5064E341-1F67-44FE-BD9B-2D0638A14F4F}" destId="{B9D63598-115A-43B8-97C4-527C8DA232F4}" srcOrd="3" destOrd="0" presId="urn:microsoft.com/office/officeart/2018/2/layout/IconVerticalSolidList"/>
    <dgm:cxn modelId="{77D45660-0E60-411B-A68F-C271CEEA3DC9}" type="presParOf" srcId="{9665ED33-FBE1-4B09-A8C2-3EFFAB0D48D5}" destId="{5F06A23D-A70B-45F5-9407-E239BC98074E}" srcOrd="7" destOrd="0" presId="urn:microsoft.com/office/officeart/2018/2/layout/IconVerticalSolidList"/>
    <dgm:cxn modelId="{3481AE4D-9AFC-4152-A5B0-71DCED00D1F4}" type="presParOf" srcId="{9665ED33-FBE1-4B09-A8C2-3EFFAB0D48D5}" destId="{1D0CC2B5-4709-431A-993F-610D5748B861}" srcOrd="8" destOrd="0" presId="urn:microsoft.com/office/officeart/2018/2/layout/IconVerticalSolidList"/>
    <dgm:cxn modelId="{E7C8E3E3-4402-494B-A281-31998611013B}" type="presParOf" srcId="{1D0CC2B5-4709-431A-993F-610D5748B861}" destId="{EE16225A-8101-448C-8D52-125F37E74FB0}" srcOrd="0" destOrd="0" presId="urn:microsoft.com/office/officeart/2018/2/layout/IconVerticalSolidList"/>
    <dgm:cxn modelId="{AF84A931-2A8D-4F03-8819-51C9BC03CB12}" type="presParOf" srcId="{1D0CC2B5-4709-431A-993F-610D5748B861}" destId="{07F2B1DC-3961-4641-A67C-E6F77047C0AC}" srcOrd="1" destOrd="0" presId="urn:microsoft.com/office/officeart/2018/2/layout/IconVerticalSolidList"/>
    <dgm:cxn modelId="{A3D63B2D-18D7-4407-8BCA-6A9F686A3520}" type="presParOf" srcId="{1D0CC2B5-4709-431A-993F-610D5748B861}" destId="{EFF173EF-3D9C-49BD-A97B-6B6DE754420F}" srcOrd="2" destOrd="0" presId="urn:microsoft.com/office/officeart/2018/2/layout/IconVerticalSolidList"/>
    <dgm:cxn modelId="{F9CE72D2-A83F-4A56-BF15-E90FCAD889DA}" type="presParOf" srcId="{1D0CC2B5-4709-431A-993F-610D5748B861}" destId="{6EA165BE-FB4F-4CFB-9D0C-625BD1BC6E93}" srcOrd="3" destOrd="0" presId="urn:microsoft.com/office/officeart/2018/2/layout/IconVerticalSolidList"/>
    <dgm:cxn modelId="{A1002645-0584-4CB0-BA9F-3BC2DEC92BB9}" type="presParOf" srcId="{9665ED33-FBE1-4B09-A8C2-3EFFAB0D48D5}" destId="{FD9F4DA1-5750-4775-95BB-85FE643626BB}" srcOrd="9" destOrd="0" presId="urn:microsoft.com/office/officeart/2018/2/layout/IconVerticalSolidList"/>
    <dgm:cxn modelId="{870B45E6-9915-48FB-94A6-C113E875003F}" type="presParOf" srcId="{9665ED33-FBE1-4B09-A8C2-3EFFAB0D48D5}" destId="{FEE63853-ACBD-4A96-9F81-B69F73BAA6AD}" srcOrd="10" destOrd="0" presId="urn:microsoft.com/office/officeart/2018/2/layout/IconVerticalSolidList"/>
    <dgm:cxn modelId="{56C8A3F3-A775-4218-B949-F1B1BA946C73}" type="presParOf" srcId="{FEE63853-ACBD-4A96-9F81-B69F73BAA6AD}" destId="{947663B0-F519-43F0-9E58-1F0F76169E68}" srcOrd="0" destOrd="0" presId="urn:microsoft.com/office/officeart/2018/2/layout/IconVerticalSolidList"/>
    <dgm:cxn modelId="{59CD12D5-7CE9-4D6C-BDA5-D39DE1A3CF9C}" type="presParOf" srcId="{FEE63853-ACBD-4A96-9F81-B69F73BAA6AD}" destId="{D4A8D2C0-55A5-4220-A6D1-CF288256B89C}" srcOrd="1" destOrd="0" presId="urn:microsoft.com/office/officeart/2018/2/layout/IconVerticalSolidList"/>
    <dgm:cxn modelId="{B823D8E0-13A7-455B-AF53-D672C7A8472F}" type="presParOf" srcId="{FEE63853-ACBD-4A96-9F81-B69F73BAA6AD}" destId="{D078D198-0551-44A1-9E54-FDFAE020BBB1}" srcOrd="2" destOrd="0" presId="urn:microsoft.com/office/officeart/2018/2/layout/IconVerticalSolidList"/>
    <dgm:cxn modelId="{4A12DF1F-8FBD-4975-98A3-CE5B201C89DD}" type="presParOf" srcId="{FEE63853-ACBD-4A96-9F81-B69F73BAA6AD}" destId="{41832CD4-606D-4687-B541-EFA03D1125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2FBFDA-70FF-4DDB-9E18-A4578F74347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912891-9E2D-48E8-8FCF-0AEEBA9ABD17}">
      <dgm:prSet/>
      <dgm:spPr/>
      <dgm:t>
        <a:bodyPr/>
        <a:lstStyle/>
        <a:p>
          <a:r>
            <a:rPr lang="en-US" dirty="0"/>
            <a:t>We developed a machine learning model to predict the average prices of </a:t>
          </a:r>
          <a:r>
            <a:rPr lang="en-US" dirty="0">
              <a:latin typeface="Corbel" panose="020B0503020204020204"/>
            </a:rPr>
            <a:t>bananas</a:t>
          </a:r>
          <a:r>
            <a:rPr lang="en-US" dirty="0"/>
            <a:t> based on historical sales and pricing data. </a:t>
          </a:r>
        </a:p>
      </dgm:t>
    </dgm:pt>
    <dgm:pt modelId="{2E3014FB-54A6-43CE-9BE8-B272A30BA8A6}" type="parTrans" cxnId="{E87E8B08-1E05-45C3-BDD5-895726013344}">
      <dgm:prSet/>
      <dgm:spPr/>
      <dgm:t>
        <a:bodyPr/>
        <a:lstStyle/>
        <a:p>
          <a:endParaRPr lang="en-US"/>
        </a:p>
      </dgm:t>
    </dgm:pt>
    <dgm:pt modelId="{329C1A16-E92D-404B-8B15-A9F092840F5D}" type="sibTrans" cxnId="{E87E8B08-1E05-45C3-BDD5-895726013344}">
      <dgm:prSet/>
      <dgm:spPr/>
      <dgm:t>
        <a:bodyPr/>
        <a:lstStyle/>
        <a:p>
          <a:endParaRPr lang="en-US"/>
        </a:p>
      </dgm:t>
    </dgm:pt>
    <dgm:pt modelId="{A09F04FE-C6EE-40B2-8011-C34CAB2D053C}">
      <dgm:prSet/>
      <dgm:spPr/>
      <dgm:t>
        <a:bodyPr/>
        <a:lstStyle/>
        <a:p>
          <a:r>
            <a:rPr lang="en-US" dirty="0"/>
            <a:t>The model was trained using a robust feature engineering process, leveraging time-based patterns and categorical encoding.</a:t>
          </a:r>
        </a:p>
      </dgm:t>
    </dgm:pt>
    <dgm:pt modelId="{B1549F94-7A95-46D6-99E5-43FC86C38CCD}" type="parTrans" cxnId="{86F024B2-6BEA-4967-81AC-2A25EA9C594F}">
      <dgm:prSet/>
      <dgm:spPr/>
      <dgm:t>
        <a:bodyPr/>
        <a:lstStyle/>
        <a:p>
          <a:endParaRPr lang="en-US"/>
        </a:p>
      </dgm:t>
    </dgm:pt>
    <dgm:pt modelId="{F0FA88B3-1529-4781-B8A5-19A66BB28025}" type="sibTrans" cxnId="{86F024B2-6BEA-4967-81AC-2A25EA9C594F}">
      <dgm:prSet/>
      <dgm:spPr/>
      <dgm:t>
        <a:bodyPr/>
        <a:lstStyle/>
        <a:p>
          <a:endParaRPr lang="en-US"/>
        </a:p>
      </dgm:t>
    </dgm:pt>
    <dgm:pt modelId="{1E1D6B72-43BB-4743-BDF3-C26FABA4C78D}">
      <dgm:prSet/>
      <dgm:spPr/>
      <dgm:t>
        <a:bodyPr/>
        <a:lstStyle/>
        <a:p>
          <a:r>
            <a:rPr lang="en-US" dirty="0"/>
            <a:t>The summary model scores were; </a:t>
          </a:r>
        </a:p>
      </dgm:t>
    </dgm:pt>
    <dgm:pt modelId="{9343CCC8-DED4-4A36-87E1-1DF822C46752}" type="parTrans" cxnId="{7A88C681-28AC-490B-94C2-2A007ECB1295}">
      <dgm:prSet/>
      <dgm:spPr/>
      <dgm:t>
        <a:bodyPr/>
        <a:lstStyle/>
        <a:p>
          <a:endParaRPr lang="en-US"/>
        </a:p>
      </dgm:t>
    </dgm:pt>
    <dgm:pt modelId="{1BF67A5C-7C59-474C-B670-068CBA549C5E}" type="sibTrans" cxnId="{7A88C681-28AC-490B-94C2-2A007ECB1295}">
      <dgm:prSet/>
      <dgm:spPr/>
      <dgm:t>
        <a:bodyPr/>
        <a:lstStyle/>
        <a:p>
          <a:endParaRPr lang="en-US"/>
        </a:p>
      </dgm:t>
    </dgm:pt>
    <dgm:pt modelId="{C79A2F4E-8BCD-4408-800D-F2479808C69A}">
      <dgm:prSet/>
      <dgm:spPr/>
      <dgm:t>
        <a:bodyPr/>
        <a:lstStyle/>
        <a:p>
          <a:r>
            <a:rPr lang="en-US" b="1" dirty="0"/>
            <a:t>Mean Absolute Error (MAE): 0.81</a:t>
          </a:r>
          <a:endParaRPr lang="en-US" dirty="0"/>
        </a:p>
      </dgm:t>
    </dgm:pt>
    <dgm:pt modelId="{D51F517B-0C9F-4FC6-9226-6647DE04BB17}" type="parTrans" cxnId="{4D5CC342-3DF7-43B4-8A18-72E77011C4B4}">
      <dgm:prSet/>
      <dgm:spPr/>
      <dgm:t>
        <a:bodyPr/>
        <a:lstStyle/>
        <a:p>
          <a:endParaRPr lang="en-US"/>
        </a:p>
      </dgm:t>
    </dgm:pt>
    <dgm:pt modelId="{00058D27-951E-4D66-A0D3-64FF3AF3D52B}" type="sibTrans" cxnId="{4D5CC342-3DF7-43B4-8A18-72E77011C4B4}">
      <dgm:prSet/>
      <dgm:spPr/>
      <dgm:t>
        <a:bodyPr/>
        <a:lstStyle/>
        <a:p>
          <a:endParaRPr lang="en-US"/>
        </a:p>
      </dgm:t>
    </dgm:pt>
    <dgm:pt modelId="{5EB5A471-62A0-4E42-A315-3E4E9D68D16B}">
      <dgm:prSet/>
      <dgm:spPr/>
      <dgm:t>
        <a:bodyPr/>
        <a:lstStyle/>
        <a:p>
          <a:r>
            <a:rPr lang="en-US" dirty="0"/>
            <a:t>On average, the model's predicted prices deviate from actual prices by only 0.81 units, which is minimal given the typical price range.</a:t>
          </a:r>
        </a:p>
      </dgm:t>
    </dgm:pt>
    <dgm:pt modelId="{13B13E15-D165-4DEB-A941-F2ED74E1B0A8}" type="parTrans" cxnId="{F9417C95-D9C3-49D7-9F03-7ADA8C5BC399}">
      <dgm:prSet/>
      <dgm:spPr/>
      <dgm:t>
        <a:bodyPr/>
        <a:lstStyle/>
        <a:p>
          <a:endParaRPr lang="en-US"/>
        </a:p>
      </dgm:t>
    </dgm:pt>
    <dgm:pt modelId="{D2DC7B72-97A5-443F-9A1B-99F5B7F228AC}" type="sibTrans" cxnId="{F9417C95-D9C3-49D7-9F03-7ADA8C5BC399}">
      <dgm:prSet/>
      <dgm:spPr/>
      <dgm:t>
        <a:bodyPr/>
        <a:lstStyle/>
        <a:p>
          <a:endParaRPr lang="en-US"/>
        </a:p>
      </dgm:t>
    </dgm:pt>
    <dgm:pt modelId="{FED8938B-DC99-43FB-83EF-981C19E6D366}">
      <dgm:prSet/>
      <dgm:spPr/>
      <dgm:t>
        <a:bodyPr/>
        <a:lstStyle/>
        <a:p>
          <a:r>
            <a:rPr lang="en-US" b="1" dirty="0"/>
            <a:t>Root Mean Squared Log Error (RMSLE): 0.033</a:t>
          </a:r>
          <a:endParaRPr lang="en-US" dirty="0"/>
        </a:p>
      </dgm:t>
    </dgm:pt>
    <dgm:pt modelId="{3FCA559B-7D2F-40F9-85B7-693669BE6728}" type="parTrans" cxnId="{863012F9-004A-4737-9F60-F7B46E1E85BC}">
      <dgm:prSet/>
      <dgm:spPr/>
      <dgm:t>
        <a:bodyPr/>
        <a:lstStyle/>
        <a:p>
          <a:endParaRPr lang="en-US"/>
        </a:p>
      </dgm:t>
    </dgm:pt>
    <dgm:pt modelId="{556FD354-259B-4430-A143-DDBDF4CCC1A3}" type="sibTrans" cxnId="{863012F9-004A-4737-9F60-F7B46E1E85BC}">
      <dgm:prSet/>
      <dgm:spPr/>
      <dgm:t>
        <a:bodyPr/>
        <a:lstStyle/>
        <a:p>
          <a:endParaRPr lang="en-US"/>
        </a:p>
      </dgm:t>
    </dgm:pt>
    <dgm:pt modelId="{98DBB938-54FE-4451-876A-C0EDE4361DE7}">
      <dgm:prSet/>
      <dgm:spPr/>
      <dgm:t>
        <a:bodyPr/>
        <a:lstStyle/>
        <a:p>
          <a:r>
            <a:rPr lang="en-US" dirty="0"/>
            <a:t>This very low score indicates that the model predicts consistently and reliably, with minimal large deviations — even for lower-priced items.</a:t>
          </a:r>
        </a:p>
      </dgm:t>
    </dgm:pt>
    <dgm:pt modelId="{A56FB1D7-1929-4DD4-A1FD-FFBE537B478E}" type="parTrans" cxnId="{886A9BF4-BC81-4727-A8AD-6D4BB1E44573}">
      <dgm:prSet/>
      <dgm:spPr/>
      <dgm:t>
        <a:bodyPr/>
        <a:lstStyle/>
        <a:p>
          <a:endParaRPr lang="en-US"/>
        </a:p>
      </dgm:t>
    </dgm:pt>
    <dgm:pt modelId="{6C620482-8D23-42BE-A175-5856782AF746}" type="sibTrans" cxnId="{886A9BF4-BC81-4727-A8AD-6D4BB1E44573}">
      <dgm:prSet/>
      <dgm:spPr/>
      <dgm:t>
        <a:bodyPr/>
        <a:lstStyle/>
        <a:p>
          <a:endParaRPr lang="en-US"/>
        </a:p>
      </dgm:t>
    </dgm:pt>
    <dgm:pt modelId="{26E1A5A0-393D-4F1E-8212-0E72289EEC2E}">
      <dgm:prSet/>
      <dgm:spPr/>
      <dgm:t>
        <a:bodyPr/>
        <a:lstStyle/>
        <a:p>
          <a:r>
            <a:rPr lang="en-US" b="1" dirty="0"/>
            <a:t>R² Score: 0.9997</a:t>
          </a:r>
          <a:endParaRPr lang="en-US" dirty="0"/>
        </a:p>
      </dgm:t>
    </dgm:pt>
    <dgm:pt modelId="{9286075A-25C4-4C70-8003-13DAC105444E}" type="parTrans" cxnId="{53A671C3-753A-45F0-83DF-E2211B1E31E4}">
      <dgm:prSet/>
      <dgm:spPr/>
      <dgm:t>
        <a:bodyPr/>
        <a:lstStyle/>
        <a:p>
          <a:endParaRPr lang="en-US"/>
        </a:p>
      </dgm:t>
    </dgm:pt>
    <dgm:pt modelId="{1D0FE422-30FA-482E-B1C9-FBE645B7B781}" type="sibTrans" cxnId="{53A671C3-753A-45F0-83DF-E2211B1E31E4}">
      <dgm:prSet/>
      <dgm:spPr/>
      <dgm:t>
        <a:bodyPr/>
        <a:lstStyle/>
        <a:p>
          <a:endParaRPr lang="en-US"/>
        </a:p>
      </dgm:t>
    </dgm:pt>
    <dgm:pt modelId="{C1D389DA-C074-409C-9CCA-418ED0326452}">
      <dgm:prSet/>
      <dgm:spPr/>
      <dgm:t>
        <a:bodyPr/>
        <a:lstStyle/>
        <a:p>
          <a:r>
            <a:rPr lang="en-US" dirty="0"/>
            <a:t>The model explains 99.97% of the variability in actual prices. This indicates a very strong predictive capability, with excellent alignment between predicted and true values.</a:t>
          </a:r>
        </a:p>
      </dgm:t>
    </dgm:pt>
    <dgm:pt modelId="{5188A905-4B34-4149-8BFA-E34996057141}" type="parTrans" cxnId="{162D6CB2-76FF-4301-8B9B-61661B027900}">
      <dgm:prSet/>
      <dgm:spPr/>
      <dgm:t>
        <a:bodyPr/>
        <a:lstStyle/>
        <a:p>
          <a:endParaRPr lang="en-US"/>
        </a:p>
      </dgm:t>
    </dgm:pt>
    <dgm:pt modelId="{68CAE835-7C11-4C2F-A4D3-3A13FB1F5122}" type="sibTrans" cxnId="{162D6CB2-76FF-4301-8B9B-61661B027900}">
      <dgm:prSet/>
      <dgm:spPr/>
      <dgm:t>
        <a:bodyPr/>
        <a:lstStyle/>
        <a:p>
          <a:endParaRPr lang="en-US"/>
        </a:p>
      </dgm:t>
    </dgm:pt>
    <dgm:pt modelId="{A5D4E744-3A3C-4BC7-8B98-5CAB0C7C1AC7}" type="pres">
      <dgm:prSet presAssocID="{462FBFDA-70FF-4DDB-9E18-A4578F74347E}" presName="Name0" presStyleCnt="0">
        <dgm:presLayoutVars>
          <dgm:dir/>
          <dgm:resizeHandles val="exact"/>
        </dgm:presLayoutVars>
      </dgm:prSet>
      <dgm:spPr/>
    </dgm:pt>
    <dgm:pt modelId="{4F1213A9-2EB0-477B-BFBD-0C6FA3884CB3}" type="pres">
      <dgm:prSet presAssocID="{17912891-9E2D-48E8-8FCF-0AEEBA9ABD17}" presName="node" presStyleLbl="node1" presStyleIdx="0" presStyleCnt="6">
        <dgm:presLayoutVars>
          <dgm:bulletEnabled val="1"/>
        </dgm:presLayoutVars>
      </dgm:prSet>
      <dgm:spPr/>
    </dgm:pt>
    <dgm:pt modelId="{08858781-4105-4FAC-A3AD-67A9A3AD29FB}" type="pres">
      <dgm:prSet presAssocID="{329C1A16-E92D-404B-8B15-A9F092840F5D}" presName="sibTrans" presStyleLbl="sibTrans1D1" presStyleIdx="0" presStyleCnt="5"/>
      <dgm:spPr/>
    </dgm:pt>
    <dgm:pt modelId="{A62A0A13-70E1-43DC-8FA2-73B94719F9D8}" type="pres">
      <dgm:prSet presAssocID="{329C1A16-E92D-404B-8B15-A9F092840F5D}" presName="connectorText" presStyleLbl="sibTrans1D1" presStyleIdx="0" presStyleCnt="5"/>
      <dgm:spPr/>
    </dgm:pt>
    <dgm:pt modelId="{4821D441-7CBA-43F2-A863-16ECDA7F314C}" type="pres">
      <dgm:prSet presAssocID="{A09F04FE-C6EE-40B2-8011-C34CAB2D053C}" presName="node" presStyleLbl="node1" presStyleIdx="1" presStyleCnt="6">
        <dgm:presLayoutVars>
          <dgm:bulletEnabled val="1"/>
        </dgm:presLayoutVars>
      </dgm:prSet>
      <dgm:spPr/>
    </dgm:pt>
    <dgm:pt modelId="{30C961A4-73E6-4E05-9A37-2FBB1D0279EC}" type="pres">
      <dgm:prSet presAssocID="{F0FA88B3-1529-4781-B8A5-19A66BB28025}" presName="sibTrans" presStyleLbl="sibTrans1D1" presStyleIdx="1" presStyleCnt="5"/>
      <dgm:spPr/>
    </dgm:pt>
    <dgm:pt modelId="{CC81B93D-680D-4B28-A604-9D3B1F6B2A87}" type="pres">
      <dgm:prSet presAssocID="{F0FA88B3-1529-4781-B8A5-19A66BB28025}" presName="connectorText" presStyleLbl="sibTrans1D1" presStyleIdx="1" presStyleCnt="5"/>
      <dgm:spPr/>
    </dgm:pt>
    <dgm:pt modelId="{B86D63AD-26CE-40F9-855E-2C8BFABD5FD3}" type="pres">
      <dgm:prSet presAssocID="{1E1D6B72-43BB-4743-BDF3-C26FABA4C78D}" presName="node" presStyleLbl="node1" presStyleIdx="2" presStyleCnt="6">
        <dgm:presLayoutVars>
          <dgm:bulletEnabled val="1"/>
        </dgm:presLayoutVars>
      </dgm:prSet>
      <dgm:spPr/>
    </dgm:pt>
    <dgm:pt modelId="{A9B5B8BE-3278-48C3-934B-87426C3E7FFA}" type="pres">
      <dgm:prSet presAssocID="{1BF67A5C-7C59-474C-B670-068CBA549C5E}" presName="sibTrans" presStyleLbl="sibTrans1D1" presStyleIdx="2" presStyleCnt="5"/>
      <dgm:spPr/>
    </dgm:pt>
    <dgm:pt modelId="{72ED0A9C-7DAB-4747-B103-93CFD7BE4C95}" type="pres">
      <dgm:prSet presAssocID="{1BF67A5C-7C59-474C-B670-068CBA549C5E}" presName="connectorText" presStyleLbl="sibTrans1D1" presStyleIdx="2" presStyleCnt="5"/>
      <dgm:spPr/>
    </dgm:pt>
    <dgm:pt modelId="{A023E603-4E38-4AA5-A953-F21261AAD094}" type="pres">
      <dgm:prSet presAssocID="{5EB5A471-62A0-4E42-A315-3E4E9D68D16B}" presName="node" presStyleLbl="node1" presStyleIdx="3" presStyleCnt="6">
        <dgm:presLayoutVars>
          <dgm:bulletEnabled val="1"/>
        </dgm:presLayoutVars>
      </dgm:prSet>
      <dgm:spPr/>
    </dgm:pt>
    <dgm:pt modelId="{E6E96301-3C37-4CC2-82D2-67BA8A558254}" type="pres">
      <dgm:prSet presAssocID="{D2DC7B72-97A5-443F-9A1B-99F5B7F228AC}" presName="sibTrans" presStyleLbl="sibTrans1D1" presStyleIdx="3" presStyleCnt="5"/>
      <dgm:spPr/>
    </dgm:pt>
    <dgm:pt modelId="{CC8C9F95-5763-41DE-BA35-94C29F7335AA}" type="pres">
      <dgm:prSet presAssocID="{D2DC7B72-97A5-443F-9A1B-99F5B7F228AC}" presName="connectorText" presStyleLbl="sibTrans1D1" presStyleIdx="3" presStyleCnt="5"/>
      <dgm:spPr/>
    </dgm:pt>
    <dgm:pt modelId="{C5BADDFA-5080-4566-99DE-15D3D62606F3}" type="pres">
      <dgm:prSet presAssocID="{98DBB938-54FE-4451-876A-C0EDE4361DE7}" presName="node" presStyleLbl="node1" presStyleIdx="4" presStyleCnt="6">
        <dgm:presLayoutVars>
          <dgm:bulletEnabled val="1"/>
        </dgm:presLayoutVars>
      </dgm:prSet>
      <dgm:spPr/>
    </dgm:pt>
    <dgm:pt modelId="{A5909D88-B4AF-47A5-BAE7-7D0406A68034}" type="pres">
      <dgm:prSet presAssocID="{6C620482-8D23-42BE-A175-5856782AF746}" presName="sibTrans" presStyleLbl="sibTrans1D1" presStyleIdx="4" presStyleCnt="5"/>
      <dgm:spPr/>
    </dgm:pt>
    <dgm:pt modelId="{F67450A2-0623-4308-B324-0AA9E1A3915D}" type="pres">
      <dgm:prSet presAssocID="{6C620482-8D23-42BE-A175-5856782AF746}" presName="connectorText" presStyleLbl="sibTrans1D1" presStyleIdx="4" presStyleCnt="5"/>
      <dgm:spPr/>
    </dgm:pt>
    <dgm:pt modelId="{581EFE14-2ACC-432C-B39C-26E2648E5CAE}" type="pres">
      <dgm:prSet presAssocID="{C1D389DA-C074-409C-9CCA-418ED0326452}" presName="node" presStyleLbl="node1" presStyleIdx="5" presStyleCnt="6">
        <dgm:presLayoutVars>
          <dgm:bulletEnabled val="1"/>
        </dgm:presLayoutVars>
      </dgm:prSet>
      <dgm:spPr/>
    </dgm:pt>
  </dgm:ptLst>
  <dgm:cxnLst>
    <dgm:cxn modelId="{93B16A07-9AE3-41DD-845F-550958664616}" type="presOf" srcId="{F0FA88B3-1529-4781-B8A5-19A66BB28025}" destId="{30C961A4-73E6-4E05-9A37-2FBB1D0279EC}" srcOrd="0" destOrd="0" presId="urn:microsoft.com/office/officeart/2016/7/layout/RepeatingBendingProcessNew"/>
    <dgm:cxn modelId="{E87E8B08-1E05-45C3-BDD5-895726013344}" srcId="{462FBFDA-70FF-4DDB-9E18-A4578F74347E}" destId="{17912891-9E2D-48E8-8FCF-0AEEBA9ABD17}" srcOrd="0" destOrd="0" parTransId="{2E3014FB-54A6-43CE-9BE8-B272A30BA8A6}" sibTransId="{329C1A16-E92D-404B-8B15-A9F092840F5D}"/>
    <dgm:cxn modelId="{34D3940A-7B07-4D70-8ACF-2CC069991CF8}" type="presOf" srcId="{329C1A16-E92D-404B-8B15-A9F092840F5D}" destId="{08858781-4105-4FAC-A3AD-67A9A3AD29FB}" srcOrd="0" destOrd="0" presId="urn:microsoft.com/office/officeart/2016/7/layout/RepeatingBendingProcessNew"/>
    <dgm:cxn modelId="{322AFF0D-1509-463F-AA95-73F1CAD00955}" type="presOf" srcId="{1E1D6B72-43BB-4743-BDF3-C26FABA4C78D}" destId="{B86D63AD-26CE-40F9-855E-2C8BFABD5FD3}" srcOrd="0" destOrd="0" presId="urn:microsoft.com/office/officeart/2016/7/layout/RepeatingBendingProcessNew"/>
    <dgm:cxn modelId="{9753241B-DEF3-4117-8AAD-60376A01C7B5}" type="presOf" srcId="{D2DC7B72-97A5-443F-9A1B-99F5B7F228AC}" destId="{CC8C9F95-5763-41DE-BA35-94C29F7335AA}" srcOrd="1" destOrd="0" presId="urn:microsoft.com/office/officeart/2016/7/layout/RepeatingBendingProcessNew"/>
    <dgm:cxn modelId="{CC2CB038-177F-491D-B75A-D4468B236B97}" type="presOf" srcId="{1BF67A5C-7C59-474C-B670-068CBA549C5E}" destId="{A9B5B8BE-3278-48C3-934B-87426C3E7FFA}" srcOrd="0" destOrd="0" presId="urn:microsoft.com/office/officeart/2016/7/layout/RepeatingBendingProcessNew"/>
    <dgm:cxn modelId="{4D5CC342-3DF7-43B4-8A18-72E77011C4B4}" srcId="{1E1D6B72-43BB-4743-BDF3-C26FABA4C78D}" destId="{C79A2F4E-8BCD-4408-800D-F2479808C69A}" srcOrd="0" destOrd="0" parTransId="{D51F517B-0C9F-4FC6-9226-6647DE04BB17}" sibTransId="{00058D27-951E-4D66-A0D3-64FF3AF3D52B}"/>
    <dgm:cxn modelId="{75AD1643-787A-41E3-872A-61C3F39DF5EF}" type="presOf" srcId="{C79A2F4E-8BCD-4408-800D-F2479808C69A}" destId="{B86D63AD-26CE-40F9-855E-2C8BFABD5FD3}" srcOrd="0" destOrd="1" presId="urn:microsoft.com/office/officeart/2016/7/layout/RepeatingBendingProcessNew"/>
    <dgm:cxn modelId="{380B5863-ED05-4A65-BC5D-686476FFB8DA}" type="presOf" srcId="{C1D389DA-C074-409C-9CCA-418ED0326452}" destId="{581EFE14-2ACC-432C-B39C-26E2648E5CAE}" srcOrd="0" destOrd="0" presId="urn:microsoft.com/office/officeart/2016/7/layout/RepeatingBendingProcessNew"/>
    <dgm:cxn modelId="{1CE5B046-FB12-4C95-8F5E-410C7924762A}" type="presOf" srcId="{D2DC7B72-97A5-443F-9A1B-99F5B7F228AC}" destId="{E6E96301-3C37-4CC2-82D2-67BA8A558254}" srcOrd="0" destOrd="0" presId="urn:microsoft.com/office/officeart/2016/7/layout/RepeatingBendingProcessNew"/>
    <dgm:cxn modelId="{BC063F69-52E3-4A70-8467-49F08AE8F813}" type="presOf" srcId="{98DBB938-54FE-4451-876A-C0EDE4361DE7}" destId="{C5BADDFA-5080-4566-99DE-15D3D62606F3}" srcOrd="0" destOrd="0" presId="urn:microsoft.com/office/officeart/2016/7/layout/RepeatingBendingProcessNew"/>
    <dgm:cxn modelId="{A871FF53-A05D-49A0-9DF7-CACD5748D7DF}" type="presOf" srcId="{FED8938B-DC99-43FB-83EF-981C19E6D366}" destId="{A023E603-4E38-4AA5-A953-F21261AAD094}" srcOrd="0" destOrd="1" presId="urn:microsoft.com/office/officeart/2016/7/layout/RepeatingBendingProcessNew"/>
    <dgm:cxn modelId="{1AB6C954-EA5E-4014-9E4F-7981197D0590}" type="presOf" srcId="{462FBFDA-70FF-4DDB-9E18-A4578F74347E}" destId="{A5D4E744-3A3C-4BC7-8B98-5CAB0C7C1AC7}" srcOrd="0" destOrd="0" presId="urn:microsoft.com/office/officeart/2016/7/layout/RepeatingBendingProcessNew"/>
    <dgm:cxn modelId="{D5303156-F6F7-469B-8BE7-D175E956FFA1}" type="presOf" srcId="{F0FA88B3-1529-4781-B8A5-19A66BB28025}" destId="{CC81B93D-680D-4B28-A604-9D3B1F6B2A87}" srcOrd="1" destOrd="0" presId="urn:microsoft.com/office/officeart/2016/7/layout/RepeatingBendingProcessNew"/>
    <dgm:cxn modelId="{1B4EAB79-5469-4556-9CA3-313825E7ABC9}" type="presOf" srcId="{17912891-9E2D-48E8-8FCF-0AEEBA9ABD17}" destId="{4F1213A9-2EB0-477B-BFBD-0C6FA3884CB3}" srcOrd="0" destOrd="0" presId="urn:microsoft.com/office/officeart/2016/7/layout/RepeatingBendingProcessNew"/>
    <dgm:cxn modelId="{7A88C681-28AC-490B-94C2-2A007ECB1295}" srcId="{462FBFDA-70FF-4DDB-9E18-A4578F74347E}" destId="{1E1D6B72-43BB-4743-BDF3-C26FABA4C78D}" srcOrd="2" destOrd="0" parTransId="{9343CCC8-DED4-4A36-87E1-1DF822C46752}" sibTransId="{1BF67A5C-7C59-474C-B670-068CBA549C5E}"/>
    <dgm:cxn modelId="{64A79391-2D4E-42CE-BDD2-3FBE90396AD8}" type="presOf" srcId="{6C620482-8D23-42BE-A175-5856782AF746}" destId="{A5909D88-B4AF-47A5-BAE7-7D0406A68034}" srcOrd="0" destOrd="0" presId="urn:microsoft.com/office/officeart/2016/7/layout/RepeatingBendingProcessNew"/>
    <dgm:cxn modelId="{F9417C95-D9C3-49D7-9F03-7ADA8C5BC399}" srcId="{462FBFDA-70FF-4DDB-9E18-A4578F74347E}" destId="{5EB5A471-62A0-4E42-A315-3E4E9D68D16B}" srcOrd="3" destOrd="0" parTransId="{13B13E15-D165-4DEB-A941-F2ED74E1B0A8}" sibTransId="{D2DC7B72-97A5-443F-9A1B-99F5B7F228AC}"/>
    <dgm:cxn modelId="{774C05A7-2225-45C1-8D5A-263B6006D22F}" type="presOf" srcId="{26E1A5A0-393D-4F1E-8212-0E72289EEC2E}" destId="{C5BADDFA-5080-4566-99DE-15D3D62606F3}" srcOrd="0" destOrd="1" presId="urn:microsoft.com/office/officeart/2016/7/layout/RepeatingBendingProcessNew"/>
    <dgm:cxn modelId="{86F024B2-6BEA-4967-81AC-2A25EA9C594F}" srcId="{462FBFDA-70FF-4DDB-9E18-A4578F74347E}" destId="{A09F04FE-C6EE-40B2-8011-C34CAB2D053C}" srcOrd="1" destOrd="0" parTransId="{B1549F94-7A95-46D6-99E5-43FC86C38CCD}" sibTransId="{F0FA88B3-1529-4781-B8A5-19A66BB28025}"/>
    <dgm:cxn modelId="{162D6CB2-76FF-4301-8B9B-61661B027900}" srcId="{462FBFDA-70FF-4DDB-9E18-A4578F74347E}" destId="{C1D389DA-C074-409C-9CCA-418ED0326452}" srcOrd="5" destOrd="0" parTransId="{5188A905-4B34-4149-8BFA-E34996057141}" sibTransId="{68CAE835-7C11-4C2F-A4D3-3A13FB1F5122}"/>
    <dgm:cxn modelId="{3CBEA9B2-82CC-4F7F-8A22-18B3376E580D}" type="presOf" srcId="{1BF67A5C-7C59-474C-B670-068CBA549C5E}" destId="{72ED0A9C-7DAB-4747-B103-93CFD7BE4C95}" srcOrd="1" destOrd="0" presId="urn:microsoft.com/office/officeart/2016/7/layout/RepeatingBendingProcessNew"/>
    <dgm:cxn modelId="{53A671C3-753A-45F0-83DF-E2211B1E31E4}" srcId="{98DBB938-54FE-4451-876A-C0EDE4361DE7}" destId="{26E1A5A0-393D-4F1E-8212-0E72289EEC2E}" srcOrd="0" destOrd="0" parTransId="{9286075A-25C4-4C70-8003-13DAC105444E}" sibTransId="{1D0FE422-30FA-482E-B1C9-FBE645B7B781}"/>
    <dgm:cxn modelId="{EF253AC4-B6EB-4163-B975-56F9238FB08C}" type="presOf" srcId="{5EB5A471-62A0-4E42-A315-3E4E9D68D16B}" destId="{A023E603-4E38-4AA5-A953-F21261AAD094}" srcOrd="0" destOrd="0" presId="urn:microsoft.com/office/officeart/2016/7/layout/RepeatingBendingProcessNew"/>
    <dgm:cxn modelId="{58D47CE5-FC97-4BB0-B54F-B4B63410B6B0}" type="presOf" srcId="{6C620482-8D23-42BE-A175-5856782AF746}" destId="{F67450A2-0623-4308-B324-0AA9E1A3915D}" srcOrd="1" destOrd="0" presId="urn:microsoft.com/office/officeart/2016/7/layout/RepeatingBendingProcessNew"/>
    <dgm:cxn modelId="{28A465E7-16C9-4412-AF67-F7A3F8D186D2}" type="presOf" srcId="{A09F04FE-C6EE-40B2-8011-C34CAB2D053C}" destId="{4821D441-7CBA-43F2-A863-16ECDA7F314C}" srcOrd="0" destOrd="0" presId="urn:microsoft.com/office/officeart/2016/7/layout/RepeatingBendingProcessNew"/>
    <dgm:cxn modelId="{886A9BF4-BC81-4727-A8AD-6D4BB1E44573}" srcId="{462FBFDA-70FF-4DDB-9E18-A4578F74347E}" destId="{98DBB938-54FE-4451-876A-C0EDE4361DE7}" srcOrd="4" destOrd="0" parTransId="{A56FB1D7-1929-4DD4-A1FD-FFBE537B478E}" sibTransId="{6C620482-8D23-42BE-A175-5856782AF746}"/>
    <dgm:cxn modelId="{1A19B5F7-BB9B-4235-BBAF-B062DFDE83C5}" type="presOf" srcId="{329C1A16-E92D-404B-8B15-A9F092840F5D}" destId="{A62A0A13-70E1-43DC-8FA2-73B94719F9D8}" srcOrd="1" destOrd="0" presId="urn:microsoft.com/office/officeart/2016/7/layout/RepeatingBendingProcessNew"/>
    <dgm:cxn modelId="{863012F9-004A-4737-9F60-F7B46E1E85BC}" srcId="{5EB5A471-62A0-4E42-A315-3E4E9D68D16B}" destId="{FED8938B-DC99-43FB-83EF-981C19E6D366}" srcOrd="0" destOrd="0" parTransId="{3FCA559B-7D2F-40F9-85B7-693669BE6728}" sibTransId="{556FD354-259B-4430-A143-DDBDF4CCC1A3}"/>
    <dgm:cxn modelId="{39A36331-E53F-4D27-A7F7-591C30A84275}" type="presParOf" srcId="{A5D4E744-3A3C-4BC7-8B98-5CAB0C7C1AC7}" destId="{4F1213A9-2EB0-477B-BFBD-0C6FA3884CB3}" srcOrd="0" destOrd="0" presId="urn:microsoft.com/office/officeart/2016/7/layout/RepeatingBendingProcessNew"/>
    <dgm:cxn modelId="{3BCE2078-0DE0-42A2-98B1-625C615F4773}" type="presParOf" srcId="{A5D4E744-3A3C-4BC7-8B98-5CAB0C7C1AC7}" destId="{08858781-4105-4FAC-A3AD-67A9A3AD29FB}" srcOrd="1" destOrd="0" presId="urn:microsoft.com/office/officeart/2016/7/layout/RepeatingBendingProcessNew"/>
    <dgm:cxn modelId="{5649475D-A5B8-49CC-AE29-FEA6955771EC}" type="presParOf" srcId="{08858781-4105-4FAC-A3AD-67A9A3AD29FB}" destId="{A62A0A13-70E1-43DC-8FA2-73B94719F9D8}" srcOrd="0" destOrd="0" presId="urn:microsoft.com/office/officeart/2016/7/layout/RepeatingBendingProcessNew"/>
    <dgm:cxn modelId="{9704DF99-906E-4F05-9B91-87B131226B95}" type="presParOf" srcId="{A5D4E744-3A3C-4BC7-8B98-5CAB0C7C1AC7}" destId="{4821D441-7CBA-43F2-A863-16ECDA7F314C}" srcOrd="2" destOrd="0" presId="urn:microsoft.com/office/officeart/2016/7/layout/RepeatingBendingProcessNew"/>
    <dgm:cxn modelId="{7277FD08-DD3D-49CA-BD50-86A2C7527382}" type="presParOf" srcId="{A5D4E744-3A3C-4BC7-8B98-5CAB0C7C1AC7}" destId="{30C961A4-73E6-4E05-9A37-2FBB1D0279EC}" srcOrd="3" destOrd="0" presId="urn:microsoft.com/office/officeart/2016/7/layout/RepeatingBendingProcessNew"/>
    <dgm:cxn modelId="{AF4C3E7A-91FE-4B88-91D9-9146AB667145}" type="presParOf" srcId="{30C961A4-73E6-4E05-9A37-2FBB1D0279EC}" destId="{CC81B93D-680D-4B28-A604-9D3B1F6B2A87}" srcOrd="0" destOrd="0" presId="urn:microsoft.com/office/officeart/2016/7/layout/RepeatingBendingProcessNew"/>
    <dgm:cxn modelId="{47C8E164-0A22-45CC-A9D5-65966E55F009}" type="presParOf" srcId="{A5D4E744-3A3C-4BC7-8B98-5CAB0C7C1AC7}" destId="{B86D63AD-26CE-40F9-855E-2C8BFABD5FD3}" srcOrd="4" destOrd="0" presId="urn:microsoft.com/office/officeart/2016/7/layout/RepeatingBendingProcessNew"/>
    <dgm:cxn modelId="{A1C2098B-BE0F-4A9D-9BED-0AA86D4A23BB}" type="presParOf" srcId="{A5D4E744-3A3C-4BC7-8B98-5CAB0C7C1AC7}" destId="{A9B5B8BE-3278-48C3-934B-87426C3E7FFA}" srcOrd="5" destOrd="0" presId="urn:microsoft.com/office/officeart/2016/7/layout/RepeatingBendingProcessNew"/>
    <dgm:cxn modelId="{3119E6C7-FA9D-4644-A271-6FA0BA7B512F}" type="presParOf" srcId="{A9B5B8BE-3278-48C3-934B-87426C3E7FFA}" destId="{72ED0A9C-7DAB-4747-B103-93CFD7BE4C95}" srcOrd="0" destOrd="0" presId="urn:microsoft.com/office/officeart/2016/7/layout/RepeatingBendingProcessNew"/>
    <dgm:cxn modelId="{CEDAC871-E06E-4C71-AC9D-D5AC15588F89}" type="presParOf" srcId="{A5D4E744-3A3C-4BC7-8B98-5CAB0C7C1AC7}" destId="{A023E603-4E38-4AA5-A953-F21261AAD094}" srcOrd="6" destOrd="0" presId="urn:microsoft.com/office/officeart/2016/7/layout/RepeatingBendingProcessNew"/>
    <dgm:cxn modelId="{D5ED28D9-CA9D-4D2E-A02B-523012B69933}" type="presParOf" srcId="{A5D4E744-3A3C-4BC7-8B98-5CAB0C7C1AC7}" destId="{E6E96301-3C37-4CC2-82D2-67BA8A558254}" srcOrd="7" destOrd="0" presId="urn:microsoft.com/office/officeart/2016/7/layout/RepeatingBendingProcessNew"/>
    <dgm:cxn modelId="{3F0F9311-2D2C-4944-BAFE-A8367C46D460}" type="presParOf" srcId="{E6E96301-3C37-4CC2-82D2-67BA8A558254}" destId="{CC8C9F95-5763-41DE-BA35-94C29F7335AA}" srcOrd="0" destOrd="0" presId="urn:microsoft.com/office/officeart/2016/7/layout/RepeatingBendingProcessNew"/>
    <dgm:cxn modelId="{2A596F0F-2E2F-49CB-918F-84B3DAA80C8A}" type="presParOf" srcId="{A5D4E744-3A3C-4BC7-8B98-5CAB0C7C1AC7}" destId="{C5BADDFA-5080-4566-99DE-15D3D62606F3}" srcOrd="8" destOrd="0" presId="urn:microsoft.com/office/officeart/2016/7/layout/RepeatingBendingProcessNew"/>
    <dgm:cxn modelId="{B79D5C11-5F50-42D8-AA61-B521EC14AF94}" type="presParOf" srcId="{A5D4E744-3A3C-4BC7-8B98-5CAB0C7C1AC7}" destId="{A5909D88-B4AF-47A5-BAE7-7D0406A68034}" srcOrd="9" destOrd="0" presId="urn:microsoft.com/office/officeart/2016/7/layout/RepeatingBendingProcessNew"/>
    <dgm:cxn modelId="{0BB32AAA-C008-4D5B-81AA-CE78E91C3617}" type="presParOf" srcId="{A5909D88-B4AF-47A5-BAE7-7D0406A68034}" destId="{F67450A2-0623-4308-B324-0AA9E1A3915D}" srcOrd="0" destOrd="0" presId="urn:microsoft.com/office/officeart/2016/7/layout/RepeatingBendingProcessNew"/>
    <dgm:cxn modelId="{C7D4DB99-C8D4-42FF-8573-23D3F001527D}" type="presParOf" srcId="{A5D4E744-3A3C-4BC7-8B98-5CAB0C7C1AC7}" destId="{581EFE14-2ACC-432C-B39C-26E2648E5CAE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0E76C6-7541-41B6-9E17-0871983F2EB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B4AA48-5236-4118-8474-B931D0763D36}">
      <dgm:prSet/>
      <dgm:spPr/>
      <dgm:t>
        <a:bodyPr/>
        <a:lstStyle/>
        <a:p>
          <a:r>
            <a:rPr lang="en-US"/>
            <a:t>The model is highly accurate and stable, making it suitable for:</a:t>
          </a:r>
        </a:p>
      </dgm:t>
    </dgm:pt>
    <dgm:pt modelId="{DC872A22-D394-4CB0-8F45-32071F1BA1CB}" type="parTrans" cxnId="{2EE8DCEA-20B4-49BC-9B5F-5C93846B76D6}">
      <dgm:prSet/>
      <dgm:spPr/>
      <dgm:t>
        <a:bodyPr/>
        <a:lstStyle/>
        <a:p>
          <a:endParaRPr lang="en-US"/>
        </a:p>
      </dgm:t>
    </dgm:pt>
    <dgm:pt modelId="{0BE70AA2-9096-47ED-B79F-CA0F4D541B04}" type="sibTrans" cxnId="{2EE8DCEA-20B4-49BC-9B5F-5C93846B76D6}">
      <dgm:prSet/>
      <dgm:spPr/>
      <dgm:t>
        <a:bodyPr/>
        <a:lstStyle/>
        <a:p>
          <a:endParaRPr lang="en-US"/>
        </a:p>
      </dgm:t>
    </dgm:pt>
    <dgm:pt modelId="{C715780A-67DD-4FAB-A300-039D791F5602}">
      <dgm:prSet/>
      <dgm:spPr/>
      <dgm:t>
        <a:bodyPr/>
        <a:lstStyle/>
        <a:p>
          <a:r>
            <a:rPr lang="en-US"/>
            <a:t>Price forecasting</a:t>
          </a:r>
        </a:p>
      </dgm:t>
    </dgm:pt>
    <dgm:pt modelId="{36B53F49-A008-4192-A46E-76056CB86739}" type="parTrans" cxnId="{10530D5A-7865-47D6-9BD8-ACE64DE9A86E}">
      <dgm:prSet/>
      <dgm:spPr/>
      <dgm:t>
        <a:bodyPr/>
        <a:lstStyle/>
        <a:p>
          <a:endParaRPr lang="en-US"/>
        </a:p>
      </dgm:t>
    </dgm:pt>
    <dgm:pt modelId="{72F4FE92-0F0C-4649-A32A-0935020ABD67}" type="sibTrans" cxnId="{10530D5A-7865-47D6-9BD8-ACE64DE9A86E}">
      <dgm:prSet/>
      <dgm:spPr/>
      <dgm:t>
        <a:bodyPr/>
        <a:lstStyle/>
        <a:p>
          <a:endParaRPr lang="en-US"/>
        </a:p>
      </dgm:t>
    </dgm:pt>
    <dgm:pt modelId="{79E79DD6-9F5A-4115-98E4-DF3CD86ED1B0}">
      <dgm:prSet/>
      <dgm:spPr/>
      <dgm:t>
        <a:bodyPr/>
        <a:lstStyle/>
        <a:p>
          <a:r>
            <a:rPr lang="en-US"/>
            <a:t>Inventory and procurement planning</a:t>
          </a:r>
        </a:p>
      </dgm:t>
    </dgm:pt>
    <dgm:pt modelId="{891D5782-2801-4608-8CB8-18AA34D3139F}" type="parTrans" cxnId="{A779E268-36F2-467A-B0E1-8092DD52D5B7}">
      <dgm:prSet/>
      <dgm:spPr/>
      <dgm:t>
        <a:bodyPr/>
        <a:lstStyle/>
        <a:p>
          <a:endParaRPr lang="en-US"/>
        </a:p>
      </dgm:t>
    </dgm:pt>
    <dgm:pt modelId="{F76C0843-E624-4949-95F8-56359845E6A9}" type="sibTrans" cxnId="{A779E268-36F2-467A-B0E1-8092DD52D5B7}">
      <dgm:prSet/>
      <dgm:spPr/>
      <dgm:t>
        <a:bodyPr/>
        <a:lstStyle/>
        <a:p>
          <a:endParaRPr lang="en-US"/>
        </a:p>
      </dgm:t>
    </dgm:pt>
    <dgm:pt modelId="{955E13B3-2B3D-4234-BC6B-286C19180F0A}">
      <dgm:prSet/>
      <dgm:spPr/>
      <dgm:t>
        <a:bodyPr/>
        <a:lstStyle/>
        <a:p>
          <a:r>
            <a:rPr lang="en-US"/>
            <a:t>Market trend analysis</a:t>
          </a:r>
        </a:p>
      </dgm:t>
    </dgm:pt>
    <dgm:pt modelId="{390A4A3A-AD31-4294-B903-A362BFE93A25}" type="parTrans" cxnId="{32175148-FBA4-45BA-8FA8-8B15CDA76E30}">
      <dgm:prSet/>
      <dgm:spPr/>
      <dgm:t>
        <a:bodyPr/>
        <a:lstStyle/>
        <a:p>
          <a:endParaRPr lang="en-US"/>
        </a:p>
      </dgm:t>
    </dgm:pt>
    <dgm:pt modelId="{A4A9E133-2FAD-4C3C-976F-D33F71869D38}" type="sibTrans" cxnId="{32175148-FBA4-45BA-8FA8-8B15CDA76E30}">
      <dgm:prSet/>
      <dgm:spPr/>
      <dgm:t>
        <a:bodyPr/>
        <a:lstStyle/>
        <a:p>
          <a:endParaRPr lang="en-US"/>
        </a:p>
      </dgm:t>
    </dgm:pt>
    <dgm:pt modelId="{D063B9F1-56BA-4107-A158-749440CE0C13}">
      <dgm:prSet/>
      <dgm:spPr/>
      <dgm:t>
        <a:bodyPr/>
        <a:lstStyle/>
        <a:p>
          <a:r>
            <a:rPr lang="en-US"/>
            <a:t>By integrating this model into the business pipeline, management can:</a:t>
          </a:r>
        </a:p>
      </dgm:t>
    </dgm:pt>
    <dgm:pt modelId="{9607B450-ED3C-4B11-A3AE-2FB1281BA52A}" type="parTrans" cxnId="{7579E190-B0C1-49A4-AD72-C9E6D3B61813}">
      <dgm:prSet/>
      <dgm:spPr/>
      <dgm:t>
        <a:bodyPr/>
        <a:lstStyle/>
        <a:p>
          <a:endParaRPr lang="en-US"/>
        </a:p>
      </dgm:t>
    </dgm:pt>
    <dgm:pt modelId="{8D8B6215-784F-40AC-ABCE-B7BE521584B4}" type="sibTrans" cxnId="{7579E190-B0C1-49A4-AD72-C9E6D3B61813}">
      <dgm:prSet/>
      <dgm:spPr/>
      <dgm:t>
        <a:bodyPr/>
        <a:lstStyle/>
        <a:p>
          <a:endParaRPr lang="en-US"/>
        </a:p>
      </dgm:t>
    </dgm:pt>
    <dgm:pt modelId="{030EAB17-7AFD-45B8-8475-757F8219929E}">
      <dgm:prSet/>
      <dgm:spPr/>
      <dgm:t>
        <a:bodyPr/>
        <a:lstStyle/>
        <a:p>
          <a:r>
            <a:rPr lang="en-US"/>
            <a:t>Enhance decision-making around product pricing and promotions</a:t>
          </a:r>
        </a:p>
      </dgm:t>
    </dgm:pt>
    <dgm:pt modelId="{1B312FBB-AC74-4990-A1B9-6FCA2E0CF603}" type="parTrans" cxnId="{48D6EDB1-F914-4B23-B2DB-73D1800EEED6}">
      <dgm:prSet/>
      <dgm:spPr/>
      <dgm:t>
        <a:bodyPr/>
        <a:lstStyle/>
        <a:p>
          <a:endParaRPr lang="en-US"/>
        </a:p>
      </dgm:t>
    </dgm:pt>
    <dgm:pt modelId="{F2C2C2B1-6262-456F-BFE8-175248636BDB}" type="sibTrans" cxnId="{48D6EDB1-F914-4B23-B2DB-73D1800EEED6}">
      <dgm:prSet/>
      <dgm:spPr/>
      <dgm:t>
        <a:bodyPr/>
        <a:lstStyle/>
        <a:p>
          <a:endParaRPr lang="en-US"/>
        </a:p>
      </dgm:t>
    </dgm:pt>
    <dgm:pt modelId="{58BDD6E0-0E81-4974-B496-9D0114243856}">
      <dgm:prSet/>
      <dgm:spPr/>
      <dgm:t>
        <a:bodyPr/>
        <a:lstStyle/>
        <a:p>
          <a:r>
            <a:rPr lang="en-US"/>
            <a:t>Reduce the risk of pricing errors</a:t>
          </a:r>
        </a:p>
      </dgm:t>
    </dgm:pt>
    <dgm:pt modelId="{2734047E-7D87-4BFC-A746-F5BF994061A0}" type="parTrans" cxnId="{EE148D55-4179-419E-A94F-871FF1912124}">
      <dgm:prSet/>
      <dgm:spPr/>
      <dgm:t>
        <a:bodyPr/>
        <a:lstStyle/>
        <a:p>
          <a:endParaRPr lang="en-US"/>
        </a:p>
      </dgm:t>
    </dgm:pt>
    <dgm:pt modelId="{F0EAC9CB-4E9B-44DF-87A6-A8C963FCC8B9}" type="sibTrans" cxnId="{EE148D55-4179-419E-A94F-871FF1912124}">
      <dgm:prSet/>
      <dgm:spPr/>
      <dgm:t>
        <a:bodyPr/>
        <a:lstStyle/>
        <a:p>
          <a:endParaRPr lang="en-US"/>
        </a:p>
      </dgm:t>
    </dgm:pt>
    <dgm:pt modelId="{479D3CA8-450D-4900-B49F-83F412868B88}">
      <dgm:prSet/>
      <dgm:spPr/>
      <dgm:t>
        <a:bodyPr/>
        <a:lstStyle/>
        <a:p>
          <a:r>
            <a:rPr lang="en-US"/>
            <a:t>Improve profitability through more precise market alignment</a:t>
          </a:r>
        </a:p>
      </dgm:t>
    </dgm:pt>
    <dgm:pt modelId="{55FE8C5E-B40A-4E4F-B9BF-2E7D19D3DA85}" type="parTrans" cxnId="{E92F63BC-1412-448C-8426-9C857F99C97C}">
      <dgm:prSet/>
      <dgm:spPr/>
      <dgm:t>
        <a:bodyPr/>
        <a:lstStyle/>
        <a:p>
          <a:endParaRPr lang="en-US"/>
        </a:p>
      </dgm:t>
    </dgm:pt>
    <dgm:pt modelId="{77290581-97B4-411F-81C4-3B611E33A58B}" type="sibTrans" cxnId="{E92F63BC-1412-448C-8426-9C857F99C97C}">
      <dgm:prSet/>
      <dgm:spPr/>
      <dgm:t>
        <a:bodyPr/>
        <a:lstStyle/>
        <a:p>
          <a:endParaRPr lang="en-US"/>
        </a:p>
      </dgm:t>
    </dgm:pt>
    <dgm:pt modelId="{27C72458-F10E-440A-8CA5-7625A087E179}" type="pres">
      <dgm:prSet presAssocID="{F20E76C6-7541-41B6-9E17-0871983F2EB3}" presName="root" presStyleCnt="0">
        <dgm:presLayoutVars>
          <dgm:dir/>
          <dgm:resizeHandles val="exact"/>
        </dgm:presLayoutVars>
      </dgm:prSet>
      <dgm:spPr/>
    </dgm:pt>
    <dgm:pt modelId="{26B91CCB-29FE-4310-8D70-E1A5FBAFAD7E}" type="pres">
      <dgm:prSet presAssocID="{EEB4AA48-5236-4118-8474-B931D0763D36}" presName="compNode" presStyleCnt="0"/>
      <dgm:spPr/>
    </dgm:pt>
    <dgm:pt modelId="{C9213888-43C6-4F03-A0BA-20B112F20872}" type="pres">
      <dgm:prSet presAssocID="{EEB4AA48-5236-4118-8474-B931D0763D3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2C8F68A-D243-4C28-A248-5E8250D8303C}" type="pres">
      <dgm:prSet presAssocID="{EEB4AA48-5236-4118-8474-B931D0763D36}" presName="spaceRect" presStyleCnt="0"/>
      <dgm:spPr/>
    </dgm:pt>
    <dgm:pt modelId="{D028AD7E-D89B-422D-91C3-C6711CB2B087}" type="pres">
      <dgm:prSet presAssocID="{EEB4AA48-5236-4118-8474-B931D0763D36}" presName="textRect" presStyleLbl="revTx" presStyleIdx="0" presStyleCnt="8">
        <dgm:presLayoutVars>
          <dgm:chMax val="1"/>
          <dgm:chPref val="1"/>
        </dgm:presLayoutVars>
      </dgm:prSet>
      <dgm:spPr/>
    </dgm:pt>
    <dgm:pt modelId="{D1BE38B7-DF22-4CB7-9725-42161E08789D}" type="pres">
      <dgm:prSet presAssocID="{0BE70AA2-9096-47ED-B79F-CA0F4D541B04}" presName="sibTrans" presStyleCnt="0"/>
      <dgm:spPr/>
    </dgm:pt>
    <dgm:pt modelId="{EB2CD899-6D9D-45EF-A43A-745A7D775D5A}" type="pres">
      <dgm:prSet presAssocID="{C715780A-67DD-4FAB-A300-039D791F5602}" presName="compNode" presStyleCnt="0"/>
      <dgm:spPr/>
    </dgm:pt>
    <dgm:pt modelId="{6AABC663-902C-488B-854D-12EB061D3AA8}" type="pres">
      <dgm:prSet presAssocID="{C715780A-67DD-4FAB-A300-039D791F560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B6AC4801-BD5B-451A-9E1F-5E81F25B287B}" type="pres">
      <dgm:prSet presAssocID="{C715780A-67DD-4FAB-A300-039D791F5602}" presName="spaceRect" presStyleCnt="0"/>
      <dgm:spPr/>
    </dgm:pt>
    <dgm:pt modelId="{664DB9CC-CE2B-4D58-8334-9807180AF7D0}" type="pres">
      <dgm:prSet presAssocID="{C715780A-67DD-4FAB-A300-039D791F5602}" presName="textRect" presStyleLbl="revTx" presStyleIdx="1" presStyleCnt="8">
        <dgm:presLayoutVars>
          <dgm:chMax val="1"/>
          <dgm:chPref val="1"/>
        </dgm:presLayoutVars>
      </dgm:prSet>
      <dgm:spPr/>
    </dgm:pt>
    <dgm:pt modelId="{D467916F-A795-457C-9451-E24ED89C38EC}" type="pres">
      <dgm:prSet presAssocID="{72F4FE92-0F0C-4649-A32A-0935020ABD67}" presName="sibTrans" presStyleCnt="0"/>
      <dgm:spPr/>
    </dgm:pt>
    <dgm:pt modelId="{3BFCB175-FCCB-4C7E-92D6-3E9C6447EA20}" type="pres">
      <dgm:prSet presAssocID="{79E79DD6-9F5A-4115-98E4-DF3CD86ED1B0}" presName="compNode" presStyleCnt="0"/>
      <dgm:spPr/>
    </dgm:pt>
    <dgm:pt modelId="{27D28DDA-3E36-47FB-806A-8766CECA2F89}" type="pres">
      <dgm:prSet presAssocID="{79E79DD6-9F5A-4115-98E4-DF3CD86ED1B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D725960-CDB4-4F3E-8389-5B97B61A35D5}" type="pres">
      <dgm:prSet presAssocID="{79E79DD6-9F5A-4115-98E4-DF3CD86ED1B0}" presName="spaceRect" presStyleCnt="0"/>
      <dgm:spPr/>
    </dgm:pt>
    <dgm:pt modelId="{379262A1-208C-4666-AA78-6DC35D7F10D7}" type="pres">
      <dgm:prSet presAssocID="{79E79DD6-9F5A-4115-98E4-DF3CD86ED1B0}" presName="textRect" presStyleLbl="revTx" presStyleIdx="2" presStyleCnt="8">
        <dgm:presLayoutVars>
          <dgm:chMax val="1"/>
          <dgm:chPref val="1"/>
        </dgm:presLayoutVars>
      </dgm:prSet>
      <dgm:spPr/>
    </dgm:pt>
    <dgm:pt modelId="{4AB3AE03-271A-40A9-91F0-AEF1904290C4}" type="pres">
      <dgm:prSet presAssocID="{F76C0843-E624-4949-95F8-56359845E6A9}" presName="sibTrans" presStyleCnt="0"/>
      <dgm:spPr/>
    </dgm:pt>
    <dgm:pt modelId="{72CB845C-0F29-48C1-86D9-D1429BC81F1C}" type="pres">
      <dgm:prSet presAssocID="{955E13B3-2B3D-4234-BC6B-286C19180F0A}" presName="compNode" presStyleCnt="0"/>
      <dgm:spPr/>
    </dgm:pt>
    <dgm:pt modelId="{5243D83F-23AC-4F38-B9ED-00D07E1CEE23}" type="pres">
      <dgm:prSet presAssocID="{955E13B3-2B3D-4234-BC6B-286C19180F0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C94F724-B8ED-475A-837C-2D3F5EC1A1C1}" type="pres">
      <dgm:prSet presAssocID="{955E13B3-2B3D-4234-BC6B-286C19180F0A}" presName="spaceRect" presStyleCnt="0"/>
      <dgm:spPr/>
    </dgm:pt>
    <dgm:pt modelId="{B3D2CA1A-2135-4CCB-ABEA-6423BBF593BE}" type="pres">
      <dgm:prSet presAssocID="{955E13B3-2B3D-4234-BC6B-286C19180F0A}" presName="textRect" presStyleLbl="revTx" presStyleIdx="3" presStyleCnt="8">
        <dgm:presLayoutVars>
          <dgm:chMax val="1"/>
          <dgm:chPref val="1"/>
        </dgm:presLayoutVars>
      </dgm:prSet>
      <dgm:spPr/>
    </dgm:pt>
    <dgm:pt modelId="{BB6B4E1D-6E25-4762-A4B7-BC20C2E071AE}" type="pres">
      <dgm:prSet presAssocID="{A4A9E133-2FAD-4C3C-976F-D33F71869D38}" presName="sibTrans" presStyleCnt="0"/>
      <dgm:spPr/>
    </dgm:pt>
    <dgm:pt modelId="{3EAE3C36-515B-4103-82F7-229DB12E212C}" type="pres">
      <dgm:prSet presAssocID="{D063B9F1-56BA-4107-A158-749440CE0C13}" presName="compNode" presStyleCnt="0"/>
      <dgm:spPr/>
    </dgm:pt>
    <dgm:pt modelId="{303D1C3B-0B1E-46A0-BFC4-B643C1BFC510}" type="pres">
      <dgm:prSet presAssocID="{D063B9F1-56BA-4107-A158-749440CE0C1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138D714-121F-4721-B165-77C1AB0AE8D8}" type="pres">
      <dgm:prSet presAssocID="{D063B9F1-56BA-4107-A158-749440CE0C13}" presName="spaceRect" presStyleCnt="0"/>
      <dgm:spPr/>
    </dgm:pt>
    <dgm:pt modelId="{57FE3165-F454-4603-8C47-3A282F998EB0}" type="pres">
      <dgm:prSet presAssocID="{D063B9F1-56BA-4107-A158-749440CE0C13}" presName="textRect" presStyleLbl="revTx" presStyleIdx="4" presStyleCnt="8">
        <dgm:presLayoutVars>
          <dgm:chMax val="1"/>
          <dgm:chPref val="1"/>
        </dgm:presLayoutVars>
      </dgm:prSet>
      <dgm:spPr/>
    </dgm:pt>
    <dgm:pt modelId="{E69450B8-EAF2-4BEC-9CF2-CF9CF0B412DB}" type="pres">
      <dgm:prSet presAssocID="{8D8B6215-784F-40AC-ABCE-B7BE521584B4}" presName="sibTrans" presStyleCnt="0"/>
      <dgm:spPr/>
    </dgm:pt>
    <dgm:pt modelId="{6E7F8BA2-AA2C-47DE-8F28-D88076697D56}" type="pres">
      <dgm:prSet presAssocID="{030EAB17-7AFD-45B8-8475-757F8219929E}" presName="compNode" presStyleCnt="0"/>
      <dgm:spPr/>
    </dgm:pt>
    <dgm:pt modelId="{5F5F5CED-13EC-4E9C-AA86-E1D8AA9E4312}" type="pres">
      <dgm:prSet presAssocID="{030EAB17-7AFD-45B8-8475-757F8219929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DF7360B7-974F-4E4F-A425-6BD640F1B84A}" type="pres">
      <dgm:prSet presAssocID="{030EAB17-7AFD-45B8-8475-757F8219929E}" presName="spaceRect" presStyleCnt="0"/>
      <dgm:spPr/>
    </dgm:pt>
    <dgm:pt modelId="{B5CC51F3-CB0A-4D17-8DF0-D512503559EE}" type="pres">
      <dgm:prSet presAssocID="{030EAB17-7AFD-45B8-8475-757F8219929E}" presName="textRect" presStyleLbl="revTx" presStyleIdx="5" presStyleCnt="8">
        <dgm:presLayoutVars>
          <dgm:chMax val="1"/>
          <dgm:chPref val="1"/>
        </dgm:presLayoutVars>
      </dgm:prSet>
      <dgm:spPr/>
    </dgm:pt>
    <dgm:pt modelId="{66BDA1B7-64F2-44C2-AAAC-AAD8CA51C812}" type="pres">
      <dgm:prSet presAssocID="{F2C2C2B1-6262-456F-BFE8-175248636BDB}" presName="sibTrans" presStyleCnt="0"/>
      <dgm:spPr/>
    </dgm:pt>
    <dgm:pt modelId="{7DE418D1-7B85-4DCD-8907-832B243C3258}" type="pres">
      <dgm:prSet presAssocID="{58BDD6E0-0E81-4974-B496-9D0114243856}" presName="compNode" presStyleCnt="0"/>
      <dgm:spPr/>
    </dgm:pt>
    <dgm:pt modelId="{EECDA723-4B3D-4BBB-9B31-EE58FCF59FD6}" type="pres">
      <dgm:prSet presAssocID="{58BDD6E0-0E81-4974-B496-9D011424385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95311A5C-9728-41E1-9BC1-FDACAD198B55}" type="pres">
      <dgm:prSet presAssocID="{58BDD6E0-0E81-4974-B496-9D0114243856}" presName="spaceRect" presStyleCnt="0"/>
      <dgm:spPr/>
    </dgm:pt>
    <dgm:pt modelId="{77731BE9-5864-44F4-9FAD-AC769242CCFF}" type="pres">
      <dgm:prSet presAssocID="{58BDD6E0-0E81-4974-B496-9D0114243856}" presName="textRect" presStyleLbl="revTx" presStyleIdx="6" presStyleCnt="8">
        <dgm:presLayoutVars>
          <dgm:chMax val="1"/>
          <dgm:chPref val="1"/>
        </dgm:presLayoutVars>
      </dgm:prSet>
      <dgm:spPr/>
    </dgm:pt>
    <dgm:pt modelId="{1B9A5E40-316F-4443-8807-3ED953B20DCD}" type="pres">
      <dgm:prSet presAssocID="{F0EAC9CB-4E9B-44DF-87A6-A8C963FCC8B9}" presName="sibTrans" presStyleCnt="0"/>
      <dgm:spPr/>
    </dgm:pt>
    <dgm:pt modelId="{35BFFB66-1A88-484C-B149-844C7A49C727}" type="pres">
      <dgm:prSet presAssocID="{479D3CA8-450D-4900-B49F-83F412868B88}" presName="compNode" presStyleCnt="0"/>
      <dgm:spPr/>
    </dgm:pt>
    <dgm:pt modelId="{F4F4F8E8-44F6-4171-9C89-38FEB2D8D16F}" type="pres">
      <dgm:prSet presAssocID="{479D3CA8-450D-4900-B49F-83F412868B8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03F7AECD-E4EF-4DF0-9C9E-81BC9739C281}" type="pres">
      <dgm:prSet presAssocID="{479D3CA8-450D-4900-B49F-83F412868B88}" presName="spaceRect" presStyleCnt="0"/>
      <dgm:spPr/>
    </dgm:pt>
    <dgm:pt modelId="{B7E7BDE3-3BA4-45A7-890B-AE95AE953D60}" type="pres">
      <dgm:prSet presAssocID="{479D3CA8-450D-4900-B49F-83F412868B88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FEC65908-C36F-4063-B65A-EC0257F353FE}" type="presOf" srcId="{030EAB17-7AFD-45B8-8475-757F8219929E}" destId="{B5CC51F3-CB0A-4D17-8DF0-D512503559EE}" srcOrd="0" destOrd="0" presId="urn:microsoft.com/office/officeart/2018/2/layout/IconLabelList"/>
    <dgm:cxn modelId="{36532C2E-78B4-408F-9D0F-9B7B6BDBEF59}" type="presOf" srcId="{479D3CA8-450D-4900-B49F-83F412868B88}" destId="{B7E7BDE3-3BA4-45A7-890B-AE95AE953D60}" srcOrd="0" destOrd="0" presId="urn:microsoft.com/office/officeart/2018/2/layout/IconLabelList"/>
    <dgm:cxn modelId="{BC97AD31-F564-4ED5-87D4-417EBCE400F7}" type="presOf" srcId="{955E13B3-2B3D-4234-BC6B-286C19180F0A}" destId="{B3D2CA1A-2135-4CCB-ABEA-6423BBF593BE}" srcOrd="0" destOrd="0" presId="urn:microsoft.com/office/officeart/2018/2/layout/IconLabelList"/>
    <dgm:cxn modelId="{51337439-2A3A-47FC-99A0-9602B7637257}" type="presOf" srcId="{79E79DD6-9F5A-4115-98E4-DF3CD86ED1B0}" destId="{379262A1-208C-4666-AA78-6DC35D7F10D7}" srcOrd="0" destOrd="0" presId="urn:microsoft.com/office/officeart/2018/2/layout/IconLabelList"/>
    <dgm:cxn modelId="{BA5ABC64-B34F-4A5F-83BC-2129A176C7BB}" type="presOf" srcId="{F20E76C6-7541-41B6-9E17-0871983F2EB3}" destId="{27C72458-F10E-440A-8CA5-7625A087E179}" srcOrd="0" destOrd="0" presId="urn:microsoft.com/office/officeart/2018/2/layout/IconLabelList"/>
    <dgm:cxn modelId="{32175148-FBA4-45BA-8FA8-8B15CDA76E30}" srcId="{F20E76C6-7541-41B6-9E17-0871983F2EB3}" destId="{955E13B3-2B3D-4234-BC6B-286C19180F0A}" srcOrd="3" destOrd="0" parTransId="{390A4A3A-AD31-4294-B903-A362BFE93A25}" sibTransId="{A4A9E133-2FAD-4C3C-976F-D33F71869D38}"/>
    <dgm:cxn modelId="{A779E268-36F2-467A-B0E1-8092DD52D5B7}" srcId="{F20E76C6-7541-41B6-9E17-0871983F2EB3}" destId="{79E79DD6-9F5A-4115-98E4-DF3CD86ED1B0}" srcOrd="2" destOrd="0" parTransId="{891D5782-2801-4608-8CB8-18AA34D3139F}" sibTransId="{F76C0843-E624-4949-95F8-56359845E6A9}"/>
    <dgm:cxn modelId="{56F78B4C-73F9-4ED4-98C1-3704E8453674}" type="presOf" srcId="{EEB4AA48-5236-4118-8474-B931D0763D36}" destId="{D028AD7E-D89B-422D-91C3-C6711CB2B087}" srcOrd="0" destOrd="0" presId="urn:microsoft.com/office/officeart/2018/2/layout/IconLabelList"/>
    <dgm:cxn modelId="{EE148D55-4179-419E-A94F-871FF1912124}" srcId="{F20E76C6-7541-41B6-9E17-0871983F2EB3}" destId="{58BDD6E0-0E81-4974-B496-9D0114243856}" srcOrd="6" destOrd="0" parTransId="{2734047E-7D87-4BFC-A746-F5BF994061A0}" sibTransId="{F0EAC9CB-4E9B-44DF-87A6-A8C963FCC8B9}"/>
    <dgm:cxn modelId="{10530D5A-7865-47D6-9BD8-ACE64DE9A86E}" srcId="{F20E76C6-7541-41B6-9E17-0871983F2EB3}" destId="{C715780A-67DD-4FAB-A300-039D791F5602}" srcOrd="1" destOrd="0" parTransId="{36B53F49-A008-4192-A46E-76056CB86739}" sibTransId="{72F4FE92-0F0C-4649-A32A-0935020ABD67}"/>
    <dgm:cxn modelId="{7579E190-B0C1-49A4-AD72-C9E6D3B61813}" srcId="{F20E76C6-7541-41B6-9E17-0871983F2EB3}" destId="{D063B9F1-56BA-4107-A158-749440CE0C13}" srcOrd="4" destOrd="0" parTransId="{9607B450-ED3C-4B11-A3AE-2FB1281BA52A}" sibTransId="{8D8B6215-784F-40AC-ABCE-B7BE521584B4}"/>
    <dgm:cxn modelId="{5CCA5B97-5754-4B95-B503-16164D25F18C}" type="presOf" srcId="{58BDD6E0-0E81-4974-B496-9D0114243856}" destId="{77731BE9-5864-44F4-9FAD-AC769242CCFF}" srcOrd="0" destOrd="0" presId="urn:microsoft.com/office/officeart/2018/2/layout/IconLabelList"/>
    <dgm:cxn modelId="{7A4E17A9-ED26-4E1E-87F7-93E2C101A657}" type="presOf" srcId="{C715780A-67DD-4FAB-A300-039D791F5602}" destId="{664DB9CC-CE2B-4D58-8334-9807180AF7D0}" srcOrd="0" destOrd="0" presId="urn:microsoft.com/office/officeart/2018/2/layout/IconLabelList"/>
    <dgm:cxn modelId="{48D6EDB1-F914-4B23-B2DB-73D1800EEED6}" srcId="{F20E76C6-7541-41B6-9E17-0871983F2EB3}" destId="{030EAB17-7AFD-45B8-8475-757F8219929E}" srcOrd="5" destOrd="0" parTransId="{1B312FBB-AC74-4990-A1B9-6FCA2E0CF603}" sibTransId="{F2C2C2B1-6262-456F-BFE8-175248636BDB}"/>
    <dgm:cxn modelId="{E92F63BC-1412-448C-8426-9C857F99C97C}" srcId="{F20E76C6-7541-41B6-9E17-0871983F2EB3}" destId="{479D3CA8-450D-4900-B49F-83F412868B88}" srcOrd="7" destOrd="0" parTransId="{55FE8C5E-B40A-4E4F-B9BF-2E7D19D3DA85}" sibTransId="{77290581-97B4-411F-81C4-3B611E33A58B}"/>
    <dgm:cxn modelId="{2EE8DCEA-20B4-49BC-9B5F-5C93846B76D6}" srcId="{F20E76C6-7541-41B6-9E17-0871983F2EB3}" destId="{EEB4AA48-5236-4118-8474-B931D0763D36}" srcOrd="0" destOrd="0" parTransId="{DC872A22-D394-4CB0-8F45-32071F1BA1CB}" sibTransId="{0BE70AA2-9096-47ED-B79F-CA0F4D541B04}"/>
    <dgm:cxn modelId="{D627CCFC-0C6D-4122-A603-D706748589ED}" type="presOf" srcId="{D063B9F1-56BA-4107-A158-749440CE0C13}" destId="{57FE3165-F454-4603-8C47-3A282F998EB0}" srcOrd="0" destOrd="0" presId="urn:microsoft.com/office/officeart/2018/2/layout/IconLabelList"/>
    <dgm:cxn modelId="{2AD3ACFE-9858-4052-8737-36EEABABC25C}" type="presParOf" srcId="{27C72458-F10E-440A-8CA5-7625A087E179}" destId="{26B91CCB-29FE-4310-8D70-E1A5FBAFAD7E}" srcOrd="0" destOrd="0" presId="urn:microsoft.com/office/officeart/2018/2/layout/IconLabelList"/>
    <dgm:cxn modelId="{FFB14855-6082-4BAB-B435-17CFEAC92169}" type="presParOf" srcId="{26B91CCB-29FE-4310-8D70-E1A5FBAFAD7E}" destId="{C9213888-43C6-4F03-A0BA-20B112F20872}" srcOrd="0" destOrd="0" presId="urn:microsoft.com/office/officeart/2018/2/layout/IconLabelList"/>
    <dgm:cxn modelId="{A378624D-CA2C-4866-A5EA-990B4BC3A019}" type="presParOf" srcId="{26B91CCB-29FE-4310-8D70-E1A5FBAFAD7E}" destId="{32C8F68A-D243-4C28-A248-5E8250D8303C}" srcOrd="1" destOrd="0" presId="urn:microsoft.com/office/officeart/2018/2/layout/IconLabelList"/>
    <dgm:cxn modelId="{AF0FEF09-1A15-4EA5-96C0-A8ABF3CD133F}" type="presParOf" srcId="{26B91CCB-29FE-4310-8D70-E1A5FBAFAD7E}" destId="{D028AD7E-D89B-422D-91C3-C6711CB2B087}" srcOrd="2" destOrd="0" presId="urn:microsoft.com/office/officeart/2018/2/layout/IconLabelList"/>
    <dgm:cxn modelId="{60573307-9B52-4C76-884C-F7DF8FDB7110}" type="presParOf" srcId="{27C72458-F10E-440A-8CA5-7625A087E179}" destId="{D1BE38B7-DF22-4CB7-9725-42161E08789D}" srcOrd="1" destOrd="0" presId="urn:microsoft.com/office/officeart/2018/2/layout/IconLabelList"/>
    <dgm:cxn modelId="{16DB0B77-4AB6-45F3-A216-54BE7C400181}" type="presParOf" srcId="{27C72458-F10E-440A-8CA5-7625A087E179}" destId="{EB2CD899-6D9D-45EF-A43A-745A7D775D5A}" srcOrd="2" destOrd="0" presId="urn:microsoft.com/office/officeart/2018/2/layout/IconLabelList"/>
    <dgm:cxn modelId="{539489E2-8819-4EE5-B6BD-6C8657DFB4BC}" type="presParOf" srcId="{EB2CD899-6D9D-45EF-A43A-745A7D775D5A}" destId="{6AABC663-902C-488B-854D-12EB061D3AA8}" srcOrd="0" destOrd="0" presId="urn:microsoft.com/office/officeart/2018/2/layout/IconLabelList"/>
    <dgm:cxn modelId="{2743B463-AA7E-4D6C-98F9-AF60305A727E}" type="presParOf" srcId="{EB2CD899-6D9D-45EF-A43A-745A7D775D5A}" destId="{B6AC4801-BD5B-451A-9E1F-5E81F25B287B}" srcOrd="1" destOrd="0" presId="urn:microsoft.com/office/officeart/2018/2/layout/IconLabelList"/>
    <dgm:cxn modelId="{41B7551C-23EC-4D18-9B69-55C5F20CD966}" type="presParOf" srcId="{EB2CD899-6D9D-45EF-A43A-745A7D775D5A}" destId="{664DB9CC-CE2B-4D58-8334-9807180AF7D0}" srcOrd="2" destOrd="0" presId="urn:microsoft.com/office/officeart/2018/2/layout/IconLabelList"/>
    <dgm:cxn modelId="{BBCD1EE6-B7AA-4A78-84E7-E20515C54AA5}" type="presParOf" srcId="{27C72458-F10E-440A-8CA5-7625A087E179}" destId="{D467916F-A795-457C-9451-E24ED89C38EC}" srcOrd="3" destOrd="0" presId="urn:microsoft.com/office/officeart/2018/2/layout/IconLabelList"/>
    <dgm:cxn modelId="{4EFDD3E1-68A5-4D50-A5DF-84D954E8CBB2}" type="presParOf" srcId="{27C72458-F10E-440A-8CA5-7625A087E179}" destId="{3BFCB175-FCCB-4C7E-92D6-3E9C6447EA20}" srcOrd="4" destOrd="0" presId="urn:microsoft.com/office/officeart/2018/2/layout/IconLabelList"/>
    <dgm:cxn modelId="{1BF823D5-F19C-46B4-A8A7-9902BE2279AB}" type="presParOf" srcId="{3BFCB175-FCCB-4C7E-92D6-3E9C6447EA20}" destId="{27D28DDA-3E36-47FB-806A-8766CECA2F89}" srcOrd="0" destOrd="0" presId="urn:microsoft.com/office/officeart/2018/2/layout/IconLabelList"/>
    <dgm:cxn modelId="{961D0B4A-F212-489F-AE20-383CED2F845F}" type="presParOf" srcId="{3BFCB175-FCCB-4C7E-92D6-3E9C6447EA20}" destId="{4D725960-CDB4-4F3E-8389-5B97B61A35D5}" srcOrd="1" destOrd="0" presId="urn:microsoft.com/office/officeart/2018/2/layout/IconLabelList"/>
    <dgm:cxn modelId="{53006BB7-A0C2-44EF-BCEB-7108149B35BA}" type="presParOf" srcId="{3BFCB175-FCCB-4C7E-92D6-3E9C6447EA20}" destId="{379262A1-208C-4666-AA78-6DC35D7F10D7}" srcOrd="2" destOrd="0" presId="urn:microsoft.com/office/officeart/2018/2/layout/IconLabelList"/>
    <dgm:cxn modelId="{2541470E-CF7F-4D84-A40F-F3F6286B3279}" type="presParOf" srcId="{27C72458-F10E-440A-8CA5-7625A087E179}" destId="{4AB3AE03-271A-40A9-91F0-AEF1904290C4}" srcOrd="5" destOrd="0" presId="urn:microsoft.com/office/officeart/2018/2/layout/IconLabelList"/>
    <dgm:cxn modelId="{C320C27A-00CC-4C54-AD92-2DD195245A82}" type="presParOf" srcId="{27C72458-F10E-440A-8CA5-7625A087E179}" destId="{72CB845C-0F29-48C1-86D9-D1429BC81F1C}" srcOrd="6" destOrd="0" presId="urn:microsoft.com/office/officeart/2018/2/layout/IconLabelList"/>
    <dgm:cxn modelId="{32460F13-6044-47AB-94EC-AA11D3C5F396}" type="presParOf" srcId="{72CB845C-0F29-48C1-86D9-D1429BC81F1C}" destId="{5243D83F-23AC-4F38-B9ED-00D07E1CEE23}" srcOrd="0" destOrd="0" presId="urn:microsoft.com/office/officeart/2018/2/layout/IconLabelList"/>
    <dgm:cxn modelId="{EF833056-4B2D-448D-AF93-3A20B24958E0}" type="presParOf" srcId="{72CB845C-0F29-48C1-86D9-D1429BC81F1C}" destId="{1C94F724-B8ED-475A-837C-2D3F5EC1A1C1}" srcOrd="1" destOrd="0" presId="urn:microsoft.com/office/officeart/2018/2/layout/IconLabelList"/>
    <dgm:cxn modelId="{C7C2C0F3-FD40-4C7F-A0AA-2A32D2710013}" type="presParOf" srcId="{72CB845C-0F29-48C1-86D9-D1429BC81F1C}" destId="{B3D2CA1A-2135-4CCB-ABEA-6423BBF593BE}" srcOrd="2" destOrd="0" presId="urn:microsoft.com/office/officeart/2018/2/layout/IconLabelList"/>
    <dgm:cxn modelId="{4BCDFF7D-7536-488E-B72C-FB694B3A848B}" type="presParOf" srcId="{27C72458-F10E-440A-8CA5-7625A087E179}" destId="{BB6B4E1D-6E25-4762-A4B7-BC20C2E071AE}" srcOrd="7" destOrd="0" presId="urn:microsoft.com/office/officeart/2018/2/layout/IconLabelList"/>
    <dgm:cxn modelId="{78A5D5F1-CBFE-42E2-95E8-D523023AB421}" type="presParOf" srcId="{27C72458-F10E-440A-8CA5-7625A087E179}" destId="{3EAE3C36-515B-4103-82F7-229DB12E212C}" srcOrd="8" destOrd="0" presId="urn:microsoft.com/office/officeart/2018/2/layout/IconLabelList"/>
    <dgm:cxn modelId="{8A4B8A32-6003-4042-8E08-2BD2F27EACCA}" type="presParOf" srcId="{3EAE3C36-515B-4103-82F7-229DB12E212C}" destId="{303D1C3B-0B1E-46A0-BFC4-B643C1BFC510}" srcOrd="0" destOrd="0" presId="urn:microsoft.com/office/officeart/2018/2/layout/IconLabelList"/>
    <dgm:cxn modelId="{5068E60C-5613-4604-A98D-1BE87E2FA5C6}" type="presParOf" srcId="{3EAE3C36-515B-4103-82F7-229DB12E212C}" destId="{7138D714-121F-4721-B165-77C1AB0AE8D8}" srcOrd="1" destOrd="0" presId="urn:microsoft.com/office/officeart/2018/2/layout/IconLabelList"/>
    <dgm:cxn modelId="{74092CDE-1775-491F-B666-E8D9A22A112C}" type="presParOf" srcId="{3EAE3C36-515B-4103-82F7-229DB12E212C}" destId="{57FE3165-F454-4603-8C47-3A282F998EB0}" srcOrd="2" destOrd="0" presId="urn:microsoft.com/office/officeart/2018/2/layout/IconLabelList"/>
    <dgm:cxn modelId="{ED537C1F-0E57-46FF-9B8D-D9D116ACABC4}" type="presParOf" srcId="{27C72458-F10E-440A-8CA5-7625A087E179}" destId="{E69450B8-EAF2-4BEC-9CF2-CF9CF0B412DB}" srcOrd="9" destOrd="0" presId="urn:microsoft.com/office/officeart/2018/2/layout/IconLabelList"/>
    <dgm:cxn modelId="{389E8A3A-6297-4214-BBE1-842B3C28347B}" type="presParOf" srcId="{27C72458-F10E-440A-8CA5-7625A087E179}" destId="{6E7F8BA2-AA2C-47DE-8F28-D88076697D56}" srcOrd="10" destOrd="0" presId="urn:microsoft.com/office/officeart/2018/2/layout/IconLabelList"/>
    <dgm:cxn modelId="{71DF081F-3027-431A-A9FC-2723F8DD3C80}" type="presParOf" srcId="{6E7F8BA2-AA2C-47DE-8F28-D88076697D56}" destId="{5F5F5CED-13EC-4E9C-AA86-E1D8AA9E4312}" srcOrd="0" destOrd="0" presId="urn:microsoft.com/office/officeart/2018/2/layout/IconLabelList"/>
    <dgm:cxn modelId="{E7056F1E-D29B-42E1-95AF-4332D5F735FF}" type="presParOf" srcId="{6E7F8BA2-AA2C-47DE-8F28-D88076697D56}" destId="{DF7360B7-974F-4E4F-A425-6BD640F1B84A}" srcOrd="1" destOrd="0" presId="urn:microsoft.com/office/officeart/2018/2/layout/IconLabelList"/>
    <dgm:cxn modelId="{10010D2B-C2F3-40D7-B3D3-FAD3934BF39E}" type="presParOf" srcId="{6E7F8BA2-AA2C-47DE-8F28-D88076697D56}" destId="{B5CC51F3-CB0A-4D17-8DF0-D512503559EE}" srcOrd="2" destOrd="0" presId="urn:microsoft.com/office/officeart/2018/2/layout/IconLabelList"/>
    <dgm:cxn modelId="{2815EAB8-D287-4701-A20E-460313A2959E}" type="presParOf" srcId="{27C72458-F10E-440A-8CA5-7625A087E179}" destId="{66BDA1B7-64F2-44C2-AAAC-AAD8CA51C812}" srcOrd="11" destOrd="0" presId="urn:microsoft.com/office/officeart/2018/2/layout/IconLabelList"/>
    <dgm:cxn modelId="{55C690C5-DDDC-425E-A78E-776410E68FA6}" type="presParOf" srcId="{27C72458-F10E-440A-8CA5-7625A087E179}" destId="{7DE418D1-7B85-4DCD-8907-832B243C3258}" srcOrd="12" destOrd="0" presId="urn:microsoft.com/office/officeart/2018/2/layout/IconLabelList"/>
    <dgm:cxn modelId="{27A0BF9D-36BE-441E-824D-C53A5CC24E0B}" type="presParOf" srcId="{7DE418D1-7B85-4DCD-8907-832B243C3258}" destId="{EECDA723-4B3D-4BBB-9B31-EE58FCF59FD6}" srcOrd="0" destOrd="0" presId="urn:microsoft.com/office/officeart/2018/2/layout/IconLabelList"/>
    <dgm:cxn modelId="{17DD4B41-D592-4E71-93FC-D25BDCB4C0B7}" type="presParOf" srcId="{7DE418D1-7B85-4DCD-8907-832B243C3258}" destId="{95311A5C-9728-41E1-9BC1-FDACAD198B55}" srcOrd="1" destOrd="0" presId="urn:microsoft.com/office/officeart/2018/2/layout/IconLabelList"/>
    <dgm:cxn modelId="{B2960E30-B1E0-493C-BFDC-63A8D3AEDFE9}" type="presParOf" srcId="{7DE418D1-7B85-4DCD-8907-832B243C3258}" destId="{77731BE9-5864-44F4-9FAD-AC769242CCFF}" srcOrd="2" destOrd="0" presId="urn:microsoft.com/office/officeart/2018/2/layout/IconLabelList"/>
    <dgm:cxn modelId="{D3D6B08F-6139-4E2A-A8BE-E5A12833C6A2}" type="presParOf" srcId="{27C72458-F10E-440A-8CA5-7625A087E179}" destId="{1B9A5E40-316F-4443-8807-3ED953B20DCD}" srcOrd="13" destOrd="0" presId="urn:microsoft.com/office/officeart/2018/2/layout/IconLabelList"/>
    <dgm:cxn modelId="{661B4331-32EC-475F-9D6C-8BDA6A4A8102}" type="presParOf" srcId="{27C72458-F10E-440A-8CA5-7625A087E179}" destId="{35BFFB66-1A88-484C-B149-844C7A49C727}" srcOrd="14" destOrd="0" presId="urn:microsoft.com/office/officeart/2018/2/layout/IconLabelList"/>
    <dgm:cxn modelId="{150E7493-D5EA-4E3A-B0D7-36AB5B4833EB}" type="presParOf" srcId="{35BFFB66-1A88-484C-B149-844C7A49C727}" destId="{F4F4F8E8-44F6-4171-9C89-38FEB2D8D16F}" srcOrd="0" destOrd="0" presId="urn:microsoft.com/office/officeart/2018/2/layout/IconLabelList"/>
    <dgm:cxn modelId="{D7E38A61-7A41-4ECF-BDD1-C2FCD45173C4}" type="presParOf" srcId="{35BFFB66-1A88-484C-B149-844C7A49C727}" destId="{03F7AECD-E4EF-4DF0-9C9E-81BC9739C281}" srcOrd="1" destOrd="0" presId="urn:microsoft.com/office/officeart/2018/2/layout/IconLabelList"/>
    <dgm:cxn modelId="{78869272-AF5B-4643-9184-212E4D854E59}" type="presParOf" srcId="{35BFFB66-1A88-484C-B149-844C7A49C727}" destId="{B7E7BDE3-3BA4-45A7-890B-AE95AE953D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9238E5-D0A1-42C6-9EAB-4EDF2C49DE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2BB4E0C-981E-477A-B5FD-6B8075EDF6A0}">
      <dgm:prSet/>
      <dgm:spPr/>
      <dgm:t>
        <a:bodyPr/>
        <a:lstStyle/>
        <a:p>
          <a:r>
            <a:rPr lang="en-US"/>
            <a:t>​Integrate the model into an analytics dashboard or pricing tool.​</a:t>
          </a:r>
        </a:p>
      </dgm:t>
    </dgm:pt>
    <dgm:pt modelId="{408C93A0-7C13-4886-B4E9-D816F1B52FCD}" type="parTrans" cxnId="{A714966E-2B7D-457D-8EF4-69747A8A0766}">
      <dgm:prSet/>
      <dgm:spPr/>
      <dgm:t>
        <a:bodyPr/>
        <a:lstStyle/>
        <a:p>
          <a:endParaRPr lang="en-US"/>
        </a:p>
      </dgm:t>
    </dgm:pt>
    <dgm:pt modelId="{D3B2CCB9-BD90-4AE5-93FF-FF629F62B3BA}" type="sibTrans" cxnId="{A714966E-2B7D-457D-8EF4-69747A8A0766}">
      <dgm:prSet/>
      <dgm:spPr/>
      <dgm:t>
        <a:bodyPr/>
        <a:lstStyle/>
        <a:p>
          <a:endParaRPr lang="en-US"/>
        </a:p>
      </dgm:t>
    </dgm:pt>
    <dgm:pt modelId="{8251DBF3-5571-42BD-AE0F-8F843F482AD6}">
      <dgm:prSet/>
      <dgm:spPr/>
      <dgm:t>
        <a:bodyPr/>
        <a:lstStyle/>
        <a:p>
          <a:r>
            <a:rPr lang="en-US"/>
            <a:t>Periodically retrain and evaluate the model to maintain performance as new data becomes available.​</a:t>
          </a:r>
        </a:p>
      </dgm:t>
    </dgm:pt>
    <dgm:pt modelId="{1BFFC4A2-D47B-4250-BF7C-0268E6F6514C}" type="parTrans" cxnId="{8BF978A4-F4D4-45DE-925E-E2995A6E1C19}">
      <dgm:prSet/>
      <dgm:spPr/>
      <dgm:t>
        <a:bodyPr/>
        <a:lstStyle/>
        <a:p>
          <a:endParaRPr lang="en-US"/>
        </a:p>
      </dgm:t>
    </dgm:pt>
    <dgm:pt modelId="{61A44779-9965-430C-980F-A0345AA5C663}" type="sibTrans" cxnId="{8BF978A4-F4D4-45DE-925E-E2995A6E1C19}">
      <dgm:prSet/>
      <dgm:spPr/>
      <dgm:t>
        <a:bodyPr/>
        <a:lstStyle/>
        <a:p>
          <a:endParaRPr lang="en-US"/>
        </a:p>
      </dgm:t>
    </dgm:pt>
    <dgm:pt modelId="{5E774C96-039B-4FCC-A444-E1DAFD10016E}">
      <dgm:prSet/>
      <dgm:spPr/>
      <dgm:t>
        <a:bodyPr/>
        <a:lstStyle/>
        <a:p>
          <a:r>
            <a:rPr lang="en-US"/>
            <a:t>Explore model deployment and monitoring strategies to ensure continued business value.</a:t>
          </a:r>
        </a:p>
      </dgm:t>
    </dgm:pt>
    <dgm:pt modelId="{529116BA-15CB-4A4A-9728-8CC0BE96A60E}" type="parTrans" cxnId="{A30F1F71-D235-4448-B655-EDB3312351C5}">
      <dgm:prSet/>
      <dgm:spPr/>
      <dgm:t>
        <a:bodyPr/>
        <a:lstStyle/>
        <a:p>
          <a:endParaRPr lang="en-US"/>
        </a:p>
      </dgm:t>
    </dgm:pt>
    <dgm:pt modelId="{EEE0EF53-5285-4942-B494-A2154E599FBC}" type="sibTrans" cxnId="{A30F1F71-D235-4448-B655-EDB3312351C5}">
      <dgm:prSet/>
      <dgm:spPr/>
      <dgm:t>
        <a:bodyPr/>
        <a:lstStyle/>
        <a:p>
          <a:endParaRPr lang="en-US"/>
        </a:p>
      </dgm:t>
    </dgm:pt>
    <dgm:pt modelId="{D58026CE-5807-43F7-8DEF-7896F384F201}" type="pres">
      <dgm:prSet presAssocID="{239238E5-D0A1-42C6-9EAB-4EDF2C49DE1B}" presName="root" presStyleCnt="0">
        <dgm:presLayoutVars>
          <dgm:dir/>
          <dgm:resizeHandles val="exact"/>
        </dgm:presLayoutVars>
      </dgm:prSet>
      <dgm:spPr/>
    </dgm:pt>
    <dgm:pt modelId="{8BB0C6D6-28E9-4A40-BA0D-095735CD8CCA}" type="pres">
      <dgm:prSet presAssocID="{62BB4E0C-981E-477A-B5FD-6B8075EDF6A0}" presName="compNode" presStyleCnt="0"/>
      <dgm:spPr/>
    </dgm:pt>
    <dgm:pt modelId="{03E17748-DDA8-4E29-8EE1-7E7ABC7AFF1B}" type="pres">
      <dgm:prSet presAssocID="{62BB4E0C-981E-477A-B5FD-6B8075EDF6A0}" presName="bgRect" presStyleLbl="bgShp" presStyleIdx="0" presStyleCnt="3"/>
      <dgm:spPr/>
    </dgm:pt>
    <dgm:pt modelId="{EB129DFC-8E18-4B88-851B-3C188B696EDC}" type="pres">
      <dgm:prSet presAssocID="{62BB4E0C-981E-477A-B5FD-6B8075EDF6A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09665F3-8D40-476D-8157-F1869BB07660}" type="pres">
      <dgm:prSet presAssocID="{62BB4E0C-981E-477A-B5FD-6B8075EDF6A0}" presName="spaceRect" presStyleCnt="0"/>
      <dgm:spPr/>
    </dgm:pt>
    <dgm:pt modelId="{1A9169BE-AACB-4217-87C8-6FE782917E80}" type="pres">
      <dgm:prSet presAssocID="{62BB4E0C-981E-477A-B5FD-6B8075EDF6A0}" presName="parTx" presStyleLbl="revTx" presStyleIdx="0" presStyleCnt="3">
        <dgm:presLayoutVars>
          <dgm:chMax val="0"/>
          <dgm:chPref val="0"/>
        </dgm:presLayoutVars>
      </dgm:prSet>
      <dgm:spPr/>
    </dgm:pt>
    <dgm:pt modelId="{22226368-65A3-434A-B7F5-47A08E64AD18}" type="pres">
      <dgm:prSet presAssocID="{D3B2CCB9-BD90-4AE5-93FF-FF629F62B3BA}" presName="sibTrans" presStyleCnt="0"/>
      <dgm:spPr/>
    </dgm:pt>
    <dgm:pt modelId="{7F01462B-619F-4FC5-90B9-33C46801A687}" type="pres">
      <dgm:prSet presAssocID="{8251DBF3-5571-42BD-AE0F-8F843F482AD6}" presName="compNode" presStyleCnt="0"/>
      <dgm:spPr/>
    </dgm:pt>
    <dgm:pt modelId="{87BEC081-AD22-4AD8-80CB-3F4D007D3D7A}" type="pres">
      <dgm:prSet presAssocID="{8251DBF3-5571-42BD-AE0F-8F843F482AD6}" presName="bgRect" presStyleLbl="bgShp" presStyleIdx="1" presStyleCnt="3"/>
      <dgm:spPr/>
    </dgm:pt>
    <dgm:pt modelId="{AA795E8E-1D24-4C9A-810D-5152D0A19C7F}" type="pres">
      <dgm:prSet presAssocID="{8251DBF3-5571-42BD-AE0F-8F843F482AD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1E2F1A4-BA89-4C05-8D81-132425088784}" type="pres">
      <dgm:prSet presAssocID="{8251DBF3-5571-42BD-AE0F-8F843F482AD6}" presName="spaceRect" presStyleCnt="0"/>
      <dgm:spPr/>
    </dgm:pt>
    <dgm:pt modelId="{46D7E6F1-51CD-4A8B-A890-7977EA623AEB}" type="pres">
      <dgm:prSet presAssocID="{8251DBF3-5571-42BD-AE0F-8F843F482AD6}" presName="parTx" presStyleLbl="revTx" presStyleIdx="1" presStyleCnt="3">
        <dgm:presLayoutVars>
          <dgm:chMax val="0"/>
          <dgm:chPref val="0"/>
        </dgm:presLayoutVars>
      </dgm:prSet>
      <dgm:spPr/>
    </dgm:pt>
    <dgm:pt modelId="{4D2A65C7-BE4B-4DB8-B20E-72ABF9248ACF}" type="pres">
      <dgm:prSet presAssocID="{61A44779-9965-430C-980F-A0345AA5C663}" presName="sibTrans" presStyleCnt="0"/>
      <dgm:spPr/>
    </dgm:pt>
    <dgm:pt modelId="{E4C8DCCD-FCD0-40D9-843E-4A93EAFE11CA}" type="pres">
      <dgm:prSet presAssocID="{5E774C96-039B-4FCC-A444-E1DAFD10016E}" presName="compNode" presStyleCnt="0"/>
      <dgm:spPr/>
    </dgm:pt>
    <dgm:pt modelId="{49CEC74F-13DE-43C2-9D40-E27F8C791167}" type="pres">
      <dgm:prSet presAssocID="{5E774C96-039B-4FCC-A444-E1DAFD10016E}" presName="bgRect" presStyleLbl="bgShp" presStyleIdx="2" presStyleCnt="3"/>
      <dgm:spPr/>
    </dgm:pt>
    <dgm:pt modelId="{BDB83AD8-F4C3-4473-889A-A0B96774AA22}" type="pres">
      <dgm:prSet presAssocID="{5E774C96-039B-4FCC-A444-E1DAFD1001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1327230-AEC9-439C-B1C5-18252E279A6D}" type="pres">
      <dgm:prSet presAssocID="{5E774C96-039B-4FCC-A444-E1DAFD10016E}" presName="spaceRect" presStyleCnt="0"/>
      <dgm:spPr/>
    </dgm:pt>
    <dgm:pt modelId="{662533C7-23B9-4501-8F05-EBEF6CE0AA31}" type="pres">
      <dgm:prSet presAssocID="{5E774C96-039B-4FCC-A444-E1DAFD10016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714966E-2B7D-457D-8EF4-69747A8A0766}" srcId="{239238E5-D0A1-42C6-9EAB-4EDF2C49DE1B}" destId="{62BB4E0C-981E-477A-B5FD-6B8075EDF6A0}" srcOrd="0" destOrd="0" parTransId="{408C93A0-7C13-4886-B4E9-D816F1B52FCD}" sibTransId="{D3B2CCB9-BD90-4AE5-93FF-FF629F62B3BA}"/>
    <dgm:cxn modelId="{A30F1F71-D235-4448-B655-EDB3312351C5}" srcId="{239238E5-D0A1-42C6-9EAB-4EDF2C49DE1B}" destId="{5E774C96-039B-4FCC-A444-E1DAFD10016E}" srcOrd="2" destOrd="0" parTransId="{529116BA-15CB-4A4A-9728-8CC0BE96A60E}" sibTransId="{EEE0EF53-5285-4942-B494-A2154E599FBC}"/>
    <dgm:cxn modelId="{F7F6E187-60F7-4B98-9473-F464B05AD161}" type="presOf" srcId="{8251DBF3-5571-42BD-AE0F-8F843F482AD6}" destId="{46D7E6F1-51CD-4A8B-A890-7977EA623AEB}" srcOrd="0" destOrd="0" presId="urn:microsoft.com/office/officeart/2018/2/layout/IconVerticalSolidList"/>
    <dgm:cxn modelId="{8BF978A4-F4D4-45DE-925E-E2995A6E1C19}" srcId="{239238E5-D0A1-42C6-9EAB-4EDF2C49DE1B}" destId="{8251DBF3-5571-42BD-AE0F-8F843F482AD6}" srcOrd="1" destOrd="0" parTransId="{1BFFC4A2-D47B-4250-BF7C-0268E6F6514C}" sibTransId="{61A44779-9965-430C-980F-A0345AA5C663}"/>
    <dgm:cxn modelId="{02ECA4B0-5D64-429B-BCCB-30121B544C64}" type="presOf" srcId="{5E774C96-039B-4FCC-A444-E1DAFD10016E}" destId="{662533C7-23B9-4501-8F05-EBEF6CE0AA31}" srcOrd="0" destOrd="0" presId="urn:microsoft.com/office/officeart/2018/2/layout/IconVerticalSolidList"/>
    <dgm:cxn modelId="{D4DD27E5-E2F8-4569-B2AA-A1B8435D8952}" type="presOf" srcId="{62BB4E0C-981E-477A-B5FD-6B8075EDF6A0}" destId="{1A9169BE-AACB-4217-87C8-6FE782917E80}" srcOrd="0" destOrd="0" presId="urn:microsoft.com/office/officeart/2018/2/layout/IconVerticalSolidList"/>
    <dgm:cxn modelId="{C585A8EB-2FD8-4EFF-8A02-584389924D6D}" type="presOf" srcId="{239238E5-D0A1-42C6-9EAB-4EDF2C49DE1B}" destId="{D58026CE-5807-43F7-8DEF-7896F384F201}" srcOrd="0" destOrd="0" presId="urn:microsoft.com/office/officeart/2018/2/layout/IconVerticalSolidList"/>
    <dgm:cxn modelId="{270E9110-8AFF-49E9-8F93-0612EA42D772}" type="presParOf" srcId="{D58026CE-5807-43F7-8DEF-7896F384F201}" destId="{8BB0C6D6-28E9-4A40-BA0D-095735CD8CCA}" srcOrd="0" destOrd="0" presId="urn:microsoft.com/office/officeart/2018/2/layout/IconVerticalSolidList"/>
    <dgm:cxn modelId="{EBE8D3CF-B726-457E-AEFC-E2E3C61B17C6}" type="presParOf" srcId="{8BB0C6D6-28E9-4A40-BA0D-095735CD8CCA}" destId="{03E17748-DDA8-4E29-8EE1-7E7ABC7AFF1B}" srcOrd="0" destOrd="0" presId="urn:microsoft.com/office/officeart/2018/2/layout/IconVerticalSolidList"/>
    <dgm:cxn modelId="{2118A680-352C-4FDA-85FD-AC9A40C257AA}" type="presParOf" srcId="{8BB0C6D6-28E9-4A40-BA0D-095735CD8CCA}" destId="{EB129DFC-8E18-4B88-851B-3C188B696EDC}" srcOrd="1" destOrd="0" presId="urn:microsoft.com/office/officeart/2018/2/layout/IconVerticalSolidList"/>
    <dgm:cxn modelId="{4390009D-0081-40EF-A519-7A62D070CFE0}" type="presParOf" srcId="{8BB0C6D6-28E9-4A40-BA0D-095735CD8CCA}" destId="{C09665F3-8D40-476D-8157-F1869BB07660}" srcOrd="2" destOrd="0" presId="urn:microsoft.com/office/officeart/2018/2/layout/IconVerticalSolidList"/>
    <dgm:cxn modelId="{371CA285-3A19-4268-BDC0-CFCDE872ADBE}" type="presParOf" srcId="{8BB0C6D6-28E9-4A40-BA0D-095735CD8CCA}" destId="{1A9169BE-AACB-4217-87C8-6FE782917E80}" srcOrd="3" destOrd="0" presId="urn:microsoft.com/office/officeart/2018/2/layout/IconVerticalSolidList"/>
    <dgm:cxn modelId="{034FD042-015B-4B79-BC9F-F1E3DA8081F0}" type="presParOf" srcId="{D58026CE-5807-43F7-8DEF-7896F384F201}" destId="{22226368-65A3-434A-B7F5-47A08E64AD18}" srcOrd="1" destOrd="0" presId="urn:microsoft.com/office/officeart/2018/2/layout/IconVerticalSolidList"/>
    <dgm:cxn modelId="{1CD4789E-1047-4E19-BDD0-517B84B65D47}" type="presParOf" srcId="{D58026CE-5807-43F7-8DEF-7896F384F201}" destId="{7F01462B-619F-4FC5-90B9-33C46801A687}" srcOrd="2" destOrd="0" presId="urn:microsoft.com/office/officeart/2018/2/layout/IconVerticalSolidList"/>
    <dgm:cxn modelId="{CC5B8528-D740-49CC-A4F7-692E99179E67}" type="presParOf" srcId="{7F01462B-619F-4FC5-90B9-33C46801A687}" destId="{87BEC081-AD22-4AD8-80CB-3F4D007D3D7A}" srcOrd="0" destOrd="0" presId="urn:microsoft.com/office/officeart/2018/2/layout/IconVerticalSolidList"/>
    <dgm:cxn modelId="{99875FE9-3AFB-4898-BF81-DD00E24AA1F1}" type="presParOf" srcId="{7F01462B-619F-4FC5-90B9-33C46801A687}" destId="{AA795E8E-1D24-4C9A-810D-5152D0A19C7F}" srcOrd="1" destOrd="0" presId="urn:microsoft.com/office/officeart/2018/2/layout/IconVerticalSolidList"/>
    <dgm:cxn modelId="{A203FFF2-226E-4B0F-A48B-C9B4F31B6DBB}" type="presParOf" srcId="{7F01462B-619F-4FC5-90B9-33C46801A687}" destId="{C1E2F1A4-BA89-4C05-8D81-132425088784}" srcOrd="2" destOrd="0" presId="urn:microsoft.com/office/officeart/2018/2/layout/IconVerticalSolidList"/>
    <dgm:cxn modelId="{DC1BA98C-4D13-47BC-8C73-9FE97CFDB6E2}" type="presParOf" srcId="{7F01462B-619F-4FC5-90B9-33C46801A687}" destId="{46D7E6F1-51CD-4A8B-A890-7977EA623AEB}" srcOrd="3" destOrd="0" presId="urn:microsoft.com/office/officeart/2018/2/layout/IconVerticalSolidList"/>
    <dgm:cxn modelId="{30F9EE1C-4C43-42F8-8BF1-9B40E4D6DC10}" type="presParOf" srcId="{D58026CE-5807-43F7-8DEF-7896F384F201}" destId="{4D2A65C7-BE4B-4DB8-B20E-72ABF9248ACF}" srcOrd="3" destOrd="0" presId="urn:microsoft.com/office/officeart/2018/2/layout/IconVerticalSolidList"/>
    <dgm:cxn modelId="{C0046A55-A84E-4904-B82A-0F551146E6DA}" type="presParOf" srcId="{D58026CE-5807-43F7-8DEF-7896F384F201}" destId="{E4C8DCCD-FCD0-40D9-843E-4A93EAFE11CA}" srcOrd="4" destOrd="0" presId="urn:microsoft.com/office/officeart/2018/2/layout/IconVerticalSolidList"/>
    <dgm:cxn modelId="{629BA801-7D53-40B8-9E36-92C86155786A}" type="presParOf" srcId="{E4C8DCCD-FCD0-40D9-843E-4A93EAFE11CA}" destId="{49CEC74F-13DE-43C2-9D40-E27F8C791167}" srcOrd="0" destOrd="0" presId="urn:microsoft.com/office/officeart/2018/2/layout/IconVerticalSolidList"/>
    <dgm:cxn modelId="{3AECA65C-3D15-4DDD-8CD3-2C5A6F7AD9BD}" type="presParOf" srcId="{E4C8DCCD-FCD0-40D9-843E-4A93EAFE11CA}" destId="{BDB83AD8-F4C3-4473-889A-A0B96774AA22}" srcOrd="1" destOrd="0" presId="urn:microsoft.com/office/officeart/2018/2/layout/IconVerticalSolidList"/>
    <dgm:cxn modelId="{0FE319DD-A83B-48B7-A7C7-3B23B9DAA479}" type="presParOf" srcId="{E4C8DCCD-FCD0-40D9-843E-4A93EAFE11CA}" destId="{61327230-AEC9-439C-B1C5-18252E279A6D}" srcOrd="2" destOrd="0" presId="urn:microsoft.com/office/officeart/2018/2/layout/IconVerticalSolidList"/>
    <dgm:cxn modelId="{23CA0B58-BA5C-455D-B35C-8867C58A61F2}" type="presParOf" srcId="{E4C8DCCD-FCD0-40D9-843E-4A93EAFE11CA}" destId="{662533C7-23B9-4501-8F05-EBEF6CE0AA3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A56ADC1-4ABB-4649-9749-14FC4F8ABBC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20A158C-C980-4ABA-BD78-011C979B9791}">
      <dgm:prSet/>
      <dgm:spPr/>
      <dgm:t>
        <a:bodyPr/>
        <a:lstStyle/>
        <a:p>
          <a:r>
            <a:rPr lang="en-US"/>
            <a:t>Thank you for your time</a:t>
          </a:r>
        </a:p>
      </dgm:t>
    </dgm:pt>
    <dgm:pt modelId="{F56FD56A-BEAA-404D-BEE7-F28202CDD605}" type="parTrans" cxnId="{84D3490F-20BA-440A-901B-B970C31F6A4F}">
      <dgm:prSet/>
      <dgm:spPr/>
      <dgm:t>
        <a:bodyPr/>
        <a:lstStyle/>
        <a:p>
          <a:endParaRPr lang="en-US"/>
        </a:p>
      </dgm:t>
    </dgm:pt>
    <dgm:pt modelId="{FBFA0B0C-0DA8-4BB8-A5E2-7FD5248C086D}" type="sibTrans" cxnId="{84D3490F-20BA-440A-901B-B970C31F6A4F}">
      <dgm:prSet/>
      <dgm:spPr/>
      <dgm:t>
        <a:bodyPr/>
        <a:lstStyle/>
        <a:p>
          <a:endParaRPr lang="en-US"/>
        </a:p>
      </dgm:t>
    </dgm:pt>
    <dgm:pt modelId="{70F68A7A-E8AD-4E82-A122-2BF422A5C521}">
      <dgm:prSet/>
      <dgm:spPr/>
      <dgm:t>
        <a:bodyPr/>
        <a:lstStyle/>
        <a:p>
          <a:r>
            <a:rPr lang="en-US"/>
            <a:t>Questions and feedback welcome</a:t>
          </a:r>
        </a:p>
      </dgm:t>
    </dgm:pt>
    <dgm:pt modelId="{4FFB1068-0843-4FC8-A078-B7ACBD33880E}" type="parTrans" cxnId="{03C3B498-9D91-4DF2-B7CA-A94292BB4A3A}">
      <dgm:prSet/>
      <dgm:spPr/>
      <dgm:t>
        <a:bodyPr/>
        <a:lstStyle/>
        <a:p>
          <a:endParaRPr lang="en-US"/>
        </a:p>
      </dgm:t>
    </dgm:pt>
    <dgm:pt modelId="{B5D51B7E-E3B8-418E-BF8D-7859344AEEC9}" type="sibTrans" cxnId="{03C3B498-9D91-4DF2-B7CA-A94292BB4A3A}">
      <dgm:prSet/>
      <dgm:spPr/>
      <dgm:t>
        <a:bodyPr/>
        <a:lstStyle/>
        <a:p>
          <a:endParaRPr lang="en-US"/>
        </a:p>
      </dgm:t>
    </dgm:pt>
    <dgm:pt modelId="{FD089090-57C8-44C9-AA26-C093B507C248}">
      <dgm:prSet/>
      <dgm:spPr/>
      <dgm:t>
        <a:bodyPr/>
        <a:lstStyle/>
        <a:p>
          <a:r>
            <a:rPr lang="en-US"/>
            <a:t>Optional: live demo or dashboard preview</a:t>
          </a:r>
        </a:p>
      </dgm:t>
    </dgm:pt>
    <dgm:pt modelId="{F0ABF1E5-C2EE-4103-B1B4-D015F9BE74FC}" type="parTrans" cxnId="{A99D4BB8-F51B-43DF-88FE-DDF9711B0E5B}">
      <dgm:prSet/>
      <dgm:spPr/>
      <dgm:t>
        <a:bodyPr/>
        <a:lstStyle/>
        <a:p>
          <a:endParaRPr lang="en-US"/>
        </a:p>
      </dgm:t>
    </dgm:pt>
    <dgm:pt modelId="{3DF3ADE9-E380-4326-9716-7D98F0953F0B}" type="sibTrans" cxnId="{A99D4BB8-F51B-43DF-88FE-DDF9711B0E5B}">
      <dgm:prSet/>
      <dgm:spPr/>
      <dgm:t>
        <a:bodyPr/>
        <a:lstStyle/>
        <a:p>
          <a:endParaRPr lang="en-US"/>
        </a:p>
      </dgm:t>
    </dgm:pt>
    <dgm:pt modelId="{1A01ACA8-8CA7-4C2C-8073-37166FEF3FBB}" type="pres">
      <dgm:prSet presAssocID="{BA56ADC1-4ABB-4649-9749-14FC4F8ABBC8}" presName="linear" presStyleCnt="0">
        <dgm:presLayoutVars>
          <dgm:animLvl val="lvl"/>
          <dgm:resizeHandles val="exact"/>
        </dgm:presLayoutVars>
      </dgm:prSet>
      <dgm:spPr/>
    </dgm:pt>
    <dgm:pt modelId="{34483538-892C-4718-8450-4BDA0B349A12}" type="pres">
      <dgm:prSet presAssocID="{D20A158C-C980-4ABA-BD78-011C979B97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EDE378A-2465-47AD-8B65-E52EB1EB8224}" type="pres">
      <dgm:prSet presAssocID="{FBFA0B0C-0DA8-4BB8-A5E2-7FD5248C086D}" presName="spacer" presStyleCnt="0"/>
      <dgm:spPr/>
    </dgm:pt>
    <dgm:pt modelId="{7FF3C667-4476-41FA-BC7E-2680527E41DE}" type="pres">
      <dgm:prSet presAssocID="{70F68A7A-E8AD-4E82-A122-2BF422A5C5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CE9A21-BD1E-4CA8-A859-EB4090242F16}" type="pres">
      <dgm:prSet presAssocID="{B5D51B7E-E3B8-418E-BF8D-7859344AEEC9}" presName="spacer" presStyleCnt="0"/>
      <dgm:spPr/>
    </dgm:pt>
    <dgm:pt modelId="{FAE018E3-1C1D-48C6-A8B9-F52411EA989E}" type="pres">
      <dgm:prSet presAssocID="{FD089090-57C8-44C9-AA26-C093B507C24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4D3490F-20BA-440A-901B-B970C31F6A4F}" srcId="{BA56ADC1-4ABB-4649-9749-14FC4F8ABBC8}" destId="{D20A158C-C980-4ABA-BD78-011C979B9791}" srcOrd="0" destOrd="0" parTransId="{F56FD56A-BEAA-404D-BEE7-F28202CDD605}" sibTransId="{FBFA0B0C-0DA8-4BB8-A5E2-7FD5248C086D}"/>
    <dgm:cxn modelId="{9C1B6063-7655-4BBF-BAD7-219A6ED1C256}" type="presOf" srcId="{D20A158C-C980-4ABA-BD78-011C979B9791}" destId="{34483538-892C-4718-8450-4BDA0B349A12}" srcOrd="0" destOrd="0" presId="urn:microsoft.com/office/officeart/2005/8/layout/vList2"/>
    <dgm:cxn modelId="{03C3B498-9D91-4DF2-B7CA-A94292BB4A3A}" srcId="{BA56ADC1-4ABB-4649-9749-14FC4F8ABBC8}" destId="{70F68A7A-E8AD-4E82-A122-2BF422A5C521}" srcOrd="1" destOrd="0" parTransId="{4FFB1068-0843-4FC8-A078-B7ACBD33880E}" sibTransId="{B5D51B7E-E3B8-418E-BF8D-7859344AEEC9}"/>
    <dgm:cxn modelId="{FF8B34B8-CE00-4A50-9DFA-2E6B09B08E95}" type="presOf" srcId="{FD089090-57C8-44C9-AA26-C093B507C248}" destId="{FAE018E3-1C1D-48C6-A8B9-F52411EA989E}" srcOrd="0" destOrd="0" presId="urn:microsoft.com/office/officeart/2005/8/layout/vList2"/>
    <dgm:cxn modelId="{A99D4BB8-F51B-43DF-88FE-DDF9711B0E5B}" srcId="{BA56ADC1-4ABB-4649-9749-14FC4F8ABBC8}" destId="{FD089090-57C8-44C9-AA26-C093B507C248}" srcOrd="2" destOrd="0" parTransId="{F0ABF1E5-C2EE-4103-B1B4-D015F9BE74FC}" sibTransId="{3DF3ADE9-E380-4326-9716-7D98F0953F0B}"/>
    <dgm:cxn modelId="{259C89E4-AF74-4258-B5E3-EDE81F78FC36}" type="presOf" srcId="{BA56ADC1-4ABB-4649-9749-14FC4F8ABBC8}" destId="{1A01ACA8-8CA7-4C2C-8073-37166FEF3FBB}" srcOrd="0" destOrd="0" presId="urn:microsoft.com/office/officeart/2005/8/layout/vList2"/>
    <dgm:cxn modelId="{3D831FFE-D533-41D1-A9AD-CCD13A3085FA}" type="presOf" srcId="{70F68A7A-E8AD-4E82-A122-2BF422A5C521}" destId="{7FF3C667-4476-41FA-BC7E-2680527E41DE}" srcOrd="0" destOrd="0" presId="urn:microsoft.com/office/officeart/2005/8/layout/vList2"/>
    <dgm:cxn modelId="{CCAF7B7B-7D28-445D-8BBD-13F1D2CB3B2F}" type="presParOf" srcId="{1A01ACA8-8CA7-4C2C-8073-37166FEF3FBB}" destId="{34483538-892C-4718-8450-4BDA0B349A12}" srcOrd="0" destOrd="0" presId="urn:microsoft.com/office/officeart/2005/8/layout/vList2"/>
    <dgm:cxn modelId="{6C345115-135E-46A4-8688-1208FC20D411}" type="presParOf" srcId="{1A01ACA8-8CA7-4C2C-8073-37166FEF3FBB}" destId="{6EDE378A-2465-47AD-8B65-E52EB1EB8224}" srcOrd="1" destOrd="0" presId="urn:microsoft.com/office/officeart/2005/8/layout/vList2"/>
    <dgm:cxn modelId="{D7F8B63D-D17F-4AE1-94B7-692C6782C738}" type="presParOf" srcId="{1A01ACA8-8CA7-4C2C-8073-37166FEF3FBB}" destId="{7FF3C667-4476-41FA-BC7E-2680527E41DE}" srcOrd="2" destOrd="0" presId="urn:microsoft.com/office/officeart/2005/8/layout/vList2"/>
    <dgm:cxn modelId="{DCF6B747-1F2E-42E4-AB43-E899D1240108}" type="presParOf" srcId="{1A01ACA8-8CA7-4C2C-8073-37166FEF3FBB}" destId="{3CCE9A21-BD1E-4CA8-A859-EB4090242F16}" srcOrd="3" destOrd="0" presId="urn:microsoft.com/office/officeart/2005/8/layout/vList2"/>
    <dgm:cxn modelId="{987EC386-BCFA-4A05-8F3D-8F56D064C052}" type="presParOf" srcId="{1A01ACA8-8CA7-4C2C-8073-37166FEF3FBB}" destId="{FAE018E3-1C1D-48C6-A8B9-F52411EA989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8B9332-19DB-44DF-9F4D-41EF6C9930C2}">
      <dsp:nvSpPr>
        <dsp:cNvPr id="0" name=""/>
        <dsp:cNvSpPr/>
      </dsp:nvSpPr>
      <dsp:spPr>
        <a:xfrm>
          <a:off x="489869" y="333318"/>
          <a:ext cx="1303875" cy="13038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81BB7-DA30-4FBF-927D-4A3F448540C4}">
      <dsp:nvSpPr>
        <dsp:cNvPr id="0" name=""/>
        <dsp:cNvSpPr/>
      </dsp:nvSpPr>
      <dsp:spPr>
        <a:xfrm>
          <a:off x="767745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6D8134-6BF2-45F3-91A9-E6AD1E917B88}">
      <dsp:nvSpPr>
        <dsp:cNvPr id="0" name=""/>
        <dsp:cNvSpPr/>
      </dsp:nvSpPr>
      <dsp:spPr>
        <a:xfrm>
          <a:off x="73057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Leveraging Machine Learning for Accurate Pricing</a:t>
          </a:r>
        </a:p>
      </dsp:txBody>
      <dsp:txXfrm>
        <a:off x="73057" y="2043319"/>
        <a:ext cx="2137500" cy="720000"/>
      </dsp:txXfrm>
    </dsp:sp>
    <dsp:sp modelId="{C3C346BF-DBB9-4EB5-ACE3-B69126B9C134}">
      <dsp:nvSpPr>
        <dsp:cNvPr id="0" name=""/>
        <dsp:cNvSpPr/>
      </dsp:nvSpPr>
      <dsp:spPr>
        <a:xfrm>
          <a:off x="3001432" y="333318"/>
          <a:ext cx="1303875" cy="13038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F4DD12-3D98-4B78-BBFB-2784E9CB7BAD}">
      <dsp:nvSpPr>
        <dsp:cNvPr id="0" name=""/>
        <dsp:cNvSpPr/>
      </dsp:nvSpPr>
      <dsp:spPr>
        <a:xfrm>
          <a:off x="3279307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36B1F-10F3-40DB-A479-11D3B57161FD}">
      <dsp:nvSpPr>
        <dsp:cNvPr id="0" name=""/>
        <dsp:cNvSpPr/>
      </dsp:nvSpPr>
      <dsp:spPr>
        <a:xfrm>
          <a:off x="2584620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Presented by: Charles Mulinga</a:t>
          </a:r>
        </a:p>
      </dsp:txBody>
      <dsp:txXfrm>
        <a:off x="2584620" y="2043319"/>
        <a:ext cx="2137500" cy="720000"/>
      </dsp:txXfrm>
    </dsp:sp>
    <dsp:sp modelId="{17C3D4B3-7AA7-4859-8B3A-3F0DB7A5452C}">
      <dsp:nvSpPr>
        <dsp:cNvPr id="0" name=""/>
        <dsp:cNvSpPr/>
      </dsp:nvSpPr>
      <dsp:spPr>
        <a:xfrm>
          <a:off x="5512995" y="333318"/>
          <a:ext cx="1303875" cy="130387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A8D8E-FAC3-417F-B769-C76C5B107158}">
      <dsp:nvSpPr>
        <dsp:cNvPr id="0" name=""/>
        <dsp:cNvSpPr/>
      </dsp:nvSpPr>
      <dsp:spPr>
        <a:xfrm>
          <a:off x="5790870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D5D2CF-7624-4DD4-8BDB-CAE6D051E8B7}">
      <dsp:nvSpPr>
        <dsp:cNvPr id="0" name=""/>
        <dsp:cNvSpPr/>
      </dsp:nvSpPr>
      <dsp:spPr>
        <a:xfrm>
          <a:off x="5096182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Date: May 2025</a:t>
          </a:r>
        </a:p>
      </dsp:txBody>
      <dsp:txXfrm>
        <a:off x="5096182" y="2043319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00EE3-EA0D-4293-A16B-E32EA501CE6B}">
      <dsp:nvSpPr>
        <dsp:cNvPr id="0" name=""/>
        <dsp:cNvSpPr/>
      </dsp:nvSpPr>
      <dsp:spPr>
        <a:xfrm>
          <a:off x="0" y="1695"/>
          <a:ext cx="5062141" cy="72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629F00-6D1A-4B9F-A6A4-E8A0488C68C8}">
      <dsp:nvSpPr>
        <dsp:cNvPr id="0" name=""/>
        <dsp:cNvSpPr/>
      </dsp:nvSpPr>
      <dsp:spPr>
        <a:xfrm>
          <a:off x="218485" y="164204"/>
          <a:ext cx="397245" cy="3972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B27128-1761-4982-8711-FE063DC69AF1}">
      <dsp:nvSpPr>
        <dsp:cNvPr id="0" name=""/>
        <dsp:cNvSpPr/>
      </dsp:nvSpPr>
      <dsp:spPr>
        <a:xfrm>
          <a:off x="834215" y="1695"/>
          <a:ext cx="422792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Source:</a:t>
          </a:r>
          <a:r>
            <a:rPr lang="en-US" sz="1800" kern="1200"/>
            <a:t> </a:t>
          </a:r>
          <a:r>
            <a:rPr lang="en-US" sz="1800" kern="1200">
              <a:latin typeface="Corbel" panose="020B0503020204020204"/>
            </a:rPr>
            <a:t> </a:t>
          </a:r>
          <a:r>
            <a:rPr lang="en-US" sz="1800" kern="1200"/>
            <a:t>"Twiga Foods Banana Sales" dataset </a:t>
          </a:r>
          <a:endParaRPr lang="en-US" sz="1800" kern="1200">
            <a:latin typeface="Corbel" panose="020B0503020204020204"/>
          </a:endParaRPr>
        </a:p>
      </dsp:txBody>
      <dsp:txXfrm>
        <a:off x="834215" y="1695"/>
        <a:ext cx="4227925" cy="722264"/>
      </dsp:txXfrm>
    </dsp:sp>
    <dsp:sp modelId="{25213B8A-8CB5-4F4F-A9E8-49ECC7E5E5DD}">
      <dsp:nvSpPr>
        <dsp:cNvPr id="0" name=""/>
        <dsp:cNvSpPr/>
      </dsp:nvSpPr>
      <dsp:spPr>
        <a:xfrm>
          <a:off x="0" y="904525"/>
          <a:ext cx="5062141" cy="72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DCEADB-C728-4843-BBEC-12BD7C10C17E}">
      <dsp:nvSpPr>
        <dsp:cNvPr id="0" name=""/>
        <dsp:cNvSpPr/>
      </dsp:nvSpPr>
      <dsp:spPr>
        <a:xfrm>
          <a:off x="218485" y="1067035"/>
          <a:ext cx="397245" cy="3972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354A24-6AD8-47ED-8937-8B03ED53B531}">
      <dsp:nvSpPr>
        <dsp:cNvPr id="0" name=""/>
        <dsp:cNvSpPr/>
      </dsp:nvSpPr>
      <dsp:spPr>
        <a:xfrm>
          <a:off x="834215" y="904525"/>
          <a:ext cx="422792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Duration: </a:t>
          </a:r>
          <a:r>
            <a:rPr lang="en-US" sz="1800" kern="1200"/>
            <a:t> February to April 2025.</a:t>
          </a:r>
        </a:p>
      </dsp:txBody>
      <dsp:txXfrm>
        <a:off x="834215" y="904525"/>
        <a:ext cx="4227925" cy="722264"/>
      </dsp:txXfrm>
    </dsp:sp>
    <dsp:sp modelId="{8DE7B8D1-B387-483C-9007-A476705CFBFE}">
      <dsp:nvSpPr>
        <dsp:cNvPr id="0" name=""/>
        <dsp:cNvSpPr/>
      </dsp:nvSpPr>
      <dsp:spPr>
        <a:xfrm>
          <a:off x="0" y="1807356"/>
          <a:ext cx="5062141" cy="72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76B52-18EB-46F6-8D69-52E0BCECB87E}">
      <dsp:nvSpPr>
        <dsp:cNvPr id="0" name=""/>
        <dsp:cNvSpPr/>
      </dsp:nvSpPr>
      <dsp:spPr>
        <a:xfrm>
          <a:off x="218485" y="1969865"/>
          <a:ext cx="397245" cy="3972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EA85C4-CB47-4EFB-A68E-3298B2841C5A}">
      <dsp:nvSpPr>
        <dsp:cNvPr id="0" name=""/>
        <dsp:cNvSpPr/>
      </dsp:nvSpPr>
      <dsp:spPr>
        <a:xfrm>
          <a:off x="834215" y="1807356"/>
          <a:ext cx="422792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orbel" panose="020B0503020204020204"/>
            </a:rPr>
            <a:t>The</a:t>
          </a:r>
          <a:r>
            <a:rPr lang="en-US" sz="1800" kern="1200"/>
            <a:t> data will be split into three categories; </a:t>
          </a:r>
        </a:p>
      </dsp:txBody>
      <dsp:txXfrm>
        <a:off x="834215" y="1807356"/>
        <a:ext cx="4227925" cy="722264"/>
      </dsp:txXfrm>
    </dsp:sp>
    <dsp:sp modelId="{59F0C9E7-0E48-42D2-92ED-81E0CB390FA3}">
      <dsp:nvSpPr>
        <dsp:cNvPr id="0" name=""/>
        <dsp:cNvSpPr/>
      </dsp:nvSpPr>
      <dsp:spPr>
        <a:xfrm>
          <a:off x="0" y="2710187"/>
          <a:ext cx="5062141" cy="72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9FEA62-C50F-477D-A278-BD7217042F09}">
      <dsp:nvSpPr>
        <dsp:cNvPr id="0" name=""/>
        <dsp:cNvSpPr/>
      </dsp:nvSpPr>
      <dsp:spPr>
        <a:xfrm>
          <a:off x="218485" y="2872696"/>
          <a:ext cx="397245" cy="3972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D63598-115A-43B8-97C4-527C8DA232F4}">
      <dsp:nvSpPr>
        <dsp:cNvPr id="0" name=""/>
        <dsp:cNvSpPr/>
      </dsp:nvSpPr>
      <dsp:spPr>
        <a:xfrm>
          <a:off x="834215" y="2710187"/>
          <a:ext cx="422792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Training Set – To train the model</a:t>
          </a:r>
        </a:p>
      </dsp:txBody>
      <dsp:txXfrm>
        <a:off x="834215" y="2710187"/>
        <a:ext cx="4227925" cy="722264"/>
      </dsp:txXfrm>
    </dsp:sp>
    <dsp:sp modelId="{EE16225A-8101-448C-8D52-125F37E74FB0}">
      <dsp:nvSpPr>
        <dsp:cNvPr id="0" name=""/>
        <dsp:cNvSpPr/>
      </dsp:nvSpPr>
      <dsp:spPr>
        <a:xfrm>
          <a:off x="0" y="3613017"/>
          <a:ext cx="5062141" cy="72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F2B1DC-3961-4641-A67C-E6F77047C0AC}">
      <dsp:nvSpPr>
        <dsp:cNvPr id="0" name=""/>
        <dsp:cNvSpPr/>
      </dsp:nvSpPr>
      <dsp:spPr>
        <a:xfrm>
          <a:off x="218485" y="3775527"/>
          <a:ext cx="397245" cy="3972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A165BE-FB4F-4CFB-9D0C-625BD1BC6E93}">
      <dsp:nvSpPr>
        <dsp:cNvPr id="0" name=""/>
        <dsp:cNvSpPr/>
      </dsp:nvSpPr>
      <dsp:spPr>
        <a:xfrm>
          <a:off x="834215" y="3613017"/>
          <a:ext cx="422792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Validation Set – to validate the trained model</a:t>
          </a:r>
        </a:p>
      </dsp:txBody>
      <dsp:txXfrm>
        <a:off x="834215" y="3613017"/>
        <a:ext cx="4227925" cy="722264"/>
      </dsp:txXfrm>
    </dsp:sp>
    <dsp:sp modelId="{947663B0-F519-43F0-9E58-1F0F76169E68}">
      <dsp:nvSpPr>
        <dsp:cNvPr id="0" name=""/>
        <dsp:cNvSpPr/>
      </dsp:nvSpPr>
      <dsp:spPr>
        <a:xfrm>
          <a:off x="0" y="4515848"/>
          <a:ext cx="5062141" cy="72226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A8D2C0-55A5-4220-A6D1-CF288256B89C}">
      <dsp:nvSpPr>
        <dsp:cNvPr id="0" name=""/>
        <dsp:cNvSpPr/>
      </dsp:nvSpPr>
      <dsp:spPr>
        <a:xfrm>
          <a:off x="218485" y="4678357"/>
          <a:ext cx="397245" cy="3972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32CD4-606D-4687-B541-EFA03D1125CF}">
      <dsp:nvSpPr>
        <dsp:cNvPr id="0" name=""/>
        <dsp:cNvSpPr/>
      </dsp:nvSpPr>
      <dsp:spPr>
        <a:xfrm>
          <a:off x="834215" y="4515848"/>
          <a:ext cx="4227925" cy="7222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40" tIns="76440" rIns="76440" bIns="7644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Test Set – To determine model efficiency</a:t>
          </a:r>
        </a:p>
      </dsp:txBody>
      <dsp:txXfrm>
        <a:off x="834215" y="4515848"/>
        <a:ext cx="4227925" cy="7222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858781-4105-4FAC-A3AD-67A9A3AD29FB}">
      <dsp:nvSpPr>
        <dsp:cNvPr id="0" name=""/>
        <dsp:cNvSpPr/>
      </dsp:nvSpPr>
      <dsp:spPr>
        <a:xfrm>
          <a:off x="2182252" y="697037"/>
          <a:ext cx="4709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950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5189" y="740247"/>
        <a:ext cx="25077" cy="5020"/>
      </dsp:txXfrm>
    </dsp:sp>
    <dsp:sp modelId="{4F1213A9-2EB0-477B-BFBD-0C6FA3884CB3}">
      <dsp:nvSpPr>
        <dsp:cNvPr id="0" name=""/>
        <dsp:cNvSpPr/>
      </dsp:nvSpPr>
      <dsp:spPr>
        <a:xfrm>
          <a:off x="3399" y="88561"/>
          <a:ext cx="2180653" cy="13083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4" tIns="112162" rIns="106854" bIns="1121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 developed a machine learning model to predict the average prices of </a:t>
          </a:r>
          <a:r>
            <a:rPr lang="en-US" sz="1200" kern="1200" dirty="0">
              <a:latin typeface="Corbel" panose="020B0503020204020204"/>
            </a:rPr>
            <a:t>bananas</a:t>
          </a:r>
          <a:r>
            <a:rPr lang="en-US" sz="1200" kern="1200" dirty="0"/>
            <a:t> based on historical sales and pricing data. </a:t>
          </a:r>
        </a:p>
      </dsp:txBody>
      <dsp:txXfrm>
        <a:off x="3399" y="88561"/>
        <a:ext cx="2180653" cy="1308392"/>
      </dsp:txXfrm>
    </dsp:sp>
    <dsp:sp modelId="{30C961A4-73E6-4E05-9A37-2FBB1D0279EC}">
      <dsp:nvSpPr>
        <dsp:cNvPr id="0" name=""/>
        <dsp:cNvSpPr/>
      </dsp:nvSpPr>
      <dsp:spPr>
        <a:xfrm>
          <a:off x="1093726" y="1395153"/>
          <a:ext cx="2682203" cy="470950"/>
        </a:xfrm>
        <a:custGeom>
          <a:avLst/>
          <a:gdLst/>
          <a:ahLst/>
          <a:cxnLst/>
          <a:rect l="0" t="0" r="0" b="0"/>
          <a:pathLst>
            <a:path>
              <a:moveTo>
                <a:pt x="2682203" y="0"/>
              </a:moveTo>
              <a:lnTo>
                <a:pt x="2682203" y="252575"/>
              </a:lnTo>
              <a:lnTo>
                <a:pt x="0" y="252575"/>
              </a:lnTo>
              <a:lnTo>
                <a:pt x="0" y="470950"/>
              </a:lnTo>
            </a:path>
          </a:pathLst>
        </a:custGeom>
        <a:noFill/>
        <a:ln w="9525" cap="rnd" cmpd="sng" algn="ctr">
          <a:solidFill>
            <a:schemeClr val="accent2">
              <a:hueOff val="290162"/>
              <a:satOff val="-2586"/>
              <a:lumOff val="-5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610" y="1628118"/>
        <a:ext cx="136434" cy="5020"/>
      </dsp:txXfrm>
    </dsp:sp>
    <dsp:sp modelId="{4821D441-7CBA-43F2-A863-16ECDA7F314C}">
      <dsp:nvSpPr>
        <dsp:cNvPr id="0" name=""/>
        <dsp:cNvSpPr/>
      </dsp:nvSpPr>
      <dsp:spPr>
        <a:xfrm>
          <a:off x="2685603" y="88561"/>
          <a:ext cx="2180653" cy="1308392"/>
        </a:xfrm>
        <a:prstGeom prst="rect">
          <a:avLst/>
        </a:prstGeom>
        <a:solidFill>
          <a:schemeClr val="accent2">
            <a:hueOff val="232129"/>
            <a:satOff val="-2069"/>
            <a:lumOff val="-431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4" tIns="112162" rIns="106854" bIns="1121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model was trained using a robust feature engineering process, leveraging time-based patterns and categorical encoding.</a:t>
          </a:r>
        </a:p>
      </dsp:txBody>
      <dsp:txXfrm>
        <a:off x="2685603" y="88561"/>
        <a:ext cx="2180653" cy="1308392"/>
      </dsp:txXfrm>
    </dsp:sp>
    <dsp:sp modelId="{A9B5B8BE-3278-48C3-934B-87426C3E7FFA}">
      <dsp:nvSpPr>
        <dsp:cNvPr id="0" name=""/>
        <dsp:cNvSpPr/>
      </dsp:nvSpPr>
      <dsp:spPr>
        <a:xfrm>
          <a:off x="2182252" y="2506980"/>
          <a:ext cx="4709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950" y="45720"/>
              </a:lnTo>
            </a:path>
          </a:pathLst>
        </a:custGeom>
        <a:noFill/>
        <a:ln w="9525" cap="rnd" cmpd="sng" algn="ctr">
          <a:solidFill>
            <a:schemeClr val="accent2">
              <a:hueOff val="580323"/>
              <a:satOff val="-5172"/>
              <a:lumOff val="-107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5189" y="2550189"/>
        <a:ext cx="25077" cy="5020"/>
      </dsp:txXfrm>
    </dsp:sp>
    <dsp:sp modelId="{B86D63AD-26CE-40F9-855E-2C8BFABD5FD3}">
      <dsp:nvSpPr>
        <dsp:cNvPr id="0" name=""/>
        <dsp:cNvSpPr/>
      </dsp:nvSpPr>
      <dsp:spPr>
        <a:xfrm>
          <a:off x="3399" y="1898503"/>
          <a:ext cx="2180653" cy="1308392"/>
        </a:xfrm>
        <a:prstGeom prst="rect">
          <a:avLst/>
        </a:prstGeom>
        <a:solidFill>
          <a:schemeClr val="accent2">
            <a:hueOff val="464259"/>
            <a:satOff val="-4137"/>
            <a:lumOff val="-863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4" tIns="112162" rIns="106854" bIns="11216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summary model scores were;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Mean Absolute Error (MAE): 0.81</a:t>
          </a:r>
          <a:endParaRPr lang="en-US" sz="900" kern="1200" dirty="0"/>
        </a:p>
      </dsp:txBody>
      <dsp:txXfrm>
        <a:off x="3399" y="1898503"/>
        <a:ext cx="2180653" cy="1308392"/>
      </dsp:txXfrm>
    </dsp:sp>
    <dsp:sp modelId="{E6E96301-3C37-4CC2-82D2-67BA8A558254}">
      <dsp:nvSpPr>
        <dsp:cNvPr id="0" name=""/>
        <dsp:cNvSpPr/>
      </dsp:nvSpPr>
      <dsp:spPr>
        <a:xfrm>
          <a:off x="1093726" y="3205096"/>
          <a:ext cx="2682203" cy="470950"/>
        </a:xfrm>
        <a:custGeom>
          <a:avLst/>
          <a:gdLst/>
          <a:ahLst/>
          <a:cxnLst/>
          <a:rect l="0" t="0" r="0" b="0"/>
          <a:pathLst>
            <a:path>
              <a:moveTo>
                <a:pt x="2682203" y="0"/>
              </a:moveTo>
              <a:lnTo>
                <a:pt x="2682203" y="252575"/>
              </a:lnTo>
              <a:lnTo>
                <a:pt x="0" y="252575"/>
              </a:lnTo>
              <a:lnTo>
                <a:pt x="0" y="470950"/>
              </a:lnTo>
            </a:path>
          </a:pathLst>
        </a:custGeom>
        <a:noFill/>
        <a:ln w="9525" cap="rnd" cmpd="sng" algn="ctr">
          <a:solidFill>
            <a:schemeClr val="accent2">
              <a:hueOff val="870485"/>
              <a:satOff val="-7757"/>
              <a:lumOff val="-161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6610" y="3438061"/>
        <a:ext cx="136434" cy="5020"/>
      </dsp:txXfrm>
    </dsp:sp>
    <dsp:sp modelId="{A023E603-4E38-4AA5-A953-F21261AAD094}">
      <dsp:nvSpPr>
        <dsp:cNvPr id="0" name=""/>
        <dsp:cNvSpPr/>
      </dsp:nvSpPr>
      <dsp:spPr>
        <a:xfrm>
          <a:off x="2685603" y="1898503"/>
          <a:ext cx="2180653" cy="1308392"/>
        </a:xfrm>
        <a:prstGeom prst="rect">
          <a:avLst/>
        </a:prstGeom>
        <a:solidFill>
          <a:schemeClr val="accent2">
            <a:hueOff val="696388"/>
            <a:satOff val="-6206"/>
            <a:lumOff val="-129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4" tIns="112162" rIns="106854" bIns="11216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On average, the model's predicted prices deviate from actual prices by only 0.81 units, which is minimal given the typical price range.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Root Mean Squared Log Error (RMSLE): 0.033</a:t>
          </a:r>
          <a:endParaRPr lang="en-US" sz="900" kern="1200" dirty="0"/>
        </a:p>
      </dsp:txBody>
      <dsp:txXfrm>
        <a:off x="2685603" y="1898503"/>
        <a:ext cx="2180653" cy="1308392"/>
      </dsp:txXfrm>
    </dsp:sp>
    <dsp:sp modelId="{A5909D88-B4AF-47A5-BAE7-7D0406A68034}">
      <dsp:nvSpPr>
        <dsp:cNvPr id="0" name=""/>
        <dsp:cNvSpPr/>
      </dsp:nvSpPr>
      <dsp:spPr>
        <a:xfrm>
          <a:off x="2182252" y="4316922"/>
          <a:ext cx="4709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70950" y="45720"/>
              </a:lnTo>
            </a:path>
          </a:pathLst>
        </a:custGeom>
        <a:noFill/>
        <a:ln w="9525" cap="rnd" cmpd="sng" algn="ctr">
          <a:solidFill>
            <a:schemeClr val="accent2">
              <a:hueOff val="1160647"/>
              <a:satOff val="-10343"/>
              <a:lumOff val="-215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05189" y="4360132"/>
        <a:ext cx="25077" cy="5020"/>
      </dsp:txXfrm>
    </dsp:sp>
    <dsp:sp modelId="{C5BADDFA-5080-4566-99DE-15D3D62606F3}">
      <dsp:nvSpPr>
        <dsp:cNvPr id="0" name=""/>
        <dsp:cNvSpPr/>
      </dsp:nvSpPr>
      <dsp:spPr>
        <a:xfrm>
          <a:off x="3399" y="3708446"/>
          <a:ext cx="2180653" cy="1308392"/>
        </a:xfrm>
        <a:prstGeom prst="rect">
          <a:avLst/>
        </a:prstGeom>
        <a:solidFill>
          <a:schemeClr val="accent2">
            <a:hueOff val="928518"/>
            <a:satOff val="-8274"/>
            <a:lumOff val="-172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4" tIns="112162" rIns="106854" bIns="112162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This very low score indicates that the model predicts consistently and reliably, with minimal large deviations — even for lower-priced items.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R² Score: 0.9997</a:t>
          </a:r>
          <a:endParaRPr lang="en-US" sz="900" kern="1200" dirty="0"/>
        </a:p>
      </dsp:txBody>
      <dsp:txXfrm>
        <a:off x="3399" y="3708446"/>
        <a:ext cx="2180653" cy="1308392"/>
      </dsp:txXfrm>
    </dsp:sp>
    <dsp:sp modelId="{581EFE14-2ACC-432C-B39C-26E2648E5CAE}">
      <dsp:nvSpPr>
        <dsp:cNvPr id="0" name=""/>
        <dsp:cNvSpPr/>
      </dsp:nvSpPr>
      <dsp:spPr>
        <a:xfrm>
          <a:off x="2685603" y="3708446"/>
          <a:ext cx="2180653" cy="1308392"/>
        </a:xfrm>
        <a:prstGeom prst="rect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854" tIns="112162" rIns="106854" bIns="11216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model explains 99.97% of the variability in actual prices. This indicates a very strong predictive capability, with excellent alignment between predicted and true values.</a:t>
          </a:r>
        </a:p>
      </dsp:txBody>
      <dsp:txXfrm>
        <a:off x="2685603" y="3708446"/>
        <a:ext cx="2180653" cy="13083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13888-43C6-4F03-A0BA-20B112F20872}">
      <dsp:nvSpPr>
        <dsp:cNvPr id="0" name=""/>
        <dsp:cNvSpPr/>
      </dsp:nvSpPr>
      <dsp:spPr>
        <a:xfrm>
          <a:off x="692642" y="191564"/>
          <a:ext cx="529189" cy="529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8AD7E-D89B-422D-91C3-C6711CB2B087}">
      <dsp:nvSpPr>
        <dsp:cNvPr id="0" name=""/>
        <dsp:cNvSpPr/>
      </dsp:nvSpPr>
      <dsp:spPr>
        <a:xfrm>
          <a:off x="369249" y="919565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The model is highly accurate and stable, making it suitable for:</a:t>
          </a:r>
        </a:p>
      </dsp:txBody>
      <dsp:txXfrm>
        <a:off x="369249" y="919565"/>
        <a:ext cx="1175976" cy="470390"/>
      </dsp:txXfrm>
    </dsp:sp>
    <dsp:sp modelId="{6AABC663-902C-488B-854D-12EB061D3AA8}">
      <dsp:nvSpPr>
        <dsp:cNvPr id="0" name=""/>
        <dsp:cNvSpPr/>
      </dsp:nvSpPr>
      <dsp:spPr>
        <a:xfrm>
          <a:off x="2074415" y="191564"/>
          <a:ext cx="529189" cy="529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DB9CC-CE2B-4D58-8334-9807180AF7D0}">
      <dsp:nvSpPr>
        <dsp:cNvPr id="0" name=""/>
        <dsp:cNvSpPr/>
      </dsp:nvSpPr>
      <dsp:spPr>
        <a:xfrm>
          <a:off x="1751021" y="919565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Price forecasting</a:t>
          </a:r>
        </a:p>
      </dsp:txBody>
      <dsp:txXfrm>
        <a:off x="1751021" y="919565"/>
        <a:ext cx="1175976" cy="470390"/>
      </dsp:txXfrm>
    </dsp:sp>
    <dsp:sp modelId="{27D28DDA-3E36-47FB-806A-8766CECA2F89}">
      <dsp:nvSpPr>
        <dsp:cNvPr id="0" name=""/>
        <dsp:cNvSpPr/>
      </dsp:nvSpPr>
      <dsp:spPr>
        <a:xfrm>
          <a:off x="3456187" y="191564"/>
          <a:ext cx="529189" cy="5291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262A1-208C-4666-AA78-6DC35D7F10D7}">
      <dsp:nvSpPr>
        <dsp:cNvPr id="0" name=""/>
        <dsp:cNvSpPr/>
      </dsp:nvSpPr>
      <dsp:spPr>
        <a:xfrm>
          <a:off x="3132794" y="919565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Inventory and procurement planning</a:t>
          </a:r>
        </a:p>
      </dsp:txBody>
      <dsp:txXfrm>
        <a:off x="3132794" y="919565"/>
        <a:ext cx="1175976" cy="470390"/>
      </dsp:txXfrm>
    </dsp:sp>
    <dsp:sp modelId="{5243D83F-23AC-4F38-B9ED-00D07E1CEE23}">
      <dsp:nvSpPr>
        <dsp:cNvPr id="0" name=""/>
        <dsp:cNvSpPr/>
      </dsp:nvSpPr>
      <dsp:spPr>
        <a:xfrm>
          <a:off x="692642" y="1683949"/>
          <a:ext cx="529189" cy="5291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D2CA1A-2135-4CCB-ABEA-6423BBF593BE}">
      <dsp:nvSpPr>
        <dsp:cNvPr id="0" name=""/>
        <dsp:cNvSpPr/>
      </dsp:nvSpPr>
      <dsp:spPr>
        <a:xfrm>
          <a:off x="369249" y="2411950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Market trend analysis</a:t>
          </a:r>
        </a:p>
      </dsp:txBody>
      <dsp:txXfrm>
        <a:off x="369249" y="2411950"/>
        <a:ext cx="1175976" cy="470390"/>
      </dsp:txXfrm>
    </dsp:sp>
    <dsp:sp modelId="{303D1C3B-0B1E-46A0-BFC4-B643C1BFC510}">
      <dsp:nvSpPr>
        <dsp:cNvPr id="0" name=""/>
        <dsp:cNvSpPr/>
      </dsp:nvSpPr>
      <dsp:spPr>
        <a:xfrm>
          <a:off x="2074415" y="1683949"/>
          <a:ext cx="529189" cy="5291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E3165-F454-4603-8C47-3A282F998EB0}">
      <dsp:nvSpPr>
        <dsp:cNvPr id="0" name=""/>
        <dsp:cNvSpPr/>
      </dsp:nvSpPr>
      <dsp:spPr>
        <a:xfrm>
          <a:off x="1751021" y="2411950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By integrating this model into the business pipeline, management can:</a:t>
          </a:r>
        </a:p>
      </dsp:txBody>
      <dsp:txXfrm>
        <a:off x="1751021" y="2411950"/>
        <a:ext cx="1175976" cy="470390"/>
      </dsp:txXfrm>
    </dsp:sp>
    <dsp:sp modelId="{5F5F5CED-13EC-4E9C-AA86-E1D8AA9E4312}">
      <dsp:nvSpPr>
        <dsp:cNvPr id="0" name=""/>
        <dsp:cNvSpPr/>
      </dsp:nvSpPr>
      <dsp:spPr>
        <a:xfrm>
          <a:off x="3456187" y="1683949"/>
          <a:ext cx="529189" cy="5291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CC51F3-CB0A-4D17-8DF0-D512503559EE}">
      <dsp:nvSpPr>
        <dsp:cNvPr id="0" name=""/>
        <dsp:cNvSpPr/>
      </dsp:nvSpPr>
      <dsp:spPr>
        <a:xfrm>
          <a:off x="3132794" y="2411950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Enhance decision-making around product pricing and promotions</a:t>
          </a:r>
        </a:p>
      </dsp:txBody>
      <dsp:txXfrm>
        <a:off x="3132794" y="2411950"/>
        <a:ext cx="1175976" cy="470390"/>
      </dsp:txXfrm>
    </dsp:sp>
    <dsp:sp modelId="{EECDA723-4B3D-4BBB-9B31-EE58FCF59FD6}">
      <dsp:nvSpPr>
        <dsp:cNvPr id="0" name=""/>
        <dsp:cNvSpPr/>
      </dsp:nvSpPr>
      <dsp:spPr>
        <a:xfrm>
          <a:off x="1383529" y="3176335"/>
          <a:ext cx="529189" cy="52918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731BE9-5864-44F4-9FAD-AC769242CCFF}">
      <dsp:nvSpPr>
        <dsp:cNvPr id="0" name=""/>
        <dsp:cNvSpPr/>
      </dsp:nvSpPr>
      <dsp:spPr>
        <a:xfrm>
          <a:off x="1060135" y="3904335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Reduce the risk of pricing errors</a:t>
          </a:r>
        </a:p>
      </dsp:txBody>
      <dsp:txXfrm>
        <a:off x="1060135" y="3904335"/>
        <a:ext cx="1175976" cy="470390"/>
      </dsp:txXfrm>
    </dsp:sp>
    <dsp:sp modelId="{F4F4F8E8-44F6-4171-9C89-38FEB2D8D16F}">
      <dsp:nvSpPr>
        <dsp:cNvPr id="0" name=""/>
        <dsp:cNvSpPr/>
      </dsp:nvSpPr>
      <dsp:spPr>
        <a:xfrm>
          <a:off x="2765301" y="3176335"/>
          <a:ext cx="529189" cy="52918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E7BDE3-3BA4-45A7-890B-AE95AE953D60}">
      <dsp:nvSpPr>
        <dsp:cNvPr id="0" name=""/>
        <dsp:cNvSpPr/>
      </dsp:nvSpPr>
      <dsp:spPr>
        <a:xfrm>
          <a:off x="2441907" y="3904335"/>
          <a:ext cx="1175976" cy="470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 profitability through more precise market alignment</a:t>
          </a:r>
        </a:p>
      </dsp:txBody>
      <dsp:txXfrm>
        <a:off x="2441907" y="3904335"/>
        <a:ext cx="1175976" cy="4703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E17748-DDA8-4E29-8EE1-7E7ABC7AFF1B}">
      <dsp:nvSpPr>
        <dsp:cNvPr id="0" name=""/>
        <dsp:cNvSpPr/>
      </dsp:nvSpPr>
      <dsp:spPr>
        <a:xfrm>
          <a:off x="0" y="639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129DFC-8E18-4B88-851B-3C188B696EDC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9169BE-AACB-4217-87C8-6FE782917E80}">
      <dsp:nvSpPr>
        <dsp:cNvPr id="0" name=""/>
        <dsp:cNvSpPr/>
      </dsp:nvSpPr>
      <dsp:spPr>
        <a:xfrm>
          <a:off x="1728714" y="639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​Integrate the model into an analytics dashboard or pricing tool.​</a:t>
          </a:r>
        </a:p>
      </dsp:txBody>
      <dsp:txXfrm>
        <a:off x="1728714" y="639"/>
        <a:ext cx="3333426" cy="1496722"/>
      </dsp:txXfrm>
    </dsp:sp>
    <dsp:sp modelId="{87BEC081-AD22-4AD8-80CB-3F4D007D3D7A}">
      <dsp:nvSpPr>
        <dsp:cNvPr id="0" name=""/>
        <dsp:cNvSpPr/>
      </dsp:nvSpPr>
      <dsp:spPr>
        <a:xfrm>
          <a:off x="0" y="1871542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795E8E-1D24-4C9A-810D-5152D0A19C7F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D7E6F1-51CD-4A8B-A890-7977EA623AEB}">
      <dsp:nvSpPr>
        <dsp:cNvPr id="0" name=""/>
        <dsp:cNvSpPr/>
      </dsp:nvSpPr>
      <dsp:spPr>
        <a:xfrm>
          <a:off x="1728714" y="1871542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Periodically retrain and evaluate the model to maintain performance as new data becomes available.​</a:t>
          </a:r>
        </a:p>
      </dsp:txBody>
      <dsp:txXfrm>
        <a:off x="1728714" y="1871542"/>
        <a:ext cx="3333426" cy="1496722"/>
      </dsp:txXfrm>
    </dsp:sp>
    <dsp:sp modelId="{49CEC74F-13DE-43C2-9D40-E27F8C791167}">
      <dsp:nvSpPr>
        <dsp:cNvPr id="0" name=""/>
        <dsp:cNvSpPr/>
      </dsp:nvSpPr>
      <dsp:spPr>
        <a:xfrm>
          <a:off x="0" y="3742445"/>
          <a:ext cx="506214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B83AD8-F4C3-4473-889A-A0B96774AA22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533C7-23B9-4501-8F05-EBEF6CE0AA31}">
      <dsp:nvSpPr>
        <dsp:cNvPr id="0" name=""/>
        <dsp:cNvSpPr/>
      </dsp:nvSpPr>
      <dsp:spPr>
        <a:xfrm>
          <a:off x="1728714" y="3742445"/>
          <a:ext cx="333342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Explore model deployment and monitoring strategies to ensure continued business value.</a:t>
          </a:r>
        </a:p>
      </dsp:txBody>
      <dsp:txXfrm>
        <a:off x="1728714" y="3742445"/>
        <a:ext cx="3333426" cy="149672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483538-892C-4718-8450-4BDA0B349A12}">
      <dsp:nvSpPr>
        <dsp:cNvPr id="0" name=""/>
        <dsp:cNvSpPr/>
      </dsp:nvSpPr>
      <dsp:spPr>
        <a:xfrm>
          <a:off x="0" y="113249"/>
          <a:ext cx="4869656" cy="15514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Thank you for your time</a:t>
          </a:r>
        </a:p>
      </dsp:txBody>
      <dsp:txXfrm>
        <a:off x="75734" y="188983"/>
        <a:ext cx="4718188" cy="1399952"/>
      </dsp:txXfrm>
    </dsp:sp>
    <dsp:sp modelId="{7FF3C667-4476-41FA-BC7E-2680527E41DE}">
      <dsp:nvSpPr>
        <dsp:cNvPr id="0" name=""/>
        <dsp:cNvSpPr/>
      </dsp:nvSpPr>
      <dsp:spPr>
        <a:xfrm>
          <a:off x="0" y="1776989"/>
          <a:ext cx="4869656" cy="1551420"/>
        </a:xfrm>
        <a:prstGeom prst="roundRect">
          <a:avLst/>
        </a:prstGeom>
        <a:solidFill>
          <a:schemeClr val="accent2">
            <a:hueOff val="580323"/>
            <a:satOff val="-5172"/>
            <a:lumOff val="-107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Questions and feedback welcome</a:t>
          </a:r>
        </a:p>
      </dsp:txBody>
      <dsp:txXfrm>
        <a:off x="75734" y="1852723"/>
        <a:ext cx="4718188" cy="1399952"/>
      </dsp:txXfrm>
    </dsp:sp>
    <dsp:sp modelId="{FAE018E3-1C1D-48C6-A8B9-F52411EA989E}">
      <dsp:nvSpPr>
        <dsp:cNvPr id="0" name=""/>
        <dsp:cNvSpPr/>
      </dsp:nvSpPr>
      <dsp:spPr>
        <a:xfrm>
          <a:off x="0" y="3440730"/>
          <a:ext cx="4869656" cy="1551420"/>
        </a:xfrm>
        <a:prstGeom prst="roundRect">
          <a:avLst/>
        </a:prstGeom>
        <a:solidFill>
          <a:schemeClr val="accent2">
            <a:hueOff val="1160647"/>
            <a:satOff val="-10343"/>
            <a:lumOff val="-215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Optional: live demo or dashboard preview</a:t>
          </a:r>
        </a:p>
      </dsp:txBody>
      <dsp:txXfrm>
        <a:off x="75734" y="3516464"/>
        <a:ext cx="4718188" cy="13999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1956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38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83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47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912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55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27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39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41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0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65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1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0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9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912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0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3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C31F5DF-2645-48F7-83C4-2276342EE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DE0C5A5-5BE5-42E4-A225-04D63AD48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D80ACAA-0029-45CA-870D-92DAC51C3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F3C54A7-24A0-4CC5-AACD-69AADD38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A1EA582-D051-4F66-936A-27D26BAE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7055DCE-2AA4-4FA4-AF97-F349A7E1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633B356-B015-4249-9366-A1EA70ED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Banana Price Prediction Model for Twiga Foods</a:t>
            </a:r>
          </a:p>
        </p:txBody>
      </p:sp>
      <p:graphicFrame>
        <p:nvGraphicFramePr>
          <p:cNvPr id="30" name="TextBox 2">
            <a:extLst>
              <a:ext uri="{FF2B5EF4-FFF2-40B4-BE49-F238E27FC236}">
                <a16:creationId xmlns:a16="http://schemas.microsoft.com/office/drawing/2014/main" id="{331CB310-D576-055E-63ED-E9F5EA37D3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7514935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1612" y="268275"/>
            <a:ext cx="7761344" cy="724845"/>
          </a:xfrm>
        </p:spPr>
        <p:txBody>
          <a:bodyPr/>
          <a:lstStyle/>
          <a:p>
            <a:r>
              <a:rPr lang="en-US"/>
              <a:t>Feature Importance </a:t>
            </a:r>
            <a:endParaRPr/>
          </a:p>
        </p:txBody>
      </p:sp>
      <p:pic>
        <p:nvPicPr>
          <p:cNvPr id="4" name="Picture 3" descr="A graph with text and numbers&#10;&#10;AI-generated content may be incorrect.">
            <a:extLst>
              <a:ext uri="{FF2B5EF4-FFF2-40B4-BE49-F238E27FC236}">
                <a16:creationId xmlns:a16="http://schemas.microsoft.com/office/drawing/2014/main" id="{206CFBCB-039F-9089-34FC-0BACD08E9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136" y="1106947"/>
            <a:ext cx="7458075" cy="4152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BB85FA-AEE0-AB94-4A44-F7C34F4CB4F6}"/>
              </a:ext>
            </a:extLst>
          </p:cNvPr>
          <p:cNvSpPr txBox="1"/>
          <p:nvPr/>
        </p:nvSpPr>
        <p:spPr>
          <a:xfrm>
            <a:off x="1911883" y="5417004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09BBE4-AE85-DC58-8520-63EC3DD480A7}"/>
              </a:ext>
            </a:extLst>
          </p:cNvPr>
          <p:cNvSpPr txBox="1"/>
          <p:nvPr/>
        </p:nvSpPr>
        <p:spPr>
          <a:xfrm>
            <a:off x="1546029" y="5417003"/>
            <a:ext cx="621952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Based on the given data, the important features include; minimum price and maximum price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8C31F5DF-2645-48F7-83C4-2276342EE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7DE0C5A5-5BE5-42E4-A225-04D63AD48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CD80ACAA-0029-45CA-870D-92DAC51C3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5F3C54A7-24A0-4CC5-AACD-69AADD38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4A1EA582-D051-4F66-936A-27D26BAE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37" name="Freeform 10">
              <a:extLst>
                <a:ext uri="{FF2B5EF4-FFF2-40B4-BE49-F238E27FC236}">
                  <a16:creationId xmlns:a16="http://schemas.microsoft.com/office/drawing/2014/main" id="{87055DCE-2AA4-4FA4-AF97-F349A7E1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8" name="Freeform 11">
              <a:extLst>
                <a:ext uri="{FF2B5EF4-FFF2-40B4-BE49-F238E27FC236}">
                  <a16:creationId xmlns:a16="http://schemas.microsoft.com/office/drawing/2014/main" id="{3633B356-B015-4249-9366-A1EA70ED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500">
                <a:solidFill>
                  <a:srgbClr val="FFFFFF"/>
                </a:solidFill>
              </a:rPr>
              <a:t>📊 Summary of Model Performance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45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46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47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8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9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50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501BC484-6264-D4ED-5938-24E8FF3D54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600357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31F5DF-2645-48F7-83C4-2276342EE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DE0C5A5-5BE5-42E4-A225-04D63AD48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D80ACAA-0029-45CA-870D-92DAC51C3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F3C54A7-24A0-4CC5-AACD-69AADD38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A1EA582-D051-4F66-936A-27D26BAE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7055DCE-2AA4-4FA4-AF97-F349A7E1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633B356-B015-4249-9366-A1EA70ED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6A198EF-6B7D-4B36-8666-4EE5A3BC4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4" y="1284051"/>
            <a:ext cx="2109288" cy="37238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rgbClr val="000000"/>
                </a:solidFill>
              </a:rPr>
              <a:t>What it Means for Management</a:t>
            </a:r>
          </a:p>
        </p:txBody>
      </p:sp>
      <p:sp useBgFill="1">
        <p:nvSpPr>
          <p:cNvPr id="19" name="Rounded Rectangle 16">
            <a:extLst>
              <a:ext uri="{FF2B5EF4-FFF2-40B4-BE49-F238E27FC236}">
                <a16:creationId xmlns:a16="http://schemas.microsoft.com/office/drawing/2014/main" id="{17348318-06B3-4581-BDC7-8BB5ACC0D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65871" y="648931"/>
            <a:ext cx="5161397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4EDEE4-D512-4009-8EEF-CE63D59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0D0D74DB-6C71-4213-85FF-20DD13769E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4E2ECCA0-3402-41F6-B3F0-C0614487A0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E8D51413-DF87-4855-8485-2BD24C20D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BDD05C6A-7DF1-4600-883B-B5E8D2415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47050BDD-AE45-4BCF-A4B4-E66D54993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9BFDB4D1-F713-4EE1-9802-3EC51960B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1656F60A-EA8C-DBE8-286A-33F88140C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2429150"/>
              </p:ext>
            </p:extLst>
          </p:nvPr>
        </p:nvGraphicFramePr>
        <p:xfrm>
          <a:off x="3705900" y="992181"/>
          <a:ext cx="4678020" cy="4566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31F5DF-2645-48F7-83C4-2276342EE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7DE0C5A5-5BE5-42E4-A225-04D63AD48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80ACAA-0029-45CA-870D-92DAC51C3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5F3C54A7-24A0-4CC5-AACD-69AADD38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A1EA582-D051-4F66-936A-27D26BAE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87055DCE-2AA4-4FA4-AF97-F349A7E1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633B356-B015-4249-9366-A1EA70ED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AA8EBAB-1820-415F-9D8D-2CDECA2D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16FA0B-BAC5-C6C5-3D8B-B7E5379A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8544" y="1074392"/>
            <a:ext cx="1832574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Next Steps</a:t>
            </a:r>
          </a:p>
        </p:txBody>
      </p:sp>
      <p:sp useBgFill="1">
        <p:nvSpPr>
          <p:cNvPr id="21" name="Freeform: Shape 20">
            <a:extLst>
              <a:ext uri="{FF2B5EF4-FFF2-40B4-BE49-F238E27FC236}">
                <a16:creationId xmlns:a16="http://schemas.microsoft.com/office/drawing/2014/main" id="{6DB832FE-CF50-494F-BC92-5AF925246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9BB28F-9765-4059-8E5F-E3A9965D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24" name="Freeform 6">
              <a:extLst>
                <a:ext uri="{FF2B5EF4-FFF2-40B4-BE49-F238E27FC236}">
                  <a16:creationId xmlns:a16="http://schemas.microsoft.com/office/drawing/2014/main" id="{CDC2B730-2D9C-4A18-AFDB-0E81AB11B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BBE53A8C-4D41-4E78-B2F0-1277993C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6" name="Freeform 8">
              <a:extLst>
                <a:ext uri="{FF2B5EF4-FFF2-40B4-BE49-F238E27FC236}">
                  <a16:creationId xmlns:a16="http://schemas.microsoft.com/office/drawing/2014/main" id="{EA9E0B8A-E893-4657-A6EE-65DD6D5C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310052A-A033-4FAB-957F-499C17B7C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Freeform 10">
              <a:extLst>
                <a:ext uri="{FF2B5EF4-FFF2-40B4-BE49-F238E27FC236}">
                  <a16:creationId xmlns:a16="http://schemas.microsoft.com/office/drawing/2014/main" id="{3B043786-1DFA-4506-B362-73960ED6E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Freeform 11">
              <a:extLst>
                <a:ext uri="{FF2B5EF4-FFF2-40B4-BE49-F238E27FC236}">
                  <a16:creationId xmlns:a16="http://schemas.microsoft.com/office/drawing/2014/main" id="{91714DAA-0F00-4E7A-A096-03879E69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5B57E5F0-3D69-6096-7AA1-A3D7395CE2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839129"/>
              </p:ext>
            </p:extLst>
          </p:nvPr>
        </p:nvGraphicFramePr>
        <p:xfrm>
          <a:off x="482600" y="643468"/>
          <a:ext cx="506214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52241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31F5DF-2645-48F7-83C4-2276342EE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DE0C5A5-5BE5-42E4-A225-04D63AD48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CD80ACAA-0029-45CA-870D-92DAC51C3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5F3C54A7-24A0-4CC5-AACD-69AADD38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4A1EA582-D051-4F66-936A-27D26BAE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7055DCE-2AA4-4FA4-AF97-F349A7E1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5" name="Freeform 11">
              <a:extLst>
                <a:ext uri="{FF2B5EF4-FFF2-40B4-BE49-F238E27FC236}">
                  <a16:creationId xmlns:a16="http://schemas.microsoft.com/office/drawing/2014/main" id="{3633B356-B015-4249-9366-A1EA70ED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3AE710-7D3C-454B-82CF-49B0093E9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39CC2B4-028D-4241-812D-86DEFC665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Q&amp;A / Thank You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A13242B-E02E-4DE0-859A-2A46B775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5ACFC104-86F4-4D49-B858-F1CA033539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80627160-C0E1-4BB7-AA86-D39CB7E794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F9C4CF4B-A323-44D9-9FEE-90EFE1D06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13E2B3A4-22DB-49DD-A716-388DEC5F87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337CB09C-5543-4330-8C3D-354519D8D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F54B39E1-DFCE-43D0-80F5-D9256E47D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7E3349C2-6468-AC0C-1004-373EA4BBE4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565932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CD6B11F9-7CF4-4EA5-927D-BD9AB9BAA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74" name="Freeform 6">
              <a:extLst>
                <a:ext uri="{FF2B5EF4-FFF2-40B4-BE49-F238E27FC236}">
                  <a16:creationId xmlns:a16="http://schemas.microsoft.com/office/drawing/2014/main" id="{5583BE8A-798A-49D7-83DC-A870570978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75" name="Freeform 7">
              <a:extLst>
                <a:ext uri="{FF2B5EF4-FFF2-40B4-BE49-F238E27FC236}">
                  <a16:creationId xmlns:a16="http://schemas.microsoft.com/office/drawing/2014/main" id="{6DE657C4-420A-45F7-B1EF-FDF95A5D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6" name="Freeform 8">
              <a:extLst>
                <a:ext uri="{FF2B5EF4-FFF2-40B4-BE49-F238E27FC236}">
                  <a16:creationId xmlns:a16="http://schemas.microsoft.com/office/drawing/2014/main" id="{1EE460FA-528A-4C78-B916-355E0AE7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77" name="Freeform 9">
              <a:extLst>
                <a:ext uri="{FF2B5EF4-FFF2-40B4-BE49-F238E27FC236}">
                  <a16:creationId xmlns:a16="http://schemas.microsoft.com/office/drawing/2014/main" id="{38A1243A-751B-4A0E-B1E7-3437113B2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78" name="Freeform 10">
              <a:extLst>
                <a:ext uri="{FF2B5EF4-FFF2-40B4-BE49-F238E27FC236}">
                  <a16:creationId xmlns:a16="http://schemas.microsoft.com/office/drawing/2014/main" id="{11550A02-C965-4A16-A9A9-E686940FA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79" name="Freeform 11">
              <a:extLst>
                <a:ext uri="{FF2B5EF4-FFF2-40B4-BE49-F238E27FC236}">
                  <a16:creationId xmlns:a16="http://schemas.microsoft.com/office/drawing/2014/main" id="{4A579E77-1FA8-4170-94D2-499DB104C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unch of bananas on a black background&#10;&#10;AI-generated content may be incorrect.">
            <a:extLst>
              <a:ext uri="{FF2B5EF4-FFF2-40B4-BE49-F238E27FC236}">
                <a16:creationId xmlns:a16="http://schemas.microsoft.com/office/drawing/2014/main" id="{816290E5-A4B4-A27D-8879-47E45D2C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262" r="36055" b="-1"/>
          <a:stretch>
            <a:fillRect/>
          </a:stretch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5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86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9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88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89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497" y="615921"/>
            <a:ext cx="4464601" cy="7243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/>
              <a:t>Problem Statement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82601" y="1868396"/>
            <a:ext cx="3945510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r>
              <a:rPr lang="en-US" sz="1400" dirty="0"/>
              <a:t>How accurately can we predict future banana prices based on historical trends and market conditions?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endParaRPr lang="en-US" sz="14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r>
              <a:rPr lang="en-US" sz="1400" dirty="0"/>
              <a:t>Twiga Foods Ltd sources bananas from smallholder farmers and distributes them across urban markets in Kenya. Accurate price forecasting allows: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endParaRPr lang="en-US" sz="1400" dirty="0"/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r>
              <a:rPr lang="en-US" sz="1400" dirty="0"/>
              <a:t>Efficient procurement planning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r>
              <a:rPr lang="en-US" sz="1400" dirty="0"/>
              <a:t>Reduced wastage</a:t>
            </a:r>
          </a:p>
          <a:p>
            <a:pPr marL="285750" indent="-28575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r>
              <a:rPr lang="en-US" sz="1400" dirty="0"/>
              <a:t>Better pricing strategies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endParaRPr lang="en-US" sz="14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>
                <a:solidFill>
                  <a:srgbClr val="323232"/>
                </a:solidFill>
              </a:defRPr>
            </a:pPr>
            <a:r>
              <a:rPr lang="en-US" sz="1400" dirty="0"/>
              <a:t>Our task is to build a machine learning model that uses historical price and time-based patterns to forecast banana prices.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C31F5DF-2645-48F7-83C4-2276342EE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7DE0C5A5-5BE5-42E4-A225-04D63AD48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D80ACAA-0029-45CA-870D-92DAC51C3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5F3C54A7-24A0-4CC5-AACD-69AADD38B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A1EA582-D051-4F66-936A-27D26BAE9A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7055DCE-2AA4-4FA4-AF97-F349A7E17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633B356-B015-4249-9366-A1EA70ED4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9AA8EBAB-1820-415F-9D8D-2CDECA2DD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02229" y="1"/>
            <a:ext cx="3341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8544" y="1074392"/>
            <a:ext cx="1832574" cy="437796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Data</a:t>
            </a:r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6DB832FE-CF50-494F-BC92-5AF925246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6774075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89BB28F-9765-4059-8E5F-E3A9965D4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957000" y="0"/>
            <a:ext cx="1827609" cy="6858001"/>
            <a:chOff x="1320800" y="0"/>
            <a:chExt cx="2436813" cy="685800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CDC2B730-2D9C-4A18-AFDB-0E81AB11B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BBE53A8C-4D41-4E78-B2F0-1277993C2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EA9E0B8A-E893-4657-A6EE-65DD6D5CE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9310052A-A033-4FAB-957F-499C17B7C6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41" name="Freeform 10">
              <a:extLst>
                <a:ext uri="{FF2B5EF4-FFF2-40B4-BE49-F238E27FC236}">
                  <a16:creationId xmlns:a16="http://schemas.microsoft.com/office/drawing/2014/main" id="{3B043786-1DFA-4506-B362-73960ED6E1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42" name="Freeform 11">
              <a:extLst>
                <a:ext uri="{FF2B5EF4-FFF2-40B4-BE49-F238E27FC236}">
                  <a16:creationId xmlns:a16="http://schemas.microsoft.com/office/drawing/2014/main" id="{91714DAA-0F00-4E7A-A096-03879E69B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graphicFrame>
        <p:nvGraphicFramePr>
          <p:cNvPr id="20" name="TextBox 2">
            <a:extLst>
              <a:ext uri="{FF2B5EF4-FFF2-40B4-BE49-F238E27FC236}">
                <a16:creationId xmlns:a16="http://schemas.microsoft.com/office/drawing/2014/main" id="{9070332D-D5AD-6725-8C41-4F5F10C432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9531110"/>
              </p:ext>
            </p:extLst>
          </p:nvPr>
        </p:nvGraphicFramePr>
        <p:xfrm>
          <a:off x="482600" y="643468"/>
          <a:ext cx="506214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6819" y="500743"/>
            <a:ext cx="7759095" cy="827315"/>
          </a:xfrm>
        </p:spPr>
        <p:txBody>
          <a:bodyPr/>
          <a:lstStyle/>
          <a:p>
            <a:r>
              <a:rPr lang="en-US"/>
              <a:t>Features</a:t>
            </a:r>
          </a:p>
        </p:txBody>
      </p:sp>
      <p:pic>
        <p:nvPicPr>
          <p:cNvPr id="4" name="Picture 3" descr="A screenshot of a table&#10;&#10;AI-generated content may be incorrect.">
            <a:extLst>
              <a:ext uri="{FF2B5EF4-FFF2-40B4-BE49-F238E27FC236}">
                <a16:creationId xmlns:a16="http://schemas.microsoft.com/office/drawing/2014/main" id="{7DB4439B-CF8F-37A1-A4D3-6F48CC5DB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498147"/>
            <a:ext cx="6664777" cy="43842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076" y="642258"/>
            <a:ext cx="7759095" cy="729343"/>
          </a:xfrm>
        </p:spPr>
        <p:txBody>
          <a:bodyPr/>
          <a:lstStyle/>
          <a:p>
            <a:r>
              <a:rPr lang="en-US"/>
              <a:t>Trend in Banana Pricing</a:t>
            </a:r>
          </a:p>
        </p:txBody>
      </p:sp>
      <p:pic>
        <p:nvPicPr>
          <p:cNvPr id="4" name="Picture 3" descr="A graph of a banana&#10;&#10;AI-generated content may be incorrect.">
            <a:extLst>
              <a:ext uri="{FF2B5EF4-FFF2-40B4-BE49-F238E27FC236}">
                <a16:creationId xmlns:a16="http://schemas.microsoft.com/office/drawing/2014/main" id="{5B0AE3CD-3566-9FF7-2D55-F931A13A1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511142"/>
            <a:ext cx="7587343" cy="451063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1FA93E-EF3E-92AA-20AE-43927BA6B791}"/>
              </a:ext>
            </a:extLst>
          </p:cNvPr>
          <p:cNvSpPr txBox="1"/>
          <p:nvPr/>
        </p:nvSpPr>
        <p:spPr>
          <a:xfrm>
            <a:off x="2694214" y="6177642"/>
            <a:ext cx="473528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Based on the Training and Validation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94986"/>
            <a:ext cx="7704667" cy="951556"/>
          </a:xfrm>
        </p:spPr>
        <p:txBody>
          <a:bodyPr/>
          <a:lstStyle/>
          <a:p>
            <a:r>
              <a:rPr lang="en-US"/>
              <a:t>Fitting and Scoring the Model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074987" y="1541633"/>
            <a:ext cx="7626927" cy="34163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 dirty="0"/>
              <a:t>Model fitting led to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 dirty="0"/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dirty="0"/>
              <a:t>The score; based on </a:t>
            </a:r>
            <a:r>
              <a:rPr lang="en-US" b="1" dirty="0" err="1"/>
              <a:t>model.score</a:t>
            </a:r>
            <a:r>
              <a:rPr lang="en-US" b="1" dirty="0"/>
              <a:t>()</a:t>
            </a:r>
            <a:r>
              <a:rPr lang="en-US" dirty="0"/>
              <a:t> was </a:t>
            </a: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1C5290F-A507-5505-89F9-F94AB61F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96" y="1924632"/>
            <a:ext cx="5600700" cy="1371600"/>
          </a:xfrm>
          <a:prstGeom prst="rect">
            <a:avLst/>
          </a:prstGeom>
        </p:spPr>
      </p:pic>
      <p:pic>
        <p:nvPicPr>
          <p:cNvPr id="5" name="Picture 4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5A38C46-47A7-2E6B-1926-8A4D11445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933" y="4150077"/>
            <a:ext cx="6715125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353291"/>
            <a:ext cx="7704667" cy="1159374"/>
          </a:xfrm>
        </p:spPr>
        <p:txBody>
          <a:bodyPr>
            <a:normAutofit fontScale="90000"/>
          </a:bodyPr>
          <a:lstStyle/>
          <a:p>
            <a:r>
              <a:t>Model </a:t>
            </a:r>
            <a:r>
              <a:rPr lang="en-US"/>
              <a:t>Evaluation</a:t>
            </a:r>
            <a:br>
              <a:rPr lang="en-US"/>
            </a:br>
            <a:r>
              <a:rPr lang="en-US"/>
              <a:t>(Training &amp; Validation Sets)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80524" y="1426974"/>
            <a:ext cx="7315200" cy="466281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/>
              <a:t>We developed a custom function for model evaluation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/>
              <a:t>Upon checking the desired metrics, the model scored as follows; 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/>
              <a:t>This implies that; 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>
              <a:ea typeface="+mn-lt"/>
              <a:cs typeface="+mn-lt"/>
            </a:endParaRPr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 sz="1300">
                <a:ea typeface="+mn-lt"/>
                <a:cs typeface="+mn-lt"/>
              </a:rPr>
              <a:t>Our pricing prediction model demonstrates extremely high accuracy, with less than 3 cents error on average and an R² score of 99.999%, meaning it explains nearly all variability in banana prices. These results indicate the model is highly reliable for short-term forecasting and decision-making across different regions and dates.</a:t>
            </a:r>
            <a:endParaRPr lang="en-US" sz="1300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 sz="110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A78455-270E-73F3-2B18-D7097311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6721" y="2533256"/>
            <a:ext cx="420052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DF40A-6E1E-22D2-987F-40BB2F63C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9489F-1549-CB78-48C4-5D54B1316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353291"/>
            <a:ext cx="7704667" cy="1159374"/>
          </a:xfrm>
        </p:spPr>
        <p:txBody>
          <a:bodyPr>
            <a:normAutofit fontScale="90000"/>
          </a:bodyPr>
          <a:lstStyle/>
          <a:p>
            <a:r>
              <a:t>Model </a:t>
            </a:r>
            <a:r>
              <a:rPr lang="en-US"/>
              <a:t>Predictions</a:t>
            </a:r>
            <a:br>
              <a:rPr lang="en-US"/>
            </a:br>
            <a:r>
              <a:rPr lang="en-US"/>
              <a:t>(Testing Set)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AEEF0-D859-1B40-034E-BA38C17F3EA8}"/>
              </a:ext>
            </a:extLst>
          </p:cNvPr>
          <p:cNvSpPr txBox="1"/>
          <p:nvPr/>
        </p:nvSpPr>
        <p:spPr>
          <a:xfrm>
            <a:off x="980524" y="1688584"/>
            <a:ext cx="7315200" cy="4139595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>
              <a:defRPr sz="1800">
                <a:solidFill>
                  <a:srgbClr val="323232"/>
                </a:solidFill>
              </a:defRPr>
            </a:pPr>
            <a:r>
              <a:rPr lang="en-US"/>
              <a:t>Scoring the model on the test set gave the following results; 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r>
              <a:rPr lang="en-US"/>
              <a:t>This demonstrated scores as follows; </a:t>
            </a: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>
              <a:ea typeface="+mn-lt"/>
              <a:cs typeface="+mn-lt"/>
            </a:endParaRPr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/>
          </a:p>
          <a:p>
            <a:pPr>
              <a:defRPr sz="1800">
                <a:solidFill>
                  <a:srgbClr val="323232"/>
                </a:solidFill>
              </a:defRPr>
            </a:pPr>
            <a:endParaRPr lang="en-US" sz="1100"/>
          </a:p>
        </p:txBody>
      </p:sp>
      <p:pic>
        <p:nvPicPr>
          <p:cNvPr id="5" name="Picture 4" descr="A screenshot of a screen&#10;&#10;AI-generated content may be incorrect.">
            <a:extLst>
              <a:ext uri="{FF2B5EF4-FFF2-40B4-BE49-F238E27FC236}">
                <a16:creationId xmlns:a16="http://schemas.microsoft.com/office/drawing/2014/main" id="{CC2D13E4-444E-005B-CBEE-16238377D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471737"/>
            <a:ext cx="6705600" cy="1914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16766C-4C99-AA67-0555-0283D3D8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5604" y="5105321"/>
            <a:ext cx="631507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1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349" y="3778"/>
            <a:ext cx="7761344" cy="724846"/>
          </a:xfrm>
        </p:spPr>
        <p:txBody>
          <a:bodyPr/>
          <a:lstStyle/>
          <a:p>
            <a:r>
              <a:rPr lang="en-US"/>
              <a:t>Model Performance</a:t>
            </a:r>
          </a:p>
        </p:txBody>
      </p:sp>
      <p:pic>
        <p:nvPicPr>
          <p:cNvPr id="4" name="Picture 3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5F55816A-6404-BAC4-96E1-6B83CA968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66" y="648802"/>
            <a:ext cx="6772275" cy="5295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AD57E1-F2F6-0BF5-B6AC-E2BFF5598202}"/>
              </a:ext>
            </a:extLst>
          </p:cNvPr>
          <p:cNvSpPr txBox="1"/>
          <p:nvPr/>
        </p:nvSpPr>
        <p:spPr>
          <a:xfrm>
            <a:off x="1829271" y="6207721"/>
            <a:ext cx="59334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From the results, only a few predictions were off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Parallax</vt:lpstr>
      <vt:lpstr>Banana Price Prediction Model for Twiga Foods</vt:lpstr>
      <vt:lpstr>Problem Statement</vt:lpstr>
      <vt:lpstr>Data</vt:lpstr>
      <vt:lpstr>Features</vt:lpstr>
      <vt:lpstr>Trend in Banana Pricing</vt:lpstr>
      <vt:lpstr>Fitting and Scoring the Model</vt:lpstr>
      <vt:lpstr>Model Evaluation (Training &amp; Validation Sets)</vt:lpstr>
      <vt:lpstr>Model Predictions (Testing Set)</vt:lpstr>
      <vt:lpstr>Model Performance</vt:lpstr>
      <vt:lpstr>Feature Importance </vt:lpstr>
      <vt:lpstr>📊 Summary of Model Performance</vt:lpstr>
      <vt:lpstr>What it Means for Management</vt:lpstr>
      <vt:lpstr>Next Steps</vt:lpstr>
      <vt:lpstr>Q&amp;A /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52</cp:revision>
  <dcterms:created xsi:type="dcterms:W3CDTF">2013-01-27T09:14:16Z</dcterms:created>
  <dcterms:modified xsi:type="dcterms:W3CDTF">2025-05-19T10:31:21Z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d81ab59-874d-4c4e-acea-de1800cfc0c3_Enabled">
    <vt:lpwstr>true</vt:lpwstr>
  </property>
  <property fmtid="{D5CDD505-2E9C-101B-9397-08002B2CF9AE}" pid="3" name="MSIP_Label_5d81ab59-874d-4c4e-acea-de1800cfc0c3_SetDate">
    <vt:lpwstr>2025-05-19T06:49:46Z</vt:lpwstr>
  </property>
  <property fmtid="{D5CDD505-2E9C-101B-9397-08002B2CF9AE}" pid="4" name="MSIP_Label_5d81ab59-874d-4c4e-acea-de1800cfc0c3_Method">
    <vt:lpwstr>Privileged</vt:lpwstr>
  </property>
  <property fmtid="{D5CDD505-2E9C-101B-9397-08002B2CF9AE}" pid="5" name="MSIP_Label_5d81ab59-874d-4c4e-acea-de1800cfc0c3_Name">
    <vt:lpwstr>Business - Internal</vt:lpwstr>
  </property>
  <property fmtid="{D5CDD505-2E9C-101B-9397-08002B2CF9AE}" pid="6" name="MSIP_Label_5d81ab59-874d-4c4e-acea-de1800cfc0c3_SiteId">
    <vt:lpwstr>5e224aa0-6656-470b-8e95-79c227cd4ae9</vt:lpwstr>
  </property>
  <property fmtid="{D5CDD505-2E9C-101B-9397-08002B2CF9AE}" pid="7" name="MSIP_Label_5d81ab59-874d-4c4e-acea-de1800cfc0c3_ActionId">
    <vt:lpwstr>d05b0f1d-f92d-44f2-88ed-919e4f186383</vt:lpwstr>
  </property>
  <property fmtid="{D5CDD505-2E9C-101B-9397-08002B2CF9AE}" pid="8" name="MSIP_Label_5d81ab59-874d-4c4e-acea-de1800cfc0c3_ContentBits">
    <vt:lpwstr>2</vt:lpwstr>
  </property>
  <property fmtid="{D5CDD505-2E9C-101B-9397-08002B2CF9AE}" pid="9" name="MSIP_Label_5d81ab59-874d-4c4e-acea-de1800cfc0c3_Tag">
    <vt:lpwstr>10, 0, 1, 2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Classification: Business - Internal</vt:lpwstr>
  </property>
</Properties>
</file>