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27" d="100"/>
          <a:sy n="27" d="100"/>
        </p:scale>
        <p:origin x="43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F4A6-19B4-4B8A-BB52-7A868D235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A93B1-9069-4B7C-98AE-0BAC1F37C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4AC11-C6C9-4EAE-9104-E49140B2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E409-EDF0-480F-BAC9-ADAEF6419D63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4EFA4-8E46-4F3A-AE08-D5513B28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BD066-4061-4A46-951E-3EE55DBA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45ED-35F9-44EB-8FEA-087135987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35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A2E4-07E0-49E6-9D29-A55EE3414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B7FBC-04AB-407C-BA22-1EF5CD24D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CBF60-2A36-4A28-AABD-998C972A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E409-EDF0-480F-BAC9-ADAEF6419D63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CC1C6-E8AC-43DB-AA15-B27D4442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8044F-E81F-4135-9EAE-4F35878A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45ED-35F9-44EB-8FEA-087135987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93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94375-6248-411E-B603-15D1C7F5E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74C8-5C17-4BC2-8AA9-643470B16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55AED-3478-4609-B150-0390A6EB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E409-EDF0-480F-BAC9-ADAEF6419D63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E9E1B-4CE1-4A56-9C31-FD950A1B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AC816-5CD8-42DF-A806-EBEEC493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45ED-35F9-44EB-8FEA-087135987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83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E35F-1500-4630-AB4B-8B2B3A68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2AFD3-A9D7-400A-925F-3F30699E5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2B7CE-6A82-44B3-A312-F0CA88F7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E409-EDF0-480F-BAC9-ADAEF6419D63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C3DB-9950-4FE2-A1CF-00C80843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17E9F-A7C1-4F70-AE5A-EDD6ABC5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45ED-35F9-44EB-8FEA-087135987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92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7B29-803E-4686-860F-D383E338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28E64-D00E-4685-A834-F5A4A37A9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EC4C2-6A4C-445F-9B41-C52D7780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E409-EDF0-480F-BAC9-ADAEF6419D63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648C0-F4B4-498A-AC2E-6D5D9A5D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01E59-2365-43AD-8FE2-714E2C7F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45ED-35F9-44EB-8FEA-087135987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39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DD58-5762-4FC4-AA36-E5AEC97F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8A6F5-DB11-4467-B27E-022FB407B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8490E-673B-420D-8AE7-448448AA2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C4686-99FF-436A-A17A-4355818A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E409-EDF0-480F-BAC9-ADAEF6419D63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00FB8-8430-4564-B156-2E0550E6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6579D-8C86-41C3-9113-CE08424F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45ED-35F9-44EB-8FEA-087135987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43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8DC7-5AF5-46EE-9D82-1D001ADB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037D3-43BA-43D5-8F02-FD9EB90D3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AED0B-CA22-4F38-A6EE-59533DCB8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D4D7E-9CC7-4D1D-8DF6-D4D1D065A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3BBB1F-BFC9-4A66-8CBA-9A1FCDA06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DC408-87D2-4388-B426-B332734B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E409-EDF0-480F-BAC9-ADAEF6419D63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CD9D4-8B20-42F0-A9B7-E543D3E6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32CD9-1907-438E-8358-27D09374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45ED-35F9-44EB-8FEA-087135987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42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CD51-02C8-4317-A0C5-BB21B505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C8E70-5CC6-4090-AEB8-1A568545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E409-EDF0-480F-BAC9-ADAEF6419D63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71211-D5D7-4218-85ED-2C0B03B4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F84D9-1294-4455-B87C-D64178FE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45ED-35F9-44EB-8FEA-087135987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36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E26C5-5DD8-4DFC-9726-7A7007B9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E409-EDF0-480F-BAC9-ADAEF6419D63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0771D-BAD7-4184-9562-BAD56EE0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93823-FB7A-4009-B214-536CB12E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45ED-35F9-44EB-8FEA-087135987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7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2D76-3A5A-477B-A017-7A85559AB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3D5AA-B004-4BBC-AC10-DA35ACC7C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9F065-2DB8-4BFC-BFD7-47D9FABAB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D74C1-D35D-4769-9F11-EDAB2F64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E409-EDF0-480F-BAC9-ADAEF6419D63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F730F-5757-4518-BEBD-0C91F33B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D421D-92B6-4E8A-9F36-74D01BAC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45ED-35F9-44EB-8FEA-087135987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87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A4A2-D8E8-41CF-8869-24764979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876CA-4A7B-4240-A612-B4F4EAA8C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E5D20-BF4A-406C-8ADF-83A77637E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3A5D6-95F9-473B-B3A3-53998095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E409-EDF0-480F-BAC9-ADAEF6419D63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4E647-2C88-404A-BAC0-C5D8C9F3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A53C0-EEB0-4F8D-B67A-FD7C62D2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45ED-35F9-44EB-8FEA-087135987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10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69912F-8ECA-4743-BE7D-50737B92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C7135-3B35-49C9-BCB2-8CB58BD32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DBADE-99E5-46E1-82B5-90509CA69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4E409-EDF0-480F-BAC9-ADAEF6419D63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A5504-BD13-4A32-ABF3-CDE0948A2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D3DC3-29FA-44AD-8878-50F2EDBA7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345ED-35F9-44EB-8FEA-087135987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37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8DEB4F-8064-4418-94DC-EE2230FBC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6000"/>
                    </a14:imgEffect>
                    <a14:imgEffect>
                      <a14:saturation sat="97000"/>
                    </a14:imgEffect>
                    <a14:imgEffect>
                      <a14:brightnessContrast bright="-54000" contras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5881A99-94F0-4BE1-B824-09ADF89BBBA6}"/>
              </a:ext>
            </a:extLst>
          </p:cNvPr>
          <p:cNvSpPr/>
          <p:nvPr/>
        </p:nvSpPr>
        <p:spPr>
          <a:xfrm>
            <a:off x="708556" y="677333"/>
            <a:ext cx="10774891" cy="5503334"/>
          </a:xfrm>
          <a:custGeom>
            <a:avLst/>
            <a:gdLst>
              <a:gd name="connsiteX0" fmla="*/ 3208336 w 10774891"/>
              <a:gd name="connsiteY0" fmla="*/ 2912534 h 5503334"/>
              <a:gd name="connsiteX1" fmla="*/ 7827961 w 10774891"/>
              <a:gd name="connsiteY1" fmla="*/ 2912534 h 5503334"/>
              <a:gd name="connsiteX2" fmla="*/ 7827961 w 10774891"/>
              <a:gd name="connsiteY2" fmla="*/ 5503334 h 5503334"/>
              <a:gd name="connsiteX3" fmla="*/ 3208336 w 10774891"/>
              <a:gd name="connsiteY3" fmla="*/ 5503334 h 5503334"/>
              <a:gd name="connsiteX4" fmla="*/ 0 w 10774891"/>
              <a:gd name="connsiteY4" fmla="*/ 2912534 h 5503334"/>
              <a:gd name="connsiteX5" fmla="*/ 3047469 w 10774891"/>
              <a:gd name="connsiteY5" fmla="*/ 2912534 h 5503334"/>
              <a:gd name="connsiteX6" fmla="*/ 3047469 w 10774891"/>
              <a:gd name="connsiteY6" fmla="*/ 5503334 h 5503334"/>
              <a:gd name="connsiteX7" fmla="*/ 0 w 10774891"/>
              <a:gd name="connsiteY7" fmla="*/ 5503334 h 5503334"/>
              <a:gd name="connsiteX8" fmla="*/ 7988829 w 10774891"/>
              <a:gd name="connsiteY8" fmla="*/ 0 h 5503334"/>
              <a:gd name="connsiteX9" fmla="*/ 10774891 w 10774891"/>
              <a:gd name="connsiteY9" fmla="*/ 0 h 5503334"/>
              <a:gd name="connsiteX10" fmla="*/ 10774891 w 10774891"/>
              <a:gd name="connsiteY10" fmla="*/ 5503334 h 5503334"/>
              <a:gd name="connsiteX11" fmla="*/ 7988829 w 10774891"/>
              <a:gd name="connsiteY11" fmla="*/ 5503334 h 5503334"/>
              <a:gd name="connsiteX12" fmla="*/ 0 w 10774891"/>
              <a:gd name="connsiteY12" fmla="*/ 0 h 5503334"/>
              <a:gd name="connsiteX13" fmla="*/ 7827961 w 10774891"/>
              <a:gd name="connsiteY13" fmla="*/ 0 h 5503334"/>
              <a:gd name="connsiteX14" fmla="*/ 7827961 w 10774891"/>
              <a:gd name="connsiteY14" fmla="*/ 2751667 h 5503334"/>
              <a:gd name="connsiteX15" fmla="*/ 0 w 10774891"/>
              <a:gd name="connsiteY15" fmla="*/ 2751667 h 55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774891" h="5503334">
                <a:moveTo>
                  <a:pt x="3208336" y="2912534"/>
                </a:moveTo>
                <a:lnTo>
                  <a:pt x="7827961" y="2912534"/>
                </a:lnTo>
                <a:lnTo>
                  <a:pt x="7827961" y="5503334"/>
                </a:lnTo>
                <a:lnTo>
                  <a:pt x="3208336" y="5503334"/>
                </a:lnTo>
                <a:close/>
                <a:moveTo>
                  <a:pt x="0" y="2912534"/>
                </a:moveTo>
                <a:lnTo>
                  <a:pt x="3047469" y="2912534"/>
                </a:lnTo>
                <a:lnTo>
                  <a:pt x="3047469" y="5503334"/>
                </a:lnTo>
                <a:lnTo>
                  <a:pt x="0" y="5503334"/>
                </a:lnTo>
                <a:close/>
                <a:moveTo>
                  <a:pt x="7988829" y="0"/>
                </a:moveTo>
                <a:lnTo>
                  <a:pt x="10774891" y="0"/>
                </a:lnTo>
                <a:lnTo>
                  <a:pt x="10774891" y="5503334"/>
                </a:lnTo>
                <a:lnTo>
                  <a:pt x="7988829" y="5503334"/>
                </a:lnTo>
                <a:close/>
                <a:moveTo>
                  <a:pt x="0" y="0"/>
                </a:moveTo>
                <a:lnTo>
                  <a:pt x="7827961" y="0"/>
                </a:lnTo>
                <a:lnTo>
                  <a:pt x="7827961" y="2751667"/>
                </a:lnTo>
                <a:lnTo>
                  <a:pt x="0" y="2751667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  <a:alpha val="38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64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samhita mulka</dc:creator>
  <cp:lastModifiedBy>samhita mulka</cp:lastModifiedBy>
  <cp:revision>3</cp:revision>
  <dcterms:created xsi:type="dcterms:W3CDTF">2020-12-03T10:53:14Z</dcterms:created>
  <dcterms:modified xsi:type="dcterms:W3CDTF">2020-12-03T11:29:03Z</dcterms:modified>
</cp:coreProperties>
</file>