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214637"/>
            <a:ext cx="9144000" cy="584776"/>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PERSONAL PORTFOLIO WEBSITE</a:t>
            </a:r>
          </a:p>
        </p:txBody>
      </p:sp>
      <p:sp>
        <p:nvSpPr>
          <p:cNvPr id="3" name="TextBox 2"/>
          <p:cNvSpPr txBox="1"/>
          <p:nvPr/>
        </p:nvSpPr>
        <p:spPr>
          <a:xfrm>
            <a:off x="-267324" y="728657"/>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Miss Mulla Heena-RGUKT RK-Valley</a:t>
            </a:r>
          </a:p>
          <a:p>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Poova</a:t>
            </a:r>
            <a:r>
              <a:rPr lang="en-US" sz="2000" b="1" dirty="0">
                <a:solidFill>
                  <a:schemeClr val="accent1">
                    <a:lumMod val="75000"/>
                  </a:schemeClr>
                </a:solidFill>
                <a:latin typeface="Arial" pitchFamily="34" charset="0"/>
                <a:cs typeface="Arial" pitchFamily="34" charset="0"/>
              </a:rPr>
              <a:t> Raghavan</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IN" sz="2000" kern="150" dirty="0">
              <a:effectLst/>
              <a:latin typeface="Liberation Serif"/>
              <a:ea typeface="NSimSun" panose="02010609030101010101" pitchFamily="49" charset="-122"/>
              <a:cs typeface="Arial" panose="020B0604020202020204" pitchFamily="34" charset="0"/>
            </a:endParaRPr>
          </a:p>
          <a:p>
            <a:pPr algn="l">
              <a:lnSpc>
                <a:spcPct val="150000"/>
              </a:lnSpc>
            </a:pPr>
            <a:r>
              <a:rPr lang="en-IN" sz="2000" kern="150" dirty="0">
                <a:effectLst/>
                <a:latin typeface="Liberation Serif"/>
                <a:ea typeface="NSimSun" panose="02010609030101010101" pitchFamily="49" charset="-122"/>
                <a:cs typeface="Arial" panose="020B0604020202020204" pitchFamily="34" charset="0"/>
              </a:rPr>
              <a:t>This Personal Portfolio Website project is based on Web Development. This is developed by using HTML5, CSS and ReactJS. Code Editor used for this project is Visual Studio Code (VS Code). It displays the professional background of an individual. It displays brief information about work experiences till date, education, skills and contact details along with social media links. All the elements are rendered distinctively on the website</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600" dirty="0">
                <a:latin typeface="Arial" panose="020B0604020202020204" pitchFamily="34" charset="0"/>
                <a:cs typeface="Arial" panose="020B0604020202020204" pitchFamily="34" charset="0"/>
              </a:rPr>
              <a:t>To showcase every individual skills and about their achievements through a website of their own.</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IN" sz="1800" kern="150" dirty="0">
                <a:solidFill>
                  <a:srgbClr val="000000"/>
                </a:solidFill>
                <a:effectLst/>
                <a:latin typeface="Liberation Serif"/>
                <a:ea typeface="NSimSun" panose="02010609030101010101" pitchFamily="49" charset="-122"/>
                <a:cs typeface="Arial" panose="020B0604020202020204" pitchFamily="34" charset="0"/>
              </a:rPr>
              <a:t>Personal Portfolio Website provides brief information about the professional background of an individual. This project contains files like HTML, JavaScript, JSX, SCSS. This HTML file is for creating markup of the application on web and added a proper functionality to this html file by JavaScript (</a:t>
            </a:r>
            <a:r>
              <a:rPr lang="en-IN" sz="1800" kern="150" dirty="0" err="1">
                <a:solidFill>
                  <a:srgbClr val="000000"/>
                </a:solidFill>
                <a:effectLst/>
                <a:latin typeface="Liberation Serif"/>
                <a:ea typeface="NSimSun" panose="02010609030101010101" pitchFamily="49" charset="-122"/>
                <a:cs typeface="Arial" panose="020B0604020202020204" pitchFamily="34" charset="0"/>
              </a:rPr>
              <a:t>ReactJs</a:t>
            </a:r>
            <a:r>
              <a:rPr lang="en-IN" sz="1800" kern="150" dirty="0">
                <a:solidFill>
                  <a:srgbClr val="000000"/>
                </a:solidFill>
                <a:effectLst/>
                <a:latin typeface="Liberation Serif"/>
                <a:ea typeface="NSimSun" panose="02010609030101010101" pitchFamily="49" charset="-122"/>
                <a:cs typeface="Arial" panose="020B0604020202020204" pitchFamily="34" charset="0"/>
              </a:rPr>
              <a:t>). By using this JavaScript developed a frontend page on web. Then SCSS file is used to provide more style to the website. On the backend used by Sanity Studio which is an open- source headless real-time CMS, that we can customize with JavaScript and React.</a:t>
            </a:r>
            <a:endParaRPr lang="en-IN" sz="1800" kern="150" dirty="0">
              <a:effectLst/>
              <a:latin typeface="Liberation Serif"/>
              <a:ea typeface="NSimSun" panose="02010609030101010101" pitchFamily="49" charset="-122"/>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IN" sz="1800" b="1" kern="150" dirty="0">
                <a:effectLst/>
                <a:latin typeface="Liberation Serif"/>
                <a:ea typeface="NSimSun" panose="02010609030101010101" pitchFamily="49" charset="-122"/>
                <a:cs typeface="Arial" panose="020B0604020202020204" pitchFamily="34" charset="0"/>
              </a:rPr>
              <a:t>HOME SECTION</a:t>
            </a:r>
            <a:endParaRPr lang="en-IN" sz="1800" b="1" kern="150" dirty="0">
              <a:latin typeface="Liberation Serif"/>
              <a:ea typeface="NSimSun" panose="02010609030101010101" pitchFamily="49" charset="-122"/>
              <a:cs typeface="Arial" panose="020B0604020202020204" pitchFamily="34" charset="0"/>
            </a:endParaRPr>
          </a:p>
          <a:p>
            <a:pPr algn="l"/>
            <a:r>
              <a:rPr lang="en-IN" sz="1800" kern="150" dirty="0">
                <a:effectLst/>
                <a:latin typeface="Liberation Serif"/>
                <a:ea typeface="NSimSun" panose="02010609030101010101" pitchFamily="49" charset="-122"/>
                <a:cs typeface="Arial" panose="020B0604020202020204" pitchFamily="34" charset="0"/>
              </a:rPr>
              <a:t>It displays my name, my current work status, what technologies I know, my photo also visible and where I am from. On the top it also has navigation bar which display other tabs of my website and my social media details shortcuts on the bottom left which helps to contact me.</a:t>
            </a:r>
          </a:p>
          <a:p>
            <a:pPr algn="l"/>
            <a:r>
              <a:rPr lang="en-IN" sz="1800" b="1" kern="150" dirty="0">
                <a:effectLst/>
                <a:latin typeface="Liberation Serif"/>
                <a:ea typeface="NSimSun" panose="02010609030101010101" pitchFamily="49" charset="-122"/>
                <a:cs typeface="Arial" panose="020B0604020202020204" pitchFamily="34" charset="0"/>
              </a:rPr>
              <a:t>ABOUT SECTION	</a:t>
            </a:r>
            <a:endParaRPr lang="en-IN" sz="1800" kern="150" dirty="0">
              <a:effectLst/>
              <a:latin typeface="Liberation Serif"/>
              <a:ea typeface="NSimSun" panose="02010609030101010101" pitchFamily="49" charset="-122"/>
              <a:cs typeface="Arial" panose="020B0604020202020204" pitchFamily="34" charset="0"/>
            </a:endParaRPr>
          </a:p>
          <a:p>
            <a:pPr algn="l"/>
            <a:r>
              <a:rPr lang="en-US" sz="1800" dirty="0">
                <a:effectLst/>
                <a:latin typeface="Calibri" panose="020F0502020204030204" pitchFamily="34" charset="0"/>
                <a:ea typeface="Calibri" panose="020F0502020204030204" pitchFamily="34" charset="0"/>
                <a:cs typeface="SimSun" panose="02010600030101010101" pitchFamily="2" charset="-122"/>
              </a:rPr>
              <a:t>It displays by starting with a quote and it displays a quick introduction for me like what technologies I know. Navigation bar has sticky property which make visible even after scrolling down.</a:t>
            </a:r>
          </a:p>
          <a:p>
            <a:pPr algn="l"/>
            <a:r>
              <a:rPr lang="en-IN" sz="1800" b="1" kern="150" dirty="0">
                <a:effectLst/>
                <a:latin typeface="Liberation Serif"/>
                <a:ea typeface="NSimSun" panose="02010609030101010101" pitchFamily="49" charset="-122"/>
                <a:cs typeface="Arial" panose="020B0604020202020204" pitchFamily="34" charset="0"/>
              </a:rPr>
              <a:t>WORK SECTION</a:t>
            </a:r>
            <a:endParaRPr lang="en-IN" sz="1800" b="1" kern="150" dirty="0">
              <a:latin typeface="Liberation Serif"/>
              <a:ea typeface="NSimSun" panose="02010609030101010101" pitchFamily="49" charset="-122"/>
              <a:cs typeface="Arial" panose="020B0604020202020204" pitchFamily="34" charset="0"/>
            </a:endParaRPr>
          </a:p>
          <a:p>
            <a:pPr algn="l"/>
            <a:r>
              <a:rPr lang="en-IN" sz="1800" kern="150" dirty="0">
                <a:effectLst/>
                <a:latin typeface="Liberation Serif"/>
                <a:ea typeface="NSimSun" panose="02010609030101010101" pitchFamily="49" charset="-122"/>
                <a:cs typeface="Arial" panose="020B0604020202020204" pitchFamily="34" charset="0"/>
              </a:rPr>
              <a:t>This section displays my projects which I have done on different technologies. By clicking on that technology it will navigate to my Git Hub account and in that it will display that particular technology project. </a:t>
            </a:r>
          </a:p>
          <a:p>
            <a:pPr algn="l"/>
            <a:r>
              <a:rPr lang="en-IN" sz="1800" b="1" kern="150" dirty="0">
                <a:effectLst/>
                <a:latin typeface="Liberation Serif"/>
                <a:ea typeface="NSimSun" panose="02010609030101010101" pitchFamily="49" charset="-122"/>
                <a:cs typeface="Arial" panose="020B0604020202020204" pitchFamily="34" charset="0"/>
              </a:rPr>
              <a:t>SKILLS SECTION</a:t>
            </a:r>
            <a:endParaRPr lang="en-IN" sz="1800" kern="150" dirty="0">
              <a:effectLst/>
              <a:latin typeface="Liberation Serif"/>
              <a:ea typeface="NSimSun" panose="02010609030101010101" pitchFamily="49" charset="-122"/>
              <a:cs typeface="Arial" panose="020B0604020202020204" pitchFamily="34" charset="0"/>
            </a:endParaRPr>
          </a:p>
          <a:p>
            <a:pPr algn="l"/>
            <a:r>
              <a:rPr lang="en-IN" sz="1800" kern="150" dirty="0">
                <a:effectLst/>
                <a:latin typeface="Liberation Serif"/>
                <a:ea typeface="NSimSun" panose="02010609030101010101" pitchFamily="49" charset="-122"/>
                <a:cs typeface="Arial" panose="020B0604020202020204" pitchFamily="34" charset="0"/>
              </a:rPr>
              <a:t>In this section my technical skills with my technical proficiency displayed as percentage for each technology and my current work experience.</a:t>
            </a:r>
          </a:p>
          <a:p>
            <a:pPr algn="l"/>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l"/>
            <a:endParaRPr lang="en-IN" sz="1800" kern="150" dirty="0">
              <a:effectLst/>
              <a:latin typeface="Liberation Serif"/>
              <a:ea typeface="NSimSun" panose="02010609030101010101" pitchFamily="49" charset="-122"/>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0" marR="0" algn="ctr">
              <a:lnSpc>
                <a:spcPct val="150000"/>
              </a:lnSpc>
              <a:spcBef>
                <a:spcPts val="0"/>
              </a:spcBef>
              <a:spcAft>
                <a:spcPts val="800"/>
              </a:spcAft>
              <a:tabLst>
                <a:tab pos="457200" algn="l"/>
                <a:tab pos="914400" algn="l"/>
                <a:tab pos="1371600" algn="l"/>
                <a:tab pos="1828800" algn="l"/>
                <a:tab pos="2943225" algn="l"/>
              </a:tabLst>
            </a:pPr>
            <a:r>
              <a:rPr lang="en-US" sz="1800" b="1" dirty="0">
                <a:effectLst/>
                <a:latin typeface="Calibri" panose="020F0502020204030204" pitchFamily="34" charset="0"/>
                <a:ea typeface="Calibri" panose="020F0502020204030204" pitchFamily="34" charset="0"/>
                <a:cs typeface="SimSun" panose="02010600030101010101" pitchFamily="2" charset="-122"/>
              </a:rPr>
              <a:t>CREATING UNIQUE ID TO USE THIS PERSONAL PORTFOLIO</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algn="l">
              <a:lnSpc>
                <a:spcPct val="150000"/>
              </a:lnSpc>
              <a:spcBef>
                <a:spcPts val="0"/>
              </a:spcBef>
              <a:spcAft>
                <a:spcPts val="0"/>
              </a:spcAft>
            </a:pPr>
            <a:r>
              <a:rPr lang="en-IN" sz="1800" kern="150" dirty="0">
                <a:effectLst/>
                <a:latin typeface="Liberation Serif"/>
                <a:ea typeface="NSimSun" panose="02010609030101010101" pitchFamily="49" charset="-122"/>
                <a:cs typeface="Arial" panose="020B0604020202020204" pitchFamily="34" charset="0"/>
              </a:rPr>
              <a:t>First of all have to open Netfly.com and have to login with credentials next have to click sites which is present at left</a:t>
            </a:r>
          </a:p>
          <a:p>
            <a:pPr marL="0" marR="0" algn="l">
              <a:lnSpc>
                <a:spcPct val="150000"/>
              </a:lnSpc>
              <a:spcBef>
                <a:spcPts val="0"/>
              </a:spcBef>
              <a:spcAft>
                <a:spcPts val="0"/>
              </a:spcAft>
            </a:pPr>
            <a:r>
              <a:rPr lang="en-IN" sz="1800" kern="150" dirty="0">
                <a:effectLst/>
                <a:latin typeface="Liberation Serif"/>
                <a:ea typeface="NSimSun" panose="02010609030101010101" pitchFamily="49" charset="-122"/>
                <a:cs typeface="Arial" panose="020B0604020202020204" pitchFamily="34" charset="0"/>
              </a:rPr>
              <a:t>portion of this website there we have to upload our build which contains our project code. Next we have to go to domain setting to keep unique name for our personal portfolio website project. And after creating a name or domain then need to copy that unique name for further process.</a:t>
            </a:r>
          </a:p>
          <a:p>
            <a:pPr algn="l">
              <a:lnSpc>
                <a:spcPct val="150000"/>
              </a:lnSpc>
              <a:spcBef>
                <a:spcPts val="0"/>
              </a:spcBef>
            </a:pPr>
            <a:r>
              <a:rPr lang="en-IN" sz="1800" kern="150" dirty="0">
                <a:effectLst/>
                <a:latin typeface="Liberation Serif"/>
                <a:ea typeface="NSimSun" panose="02010609030101010101" pitchFamily="49" charset="-122"/>
                <a:cs typeface="Arial" panose="020B0604020202020204" pitchFamily="34" charset="0"/>
              </a:rPr>
              <a:t>After we need to keep that copied domain name into API’s section of sanity studio management. We have to click to Add CORS origin and need to allowed after that we can use that link anywhere.</a:t>
            </a:r>
          </a:p>
          <a:p>
            <a:pPr marL="0" marR="0" algn="l">
              <a:lnSpc>
                <a:spcPct val="150000"/>
              </a:lnSpc>
              <a:spcBef>
                <a:spcPts val="0"/>
              </a:spcBef>
              <a:spcAft>
                <a:spcPts val="0"/>
              </a:spcAft>
            </a:pPr>
            <a:endParaRPr lang="en-IN" sz="1800" kern="150" dirty="0">
              <a:effectLst/>
              <a:latin typeface="Liberation Serif"/>
              <a:ea typeface="NSimSun" panose="02010609030101010101" pitchFamily="49" charset="-122"/>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React</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from</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'react'</a:t>
            </a:r>
            <a:r>
              <a:rPr lang="en-IN" sz="2000" b="0" dirty="0">
                <a:solidFill>
                  <a:srgbClr val="D4D4D4"/>
                </a:solidFill>
                <a:effectLst/>
                <a:latin typeface="Consolas" panose="020B0609020204030204" pitchFamily="49" charset="0"/>
              </a:rPr>
              <a:t>;</a:t>
            </a:r>
          </a:p>
          <a:p>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motion</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from</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'framer-motion'</a:t>
            </a:r>
            <a:r>
              <a:rPr lang="en-IN" sz="2000" b="0" dirty="0">
                <a:solidFill>
                  <a:srgbClr val="D4D4D4"/>
                </a:solidFill>
                <a:effectLst/>
                <a:latin typeface="Consolas" panose="020B0609020204030204" pitchFamily="49" charset="0"/>
              </a:rPr>
              <a:t>;</a:t>
            </a:r>
          </a:p>
          <a:p>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a:t>
            </a:r>
            <a:r>
              <a:rPr lang="en-IN" sz="2000" b="0" dirty="0" err="1">
                <a:solidFill>
                  <a:srgbClr val="CE9178"/>
                </a:solidFill>
                <a:effectLst/>
                <a:latin typeface="Consolas" panose="020B0609020204030204" pitchFamily="49" charset="0"/>
              </a:rPr>
              <a:t>About.scss</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 </a:t>
            </a:r>
            <a:r>
              <a:rPr lang="en-IN" sz="2000" b="0" dirty="0" err="1">
                <a:solidFill>
                  <a:srgbClr val="9CDCFE"/>
                </a:solidFill>
                <a:effectLst/>
                <a:latin typeface="Consolas" panose="020B0609020204030204" pitchFamily="49" charset="0"/>
              </a:rPr>
              <a:t>useEffect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useState</a:t>
            </a:r>
            <a:r>
              <a:rPr lang="en-IN" sz="2000" b="0" dirty="0">
                <a:solidFill>
                  <a:srgbClr val="D4D4D4"/>
                </a:solidFill>
                <a:effectLst/>
                <a:latin typeface="Consolas" panose="020B0609020204030204" pitchFamily="49" charset="0"/>
              </a:rPr>
              <a:t> } </a:t>
            </a:r>
            <a:r>
              <a:rPr lang="en-IN" sz="2000" b="0" dirty="0">
                <a:solidFill>
                  <a:srgbClr val="C586C0"/>
                </a:solidFill>
                <a:effectLst/>
                <a:latin typeface="Consolas" panose="020B0609020204030204" pitchFamily="49" charset="0"/>
              </a:rPr>
              <a:t>from</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'react'</a:t>
            </a:r>
            <a:r>
              <a:rPr lang="en-IN" sz="2000" b="0" dirty="0">
                <a:solidFill>
                  <a:srgbClr val="D4D4D4"/>
                </a:solidFill>
                <a:effectLst/>
                <a:latin typeface="Consolas" panose="020B0609020204030204" pitchFamily="49" charset="0"/>
              </a:rPr>
              <a:t>;</a:t>
            </a:r>
          </a:p>
          <a:p>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images</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from</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'../../constants'</a:t>
            </a:r>
            <a:r>
              <a:rPr lang="en-IN" sz="2000" b="0" dirty="0">
                <a:solidFill>
                  <a:srgbClr val="D4D4D4"/>
                </a:solidFill>
                <a:effectLst/>
                <a:latin typeface="Consolas" panose="020B0609020204030204" pitchFamily="49" charset="0"/>
              </a:rPr>
              <a:t>;</a:t>
            </a:r>
          </a:p>
          <a:p>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 </a:t>
            </a:r>
            <a:r>
              <a:rPr lang="en-IN" sz="2000" b="0" dirty="0" err="1">
                <a:solidFill>
                  <a:srgbClr val="9CDCFE"/>
                </a:solidFill>
                <a:effectLst/>
                <a:latin typeface="Consolas" panose="020B0609020204030204" pitchFamily="49" charset="0"/>
              </a:rPr>
              <a:t>urlFor</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client</a:t>
            </a:r>
            <a:r>
              <a:rPr lang="en-IN" sz="2000" b="0" dirty="0">
                <a:solidFill>
                  <a:srgbClr val="D4D4D4"/>
                </a:solidFill>
                <a:effectLst/>
                <a:latin typeface="Consolas" panose="020B0609020204030204" pitchFamily="49" charset="0"/>
              </a:rPr>
              <a:t> } </a:t>
            </a:r>
            <a:r>
              <a:rPr lang="en-IN" sz="2000" b="0" dirty="0">
                <a:solidFill>
                  <a:srgbClr val="C586C0"/>
                </a:solidFill>
                <a:effectLst/>
                <a:latin typeface="Consolas" panose="020B0609020204030204" pitchFamily="49" charset="0"/>
              </a:rPr>
              <a:t>from</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'../../client'</a:t>
            </a:r>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C586C0"/>
                </a:solidFill>
                <a:effectLst/>
                <a:latin typeface="Consolas" panose="020B0609020204030204" pitchFamily="49" charset="0"/>
              </a:rPr>
              <a:t>import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AppWrap</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MotionWrap</a:t>
            </a: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from</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'../../wrapper'</a:t>
            </a:r>
            <a:r>
              <a:rPr lang="en-IN" sz="2000" b="0" dirty="0">
                <a:solidFill>
                  <a:srgbClr val="D4D4D4"/>
                </a:solidFill>
                <a:effectLst/>
                <a:latin typeface="Consolas" panose="020B0609020204030204" pitchFamily="49" charset="0"/>
              </a:rPr>
              <a:t>;</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674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Liberation Serif</vt:lpstr>
      <vt:lpstr>Office Theme</vt:lpstr>
      <vt:lpstr>PERSONAL PORTFOLIO WEBSITE</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Heena Mulla</cp:lastModifiedBy>
  <cp:revision>45</cp:revision>
  <dcterms:created xsi:type="dcterms:W3CDTF">2021-04-26T07:43:48Z</dcterms:created>
  <dcterms:modified xsi:type="dcterms:W3CDTF">2023-06-05T10:18:58Z</dcterms:modified>
</cp:coreProperties>
</file>