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4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325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21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3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F11C13D-8CB2-4218-8AD0-C58D104CB7E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2F26-47E3-420D-A84E-F2B2AEED8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5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A209-7467-4FCF-92E7-9AD051ACF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6ADD-E79B-4735-BD85-723F8B3DB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Shubei</a:t>
            </a:r>
            <a:r>
              <a:rPr lang="en-US" dirty="0"/>
              <a:t> Yu, Sean Mullan, Gaurav </a:t>
            </a:r>
            <a:r>
              <a:rPr lang="en-US" dirty="0" err="1"/>
              <a:t>Jawla</a:t>
            </a:r>
            <a:r>
              <a:rPr lang="en-US" dirty="0"/>
              <a:t>, JJ Takes</a:t>
            </a:r>
          </a:p>
        </p:txBody>
      </p:sp>
    </p:spTree>
    <p:extLst>
      <p:ext uri="{BB962C8B-B14F-4D97-AF65-F5344CB8AC3E}">
        <p14:creationId xmlns:p14="http://schemas.microsoft.com/office/powerpoint/2010/main" val="167923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C30-FC90-40FE-8805-35265F91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E7CD-A7E6-4D2B-B9AC-0F609F29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ER Diagram</a:t>
            </a:r>
          </a:p>
          <a:p>
            <a:endParaRPr lang="en-US" sz="2800" dirty="0"/>
          </a:p>
          <a:p>
            <a:r>
              <a:rPr lang="en-US" sz="2800" dirty="0"/>
              <a:t>Normalization</a:t>
            </a:r>
          </a:p>
          <a:p>
            <a:endParaRPr lang="en-US" sz="2800" dirty="0"/>
          </a:p>
          <a:p>
            <a:r>
              <a:rPr lang="en-US" sz="2800" dirty="0"/>
              <a:t>Queries </a:t>
            </a:r>
          </a:p>
        </p:txBody>
      </p:sp>
    </p:spTree>
    <p:extLst>
      <p:ext uri="{BB962C8B-B14F-4D97-AF65-F5344CB8AC3E}">
        <p14:creationId xmlns:p14="http://schemas.microsoft.com/office/powerpoint/2010/main" val="382272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BFB7-B65A-4EBC-A5A3-0A6A85A7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E9F2-C944-40A2-8665-82E04EAF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Combining SQL, Python, and HTML/CSS</a:t>
            </a:r>
          </a:p>
          <a:p>
            <a:endParaRPr lang="en-US" sz="2800" dirty="0"/>
          </a:p>
          <a:p>
            <a:r>
              <a:rPr lang="en-US" sz="2800" dirty="0"/>
              <a:t>Establishing admin rights</a:t>
            </a:r>
          </a:p>
          <a:p>
            <a:endParaRPr lang="en-US" sz="2800" dirty="0"/>
          </a:p>
          <a:p>
            <a:r>
              <a:rPr lang="en-US" sz="2800" dirty="0"/>
              <a:t>Email Verification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0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8AD6-349D-4460-BFC7-ECAD1E40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B514E-F5DD-4CC3-AAD4-1842CDF74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9" y="1762124"/>
            <a:ext cx="7335307" cy="41957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2C572-C2B9-44A0-B065-E700E207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85749"/>
            <a:ext cx="5962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13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35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Group 7</vt:lpstr>
      <vt:lpstr>What Went Well</vt:lpstr>
      <vt:lpstr>Difficulties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7</dc:title>
  <dc:creator>Jonathon Takes</dc:creator>
  <cp:lastModifiedBy>Jonathon Takes</cp:lastModifiedBy>
  <cp:revision>2</cp:revision>
  <dcterms:created xsi:type="dcterms:W3CDTF">2018-12-04T22:25:01Z</dcterms:created>
  <dcterms:modified xsi:type="dcterms:W3CDTF">2018-12-04T22:43:11Z</dcterms:modified>
</cp:coreProperties>
</file>