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8" r:id="rId6"/>
    <p:sldId id="289" r:id="rId7"/>
    <p:sldId id="298" r:id="rId8"/>
    <p:sldId id="292" r:id="rId9"/>
    <p:sldId id="296" r:id="rId10"/>
    <p:sldId id="299" r:id="rId11"/>
    <p:sldId id="297" r:id="rId12"/>
    <p:sldId id="300" r:id="rId13"/>
    <p:sldId id="293" r:id="rId14"/>
    <p:sldId id="301" r:id="rId15"/>
    <p:sldId id="294" r:id="rId16"/>
    <p:sldId id="302" r:id="rId17"/>
    <p:sldId id="295" r:id="rId18"/>
    <p:sldId id="290" r:id="rId19"/>
    <p:sldId id="303" r:id="rId20"/>
    <p:sldId id="30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1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440863"/>
            <a:ext cx="9144000" cy="1786643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Rock buster Stealth LLC</a:t>
            </a:r>
            <a:br>
              <a:rPr lang="en-US" sz="4000" i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4000" i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Analysis Project</a:t>
            </a:r>
            <a:br>
              <a:rPr lang="en-US" sz="4000" b="1" i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900" i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5118" y="327311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6317" y="-21627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D2985A-713E-4DC9-B984-66AA47F9D038}"/>
              </a:ext>
            </a:extLst>
          </p:cNvPr>
          <p:cNvSpPr txBox="1">
            <a:spLocks/>
          </p:cNvSpPr>
          <p:nvPr/>
        </p:nvSpPr>
        <p:spPr>
          <a:xfrm>
            <a:off x="470862" y="5541204"/>
            <a:ext cx="9144000" cy="11079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b="1" i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4000" i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3F6E09-C501-4968-A70E-8B459FDF08C8}"/>
              </a:ext>
            </a:extLst>
          </p:cNvPr>
          <p:cNvSpPr txBox="1">
            <a:spLocks/>
          </p:cNvSpPr>
          <p:nvPr/>
        </p:nvSpPr>
        <p:spPr>
          <a:xfrm>
            <a:off x="3567952" y="5351074"/>
            <a:ext cx="9144000" cy="11079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Padma</a:t>
            </a:r>
            <a:r>
              <a:rPr lang="en-US" sz="4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Kumari</a:t>
            </a:r>
            <a:r>
              <a:rPr lang="en-US" sz="4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Mullapudi</a:t>
            </a:r>
            <a:br>
              <a:rPr lang="en-US" sz="4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40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E25A34-84AD-471C-BCC8-4FF91EC78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6" y="3325213"/>
            <a:ext cx="4053168" cy="20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11EA-BA62-4550-803E-7311262E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Countries with </a:t>
            </a:r>
            <a:r>
              <a:rPr lang="en-US" sz="4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Rockbuster</a:t>
            </a:r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Customers</a:t>
            </a:r>
            <a:endParaRPr lang="en-US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118D-F635-4FB7-BA0A-E81CFCE6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Rockbuster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has customers worldwide, the top 10 countries</a:t>
            </a: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3651-8D48-4694-AB4C-1443A9E9B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/>
          <a:stretch/>
        </p:blipFill>
        <p:spPr>
          <a:xfrm>
            <a:off x="2447365" y="2141537"/>
            <a:ext cx="6944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2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9CE18-3BFD-4127-9B87-520A9A8D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Where are customers with a high lifetime value based?</a:t>
            </a:r>
          </a:p>
        </p:txBody>
      </p:sp>
    </p:spTree>
    <p:extLst>
      <p:ext uri="{BB962C8B-B14F-4D97-AF65-F5344CB8AC3E}">
        <p14:creationId xmlns:p14="http://schemas.microsoft.com/office/powerpoint/2010/main" val="163926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405F-EB4C-4AB6-A99E-98A1E076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	Top 5 Customers</a:t>
            </a:r>
            <a:endParaRPr lang="en-US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1D2054-75A7-48E9-93B0-1E962A90F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11" y="2427941"/>
            <a:ext cx="11358817" cy="18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4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9CE18-3BFD-4127-9B87-520A9A8D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3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12452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2624-D317-49AA-B397-39208FD0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Revenue by Country</a:t>
            </a:r>
            <a:endParaRPr lang="en-US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04B4F8-EA4A-4C7B-8412-13801848B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501" y="1825625"/>
            <a:ext cx="7966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2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08BA-944E-4694-9C36-BA7BBD53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Film Length, Rental duration Statistics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9A03B3-3502-464A-8A40-01CD728CD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65" y="2137252"/>
            <a:ext cx="10515600" cy="258349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948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44DF-3AC6-440C-884F-5FB225F9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DD77-2D6A-4FFE-9185-87DC1757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Average rental duration: 4.985 days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Countries with the most customers: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India, China, United States, Japan, and Mexico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Movies that made the most revenue: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Telegraphic Voyage, Zorro Ark, Wife Turn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D456C-87BE-42E7-B2D8-64ED797A1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0"/>
              </a:rPr>
              <a:t>Summary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2"/>
              </a:rPr>
              <a:t>Average rental duration: 4.985 days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2"/>
              </a:rPr>
              <a:t>Average rental rate: $ 2.98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2"/>
              </a:rPr>
              <a:t>Asia is the most popular region for Rockbuster 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2"/>
              </a:rPr>
              <a:t>Countries with the most customers: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2"/>
              </a:rPr>
              <a:t>India, China, United States, Japan, and Mexico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2"/>
              </a:rPr>
              <a:t>Movies that made the most revenue: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•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2"/>
              </a:rPr>
              <a:t>Telegraphic Voyage, Zorro Ark, Wife Turn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kumimoji="0" lang="en-US" altLang="en-US" sz="30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3081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D8DE-CD1A-47DA-965C-ECCD4FC0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	</a:t>
            </a:r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446C-B7CF-4460-9113-1638D7E6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Evaluate and potentially exclude low-revenue movies, giving priority to those in higher demand among the audience.</a:t>
            </a: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Introduce loyalty programs aimed at rewarding and retaining dedicated, long-term customers.</a:t>
            </a: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Consider removing low revenue movies and prioritize movies with higher audience demands.</a:t>
            </a: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9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3305"/>
            <a:ext cx="9144000" cy="2271391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https://public.tableau.com/app/profile/padma.kumari.mullapudi</a:t>
            </a:r>
            <a:endParaRPr lang="en-US" sz="2000" dirty="0">
              <a:solidFill>
                <a:schemeClr val="accent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0102-82C8-4FEE-8D68-0CBF6E9C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			</a:t>
            </a:r>
            <a:br>
              <a:rPr lang="en-US" b="1" dirty="0"/>
            </a:br>
            <a:r>
              <a:rPr lang="en-US" b="1" dirty="0"/>
              <a:t>				</a:t>
            </a:r>
            <a:r>
              <a:rPr 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b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2403-01DE-4E16-B5E2-740CB57B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Rockbuster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Stealth LLC is a movie rental company that used to have stores around the world. Facing stiff competition from streaming services the </a:t>
            </a:r>
            <a:r>
              <a:rPr lang="en-US" sz="2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Rockbuster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Stealth management team is planning to launch an online video rental service in order to stay competitive. Our goal for this analysis is to provide data-driven answers to key questions asked by </a:t>
            </a:r>
            <a:r>
              <a:rPr lang="en-US" sz="2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Rockbuster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Stealth Management Board to develop a company strategy for 2020.</a:t>
            </a:r>
          </a:p>
        </p:txBody>
      </p:sp>
    </p:spTree>
    <p:extLst>
      <p:ext uri="{BB962C8B-B14F-4D97-AF65-F5344CB8AC3E}">
        <p14:creationId xmlns:p14="http://schemas.microsoft.com/office/powerpoint/2010/main" val="48492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3E42-326F-43BE-8DE1-32A14831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Strategy Questions</a:t>
            </a:r>
            <a:endParaRPr lang="en-US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0CCE-DB2A-46EC-B791-4AAD778B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Which movies contributed the most/least to revenue gain?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was the average rental duration for all videos?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Which countries are </a:t>
            </a:r>
            <a:r>
              <a:rPr lang="en-US" sz="2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Rockbuster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customers based in?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Where are customers with a high lifetime value based?</a:t>
            </a:r>
          </a:p>
          <a:p>
            <a:pPr marL="0" indent="0">
              <a:buNone/>
            </a:pPr>
            <a:endParaRPr lang="en-US" sz="2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    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2214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9CE18-3BFD-4127-9B87-520A9A8D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Which movies contributed the most/least to revenue gain?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614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28BC-0C1D-4A85-880C-A3BC4CFC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Top 10 Most Revenue Generating Films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694776-A242-4830-B835-DB494E9F5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789" y="2350978"/>
            <a:ext cx="7862047" cy="38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1C9C-77A9-47D8-8FB4-B9830349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Top 10 Least Revenue Generating Films</a:t>
            </a:r>
            <a:endParaRPr lang="en-US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9D008B-55CD-42B6-8CCE-49ADEFD16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1745"/>
            <a:ext cx="10515600" cy="28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3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9CE18-3BFD-4127-9B87-520A9A8D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1709739"/>
            <a:ext cx="10997826" cy="17192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was the average rental duration for all videos?</a:t>
            </a:r>
          </a:p>
        </p:txBody>
      </p:sp>
    </p:spTree>
    <p:extLst>
      <p:ext uri="{BB962C8B-B14F-4D97-AF65-F5344CB8AC3E}">
        <p14:creationId xmlns:p14="http://schemas.microsoft.com/office/powerpoint/2010/main" val="364816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F71D-2AD3-45E3-B69B-E1175879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br>
              <a:rPr 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Average rental duration for all videos</a:t>
            </a:r>
            <a:br>
              <a:rPr 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3-84DF-47C5-8600-6635ED08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average rental duration for all the videos is 4.9 Days</a:t>
            </a:r>
          </a:p>
        </p:txBody>
      </p:sp>
    </p:spTree>
    <p:extLst>
      <p:ext uri="{BB962C8B-B14F-4D97-AF65-F5344CB8AC3E}">
        <p14:creationId xmlns:p14="http://schemas.microsoft.com/office/powerpoint/2010/main" val="369959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9CE18-3BFD-4127-9B87-520A9A8D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709738"/>
            <a:ext cx="10970932" cy="227059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Which countries are </a:t>
            </a:r>
            <a:r>
              <a:rPr lang="en-US" sz="4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Rockbuster</a:t>
            </a:r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customers based in?</a:t>
            </a:r>
          </a:p>
        </p:txBody>
      </p:sp>
    </p:spTree>
    <p:extLst>
      <p:ext uri="{BB962C8B-B14F-4D97-AF65-F5344CB8AC3E}">
        <p14:creationId xmlns:p14="http://schemas.microsoft.com/office/powerpoint/2010/main" val="363551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http://schemas.microsoft.com/office/2006/documentManagement/types"/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724</Words>
  <Application>Microsoft Office PowerPoint</Application>
  <PresentationFormat>Widescreen</PresentationFormat>
  <Paragraphs>71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ff0</vt:lpstr>
      <vt:lpstr>ff1</vt:lpstr>
      <vt:lpstr>ff2</vt:lpstr>
      <vt:lpstr>Segoe UI Light</vt:lpstr>
      <vt:lpstr>Source Sans Pro</vt:lpstr>
      <vt:lpstr>Office Theme</vt:lpstr>
      <vt:lpstr>Rock buster Stealth LLC  Data Analysis Project </vt:lpstr>
      <vt:lpstr>         Introduction </vt:lpstr>
      <vt:lpstr>  Strategy Questions</vt:lpstr>
      <vt:lpstr>Which movies contributed the most/least to revenue gain?</vt:lpstr>
      <vt:lpstr>  Top 10 Most Revenue Generating Films  </vt:lpstr>
      <vt:lpstr>Top 10 Least Revenue Generating Films</vt:lpstr>
      <vt:lpstr>What was the average rental duration for all videos?</vt:lpstr>
      <vt:lpstr>   Average rental duration for all videos  </vt:lpstr>
      <vt:lpstr>Which countries are Rockbuster customers based in?</vt:lpstr>
      <vt:lpstr>Countries with Rockbuster Customers</vt:lpstr>
      <vt:lpstr>Where are customers with a high lifetime value based?</vt:lpstr>
      <vt:lpstr>   Top 5 Customers</vt:lpstr>
      <vt:lpstr>Do sales figures vary between geographic regions?</vt:lpstr>
      <vt:lpstr>Revenue by Country</vt:lpstr>
      <vt:lpstr> Film Length, Rental duration Statistics </vt:lpstr>
      <vt:lpstr>                  Conclusion</vt:lpstr>
      <vt:lpstr>   Recommendations</vt:lpstr>
      <vt:lpstr>Thank You  https://public.tableau.com/app/profile/padma.kumari.mullapudi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2024-01-08T21:58:31Z</dcterms:created>
  <dcterms:modified xsi:type="dcterms:W3CDTF">2024-01-12T23:01:21Z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