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46E-8A9E-48E2-8C9A-5A81D6E4FA19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E991-072E-4734-9F47-BBDF20D2D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15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46E-8A9E-48E2-8C9A-5A81D6E4FA19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E991-072E-4734-9F47-BBDF20D2D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46E-8A9E-48E2-8C9A-5A81D6E4FA19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E991-072E-4734-9F47-BBDF20D2D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73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46E-8A9E-48E2-8C9A-5A81D6E4FA19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E991-072E-4734-9F47-BBDF20D2D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1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46E-8A9E-48E2-8C9A-5A81D6E4FA19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E991-072E-4734-9F47-BBDF20D2D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48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46E-8A9E-48E2-8C9A-5A81D6E4FA19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E991-072E-4734-9F47-BBDF20D2D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07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46E-8A9E-48E2-8C9A-5A81D6E4FA19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E991-072E-4734-9F47-BBDF20D2D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5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46E-8A9E-48E2-8C9A-5A81D6E4FA19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E991-072E-4734-9F47-BBDF20D2D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4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46E-8A9E-48E2-8C9A-5A81D6E4FA19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E991-072E-4734-9F47-BBDF20D2D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00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46E-8A9E-48E2-8C9A-5A81D6E4FA19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E991-072E-4734-9F47-BBDF20D2D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60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846E-8A9E-48E2-8C9A-5A81D6E4FA19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E991-072E-4734-9F47-BBDF20D2D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25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846E-8A9E-48E2-8C9A-5A81D6E4FA19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5E991-072E-4734-9F47-BBDF20D2D2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0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rvenmetn/Burrough-Boundaries/tgmj-j8zm" TargetMode="External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 of the </a:t>
            </a:r>
            <a:r>
              <a:rPr lang="en-US" dirty="0" err="1" smtClean="0"/>
              <a:t>Neighbourhood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York City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83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Contents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132856"/>
            <a:ext cx="6760840" cy="2376264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Data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Approach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Analysis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78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Problem statement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7336904" cy="23762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is no formal African district within New York and the aim is to understand whether there is sufficient African venues and possibly to rebrand to African town to </a:t>
            </a:r>
            <a:r>
              <a:rPr lang="en-US" dirty="0" err="1" smtClean="0"/>
              <a:t>incentivise</a:t>
            </a:r>
            <a:r>
              <a:rPr lang="en-US" dirty="0" smtClean="0"/>
              <a:t> visitors</a:t>
            </a:r>
          </a:p>
        </p:txBody>
      </p:sp>
    </p:spTree>
    <p:extLst>
      <p:ext uri="{BB962C8B-B14F-4D97-AF65-F5344CB8AC3E}">
        <p14:creationId xmlns:p14="http://schemas.microsoft.com/office/powerpoint/2010/main" val="184300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"/>
            <a:ext cx="7772400" cy="1196752"/>
          </a:xfrm>
        </p:spPr>
        <p:txBody>
          <a:bodyPr/>
          <a:lstStyle/>
          <a:p>
            <a:pPr algn="l"/>
            <a:r>
              <a:rPr lang="en-US" dirty="0" smtClean="0"/>
              <a:t>Data used in solving the problem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352928" cy="4752528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New York City Data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200" u="sng" dirty="0" smtClean="0">
                <a:hlinkClick r:id="rId2"/>
              </a:rPr>
              <a:t>https</a:t>
            </a:r>
            <a:r>
              <a:rPr lang="en-US" sz="2200" u="sng" dirty="0">
                <a:hlinkClick r:id="rId2"/>
              </a:rPr>
              <a:t>://cocl.us/new_york_dataset</a:t>
            </a:r>
            <a:r>
              <a:rPr lang="en-US" sz="2200" dirty="0"/>
              <a:t> Description: This data set contains the required data to explore various </a:t>
            </a:r>
            <a:r>
              <a:rPr lang="en-US" sz="2200" dirty="0" err="1"/>
              <a:t>neighbourhoods</a:t>
            </a:r>
            <a:r>
              <a:rPr lang="en-US" sz="2200" dirty="0"/>
              <a:t> of New York City</a:t>
            </a:r>
            <a:r>
              <a:rPr lang="en-US" sz="2200" dirty="0" smtClean="0"/>
              <a:t>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600" b="1" i="1" dirty="0"/>
              <a:t>African </a:t>
            </a:r>
            <a:r>
              <a:rPr lang="en-US" sz="2600" b="1" i="1" dirty="0" smtClean="0"/>
              <a:t>restaurants </a:t>
            </a:r>
            <a:r>
              <a:rPr lang="en-US" sz="2600" b="1" i="1" dirty="0"/>
              <a:t>in each </a:t>
            </a:r>
            <a:r>
              <a:rPr lang="en-US" sz="2600" b="1" i="1" dirty="0" err="1"/>
              <a:t>neighbourhood</a:t>
            </a:r>
            <a:r>
              <a:rPr lang="en-US" sz="2600" b="1" i="1" dirty="0"/>
              <a:t> of New York </a:t>
            </a:r>
            <a:r>
              <a:rPr lang="en-US" sz="2600" b="1" i="1" dirty="0" smtClean="0"/>
              <a:t>City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/>
              <a:t>Data source: Foursquare API Description: This API allows the code to get all the venues in each </a:t>
            </a:r>
            <a:r>
              <a:rPr lang="en-US" sz="2400" dirty="0" err="1"/>
              <a:t>neighbourhood</a:t>
            </a:r>
            <a:r>
              <a:rPr lang="en-US" sz="2400" dirty="0"/>
              <a:t>. This will be filtered based on the African restaurant </a:t>
            </a:r>
            <a:r>
              <a:rPr lang="en-US" sz="2400" dirty="0" smtClean="0"/>
              <a:t>venues.</a:t>
            </a:r>
            <a:endParaRPr lang="en-US" sz="2200" dirty="0" smtClean="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GB" sz="2600" b="1" i="1" dirty="0" err="1" smtClean="0"/>
              <a:t>Geospace</a:t>
            </a:r>
            <a:r>
              <a:rPr lang="en-GB" sz="2600" b="1" i="1" dirty="0" smtClean="0"/>
              <a:t> data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://data.cityofnewyork.us/City-Gorvenmetn/Burrough-Boundaries/tgmj-j8zm</a:t>
            </a:r>
            <a:r>
              <a:rPr lang="en-US" sz="2400" dirty="0"/>
              <a:t> Description: By using the geo space data we will get the New York Borough boundaries that will assist in visualizing a choropleth map</a:t>
            </a:r>
          </a:p>
        </p:txBody>
      </p:sp>
    </p:spTree>
    <p:extLst>
      <p:ext uri="{BB962C8B-B14F-4D97-AF65-F5344CB8AC3E}">
        <p14:creationId xmlns:p14="http://schemas.microsoft.com/office/powerpoint/2010/main" val="110677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"/>
            <a:ext cx="7772400" cy="1196752"/>
          </a:xfrm>
        </p:spPr>
        <p:txBody>
          <a:bodyPr/>
          <a:lstStyle/>
          <a:p>
            <a:pPr algn="l"/>
            <a:r>
              <a:rPr lang="en-US" dirty="0" smtClean="0"/>
              <a:t>Approach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352928" cy="4752528"/>
          </a:xfrm>
        </p:spPr>
        <p:txBody>
          <a:bodyPr>
            <a:norm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Collect the data for New York City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 smtClean="0"/>
              <a:t>Obtain information from Foursquare and identify all the African restaurants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 err="1" smtClean="0"/>
              <a:t>Analyse</a:t>
            </a:r>
            <a:r>
              <a:rPr lang="en-US" sz="2400" dirty="0" smtClean="0"/>
              <a:t> and understand the data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400" dirty="0" smtClean="0"/>
              <a:t>Some exploratory questions:</a:t>
            </a:r>
          </a:p>
          <a:p>
            <a:pPr marL="1430338" indent="-354013" algn="l">
              <a:buFont typeface="Arial" panose="020B0604020202020204" pitchFamily="34" charset="0"/>
              <a:buChar char="•"/>
              <a:tabLst>
                <a:tab pos="530225" algn="l"/>
              </a:tabLst>
            </a:pPr>
            <a:r>
              <a:rPr lang="en-US" sz="1800" dirty="0" smtClean="0"/>
              <a:t>Where were </a:t>
            </a:r>
            <a:r>
              <a:rPr lang="en-US" sz="1800" dirty="0"/>
              <a:t>the African </a:t>
            </a:r>
            <a:r>
              <a:rPr lang="en-US" sz="1800" dirty="0" err="1"/>
              <a:t>restuarants</a:t>
            </a:r>
            <a:r>
              <a:rPr lang="en-US" sz="1800" dirty="0"/>
              <a:t> situated in New </a:t>
            </a:r>
            <a:r>
              <a:rPr lang="en-US" sz="1800" dirty="0" smtClean="0"/>
              <a:t>York?</a:t>
            </a:r>
          </a:p>
          <a:p>
            <a:pPr marL="1430338" indent="-354013" algn="l">
              <a:buFont typeface="Arial" panose="020B0604020202020204" pitchFamily="34" charset="0"/>
              <a:buChar char="•"/>
              <a:tabLst>
                <a:tab pos="1976438" algn="l"/>
              </a:tabLst>
            </a:pPr>
            <a:r>
              <a:rPr lang="en-US" sz="1800" dirty="0" smtClean="0"/>
              <a:t>Which </a:t>
            </a:r>
            <a:r>
              <a:rPr lang="en-US" sz="1800" dirty="0" err="1" smtClean="0"/>
              <a:t>neighbourhoods</a:t>
            </a:r>
            <a:r>
              <a:rPr lang="en-US" sz="1800" dirty="0" smtClean="0"/>
              <a:t> </a:t>
            </a:r>
            <a:r>
              <a:rPr lang="en-US" sz="1800" dirty="0"/>
              <a:t>has the most number of African </a:t>
            </a:r>
            <a:r>
              <a:rPr lang="en-US" sz="1800" dirty="0" err="1" smtClean="0"/>
              <a:t>Restuarants</a:t>
            </a:r>
            <a:r>
              <a:rPr lang="en-US" sz="1800" dirty="0" smtClean="0"/>
              <a:t>?</a:t>
            </a:r>
          </a:p>
          <a:p>
            <a:pPr marL="1430338" indent="-354013" algn="l">
              <a:buFont typeface="Arial" panose="020B0604020202020204" pitchFamily="34" charset="0"/>
              <a:buChar char="•"/>
              <a:tabLst>
                <a:tab pos="1608138" algn="l"/>
              </a:tabLst>
            </a:pPr>
            <a:r>
              <a:rPr lang="en-US" sz="1800" dirty="0" smtClean="0"/>
              <a:t>Which </a:t>
            </a:r>
            <a:r>
              <a:rPr lang="en-US" sz="1800" dirty="0"/>
              <a:t>areas lack African restaurants?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366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"/>
            <a:ext cx="7772400" cy="1196752"/>
          </a:xfrm>
        </p:spPr>
        <p:txBody>
          <a:bodyPr/>
          <a:lstStyle/>
          <a:p>
            <a:pPr algn="l"/>
            <a:r>
              <a:rPr lang="en-US" dirty="0" smtClean="0"/>
              <a:t>Key findings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352928" cy="4752528"/>
          </a:xfrm>
        </p:spPr>
        <p:txBody>
          <a:bodyPr>
            <a:norm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New York has 5 boroughs and 306 </a:t>
            </a:r>
            <a:r>
              <a:rPr lang="en-US" sz="2600" b="1" i="1" dirty="0" err="1" smtClean="0"/>
              <a:t>neighbourhoods</a:t>
            </a:r>
            <a:endParaRPr lang="en-US" sz="2600" b="1" i="1" dirty="0" smtClean="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There are 3 193 unique venues in New York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US" sz="2200" b="1" i="1" dirty="0" smtClean="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There are 99 unique food categories with African restaurants ranking 36 on the list of popularity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Exploratory data analysis indicated that there was a lack of popularity in the African food scene in New York.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As such no further analysis will be performed</a:t>
            </a:r>
          </a:p>
          <a:p>
            <a:pPr algn="l"/>
            <a:endParaRPr lang="en-US" sz="2600" b="1" i="1" dirty="0" smtClean="0"/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971550" lvl="1" indent="-5143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485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176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Battle of the Neighbourhood</vt:lpstr>
      <vt:lpstr>Contents</vt:lpstr>
      <vt:lpstr>Problem statement</vt:lpstr>
      <vt:lpstr>Data used in solving the problem</vt:lpstr>
      <vt:lpstr>Approach</vt:lpstr>
      <vt:lpstr>Key findings</vt:lpstr>
    </vt:vector>
  </TitlesOfParts>
  <Company>Metropolitan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Muller (International)</dc:creator>
  <cp:lastModifiedBy>Johan Muller (International)</cp:lastModifiedBy>
  <cp:revision>7</cp:revision>
  <dcterms:created xsi:type="dcterms:W3CDTF">2020-06-02T19:22:24Z</dcterms:created>
  <dcterms:modified xsi:type="dcterms:W3CDTF">2020-06-02T20:36:52Z</dcterms:modified>
</cp:coreProperties>
</file>