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360045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3"/>
    <p:restoredTop sz="94658"/>
  </p:normalViewPr>
  <p:slideViewPr>
    <p:cSldViewPr snapToGrid="0">
      <p:cViewPr varScale="1">
        <p:scale>
          <a:sx n="104" d="100"/>
          <a:sy n="104" d="100"/>
        </p:scale>
        <p:origin x="2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001553"/>
            <a:ext cx="3060383" cy="2130602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214319"/>
            <a:ext cx="2700338" cy="1477538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770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09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25823"/>
            <a:ext cx="776347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25823"/>
            <a:ext cx="2284035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10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143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525705"/>
            <a:ext cx="3105388" cy="2545672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095460"/>
            <a:ext cx="3105388" cy="133870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629117"/>
            <a:ext cx="1530191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629117"/>
            <a:ext cx="1530191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758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25825"/>
            <a:ext cx="3105388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500205"/>
            <a:ext cx="1523159" cy="73522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235432"/>
            <a:ext cx="1523159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500205"/>
            <a:ext cx="1530660" cy="73522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235432"/>
            <a:ext cx="1530660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690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19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6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07988"/>
            <a:ext cx="1161239" cy="142795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881141"/>
            <a:ext cx="1822728" cy="4349034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835944"/>
            <a:ext cx="1161239" cy="34013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679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07988"/>
            <a:ext cx="1161239" cy="142795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881141"/>
            <a:ext cx="1822728" cy="4349034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835944"/>
            <a:ext cx="1161239" cy="34013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84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25825"/>
            <a:ext cx="310538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629117"/>
            <a:ext cx="310538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672162"/>
            <a:ext cx="81010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24CA-21BE-0B4B-89FC-DEA222EF46B8}" type="datetimeFigureOut">
              <a:rPr lang="en-DK" smtClean="0"/>
              <a:t>27/08/2023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672162"/>
            <a:ext cx="121515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672162"/>
            <a:ext cx="810101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247F-CED0-9D4B-B083-A870A958302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56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06EBADB-2EA5-A9A5-8437-DB6106B78EF3}"/>
              </a:ext>
            </a:extLst>
          </p:cNvPr>
          <p:cNvSpPr/>
          <p:nvPr/>
        </p:nvSpPr>
        <p:spPr>
          <a:xfrm rot="5400000">
            <a:off x="1376502" y="2745385"/>
            <a:ext cx="2880000" cy="7200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801" dirty="0">
                <a:solidFill>
                  <a:schemeClr val="tx1"/>
                </a:solidFill>
              </a:rPr>
              <a:t>box1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C945B6-F3F3-46F4-BE9A-13FD1B3F7D53}"/>
              </a:ext>
            </a:extLst>
          </p:cNvPr>
          <p:cNvSpPr/>
          <p:nvPr/>
        </p:nvSpPr>
        <p:spPr>
          <a:xfrm rot="5400000">
            <a:off x="1299258" y="2958446"/>
            <a:ext cx="1080002" cy="108000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801" dirty="0">
                <a:solidFill>
                  <a:schemeClr val="tx1"/>
                </a:solidFill>
              </a:rPr>
              <a:t>box2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4C8761-E678-8ABD-4BBE-A48812021CAB}"/>
              </a:ext>
            </a:extLst>
          </p:cNvPr>
          <p:cNvCxnSpPr>
            <a:cxnSpLocks/>
            <a:stCxn id="77" idx="2"/>
            <a:endCxn id="74" idx="1"/>
          </p:cNvCxnSpPr>
          <p:nvPr/>
        </p:nvCxnSpPr>
        <p:spPr>
          <a:xfrm>
            <a:off x="1779051" y="2034842"/>
            <a:ext cx="60208" cy="92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566EDB-4288-C5D3-7354-18FFF198DFF3}"/>
              </a:ext>
            </a:extLst>
          </p:cNvPr>
          <p:cNvSpPr txBox="1"/>
          <p:nvPr/>
        </p:nvSpPr>
        <p:spPr>
          <a:xfrm>
            <a:off x="1560374" y="372318"/>
            <a:ext cx="1216996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801" dirty="0"/>
              <a:t>alignH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4211563-5D1F-06A5-1C5B-67A37E2F9138}"/>
              </a:ext>
            </a:extLst>
          </p:cNvPr>
          <p:cNvSpPr txBox="1"/>
          <p:nvPr/>
        </p:nvSpPr>
        <p:spPr>
          <a:xfrm>
            <a:off x="1178697" y="1665382"/>
            <a:ext cx="12007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801" dirty="0"/>
              <a:t>alignV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DC9CA2-6093-A959-5EC4-2398A0671F5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flipH="1">
            <a:off x="1779051" y="741778"/>
            <a:ext cx="389821" cy="923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3B063C5-10A0-E1AA-B121-DD55AA7F25FF}"/>
              </a:ext>
            </a:extLst>
          </p:cNvPr>
          <p:cNvCxnSpPr>
            <a:cxnSpLocks/>
            <a:stCxn id="76" idx="2"/>
            <a:endCxn id="73" idx="1"/>
          </p:cNvCxnSpPr>
          <p:nvPr/>
        </p:nvCxnSpPr>
        <p:spPr>
          <a:xfrm>
            <a:off x="2168872" y="741778"/>
            <a:ext cx="647630" cy="9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8E489B-7E9C-EE44-EA44-E8002AE2B205}"/>
              </a:ext>
            </a:extLst>
          </p:cNvPr>
          <p:cNvCxnSpPr>
            <a:cxnSpLocks/>
            <a:stCxn id="77" idx="2"/>
            <a:endCxn id="81" idx="1"/>
          </p:cNvCxnSpPr>
          <p:nvPr/>
        </p:nvCxnSpPr>
        <p:spPr>
          <a:xfrm flipH="1">
            <a:off x="853527" y="2034842"/>
            <a:ext cx="925524" cy="92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A1589F-9933-1663-61E3-6349F8A098E6}"/>
              </a:ext>
            </a:extLst>
          </p:cNvPr>
          <p:cNvSpPr/>
          <p:nvPr/>
        </p:nvSpPr>
        <p:spPr>
          <a:xfrm rot="5400000">
            <a:off x="-586473" y="4038449"/>
            <a:ext cx="2880000" cy="72000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1801" dirty="0">
                <a:solidFill>
                  <a:schemeClr val="tx1"/>
                </a:solidFill>
              </a:rPr>
              <a:t>box1</a:t>
            </a:r>
          </a:p>
        </p:txBody>
      </p:sp>
    </p:spTree>
    <p:extLst>
      <p:ext uri="{BB962C8B-B14F-4D97-AF65-F5344CB8AC3E}">
        <p14:creationId xmlns:p14="http://schemas.microsoft.com/office/powerpoint/2010/main" val="171823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5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2</cp:revision>
  <dcterms:created xsi:type="dcterms:W3CDTF">2023-08-27T11:13:48Z</dcterms:created>
  <dcterms:modified xsi:type="dcterms:W3CDTF">2023-08-27T11:37:47Z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2023-08-27T11:34:15Z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75f384f2-505e-4071-bdd6-936eacbd67ae</vt:lpwstr>
  </property>
  <property fmtid="{D5CDD505-2E9C-101B-9397-08002B2CF9AE}" pid="8" name="MSIP_Label_6a2630e2-1ac5-455e-8217-0156b1936a76_ContentBits">
    <vt:lpwstr>0</vt:lpwstr>
  </property>
</Properties>
</file>