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6"/>
    <p:restoredTop sz="94658"/>
  </p:normalViewPr>
  <p:slideViewPr>
    <p:cSldViewPr snapToGrid="0">
      <p:cViewPr varScale="1">
        <p:scale>
          <a:sx n="354" d="100"/>
          <a:sy n="354" d="100"/>
        </p:scale>
        <p:origin x="9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23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388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966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784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053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3374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273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85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5619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46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038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0049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963315D7-3BA9-3486-061B-29A636A6F441}"/>
              </a:ext>
            </a:extLst>
          </p:cNvPr>
          <p:cNvSpPr>
            <a:spLocks noChangeAspect="1"/>
          </p:cNvSpPr>
          <p:nvPr/>
        </p:nvSpPr>
        <p:spPr>
          <a:xfrm>
            <a:off x="89549" y="127970"/>
            <a:ext cx="1210295" cy="12162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245841-82B7-64EF-4D59-926F45458FA5}"/>
              </a:ext>
            </a:extLst>
          </p:cNvPr>
          <p:cNvSpPr txBox="1">
            <a:spLocks noChangeAspect="1"/>
          </p:cNvSpPr>
          <p:nvPr/>
        </p:nvSpPr>
        <p:spPr>
          <a:xfrm>
            <a:off x="526039" y="100736"/>
            <a:ext cx="21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4159A53-5BB1-F6A6-F24A-F8A380591815}"/>
              </a:ext>
            </a:extLst>
          </p:cNvPr>
          <p:cNvSpPr txBox="1">
            <a:spLocks noChangeAspect="1"/>
          </p:cNvSpPr>
          <p:nvPr/>
        </p:nvSpPr>
        <p:spPr>
          <a:xfrm>
            <a:off x="87229" y="544585"/>
            <a:ext cx="27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E51921F-FB06-3638-4E3D-55938D3A2D8E}"/>
              </a:ext>
            </a:extLst>
          </p:cNvPr>
          <p:cNvCxnSpPr>
            <a:cxnSpLocks noChangeAspect="1"/>
            <a:endCxn id="94" idx="0"/>
          </p:cNvCxnSpPr>
          <p:nvPr/>
        </p:nvCxnSpPr>
        <p:spPr>
          <a:xfrm>
            <a:off x="-90450" y="127970"/>
            <a:ext cx="7851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5FAF118-3E8F-5403-EDF2-07434BAE8E55}"/>
              </a:ext>
            </a:extLst>
          </p:cNvPr>
          <p:cNvCxnSpPr>
            <a:cxnSpLocks noChangeAspect="1"/>
            <a:endCxn id="94" idx="1"/>
          </p:cNvCxnSpPr>
          <p:nvPr/>
        </p:nvCxnSpPr>
        <p:spPr>
          <a:xfrm>
            <a:off x="89549" y="-14568"/>
            <a:ext cx="0" cy="750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Left Brace 95">
            <a:extLst>
              <a:ext uri="{FF2B5EF4-FFF2-40B4-BE49-F238E27FC236}">
                <a16:creationId xmlns:a16="http://schemas.microsoft.com/office/drawing/2014/main" id="{2D1807D1-B971-B0D7-F6BD-1482D378C785}"/>
              </a:ext>
            </a:extLst>
          </p:cNvPr>
          <p:cNvSpPr>
            <a:spLocks noChangeAspect="1"/>
          </p:cNvSpPr>
          <p:nvPr/>
        </p:nvSpPr>
        <p:spPr>
          <a:xfrm>
            <a:off x="1146220" y="127969"/>
            <a:ext cx="143826" cy="1216272"/>
          </a:xfrm>
          <a:prstGeom prst="leftBrace">
            <a:avLst>
              <a:gd name="adj1" fmla="val 8333"/>
              <a:gd name="adj2" fmla="val 515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B37E085F-AE54-C1F8-5CD2-273576B72AAE}"/>
              </a:ext>
            </a:extLst>
          </p:cNvPr>
          <p:cNvSpPr>
            <a:spLocks noChangeAspect="1"/>
          </p:cNvSpPr>
          <p:nvPr/>
        </p:nvSpPr>
        <p:spPr>
          <a:xfrm rot="5400000">
            <a:off x="626991" y="675670"/>
            <a:ext cx="132846" cy="1212371"/>
          </a:xfrm>
          <a:prstGeom prst="leftBrace">
            <a:avLst>
              <a:gd name="adj1" fmla="val 8333"/>
              <a:gd name="adj2" fmla="val 515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20F2F5-588B-5D80-B773-F6F153C8A727}"/>
              </a:ext>
            </a:extLst>
          </p:cNvPr>
          <p:cNvSpPr txBox="1">
            <a:spLocks noChangeAspect="1"/>
          </p:cNvSpPr>
          <p:nvPr/>
        </p:nvSpPr>
        <p:spPr>
          <a:xfrm>
            <a:off x="367052" y="974078"/>
            <a:ext cx="72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width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8729F2-0049-872C-F1E4-78D1A18D3299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702541" y="650860"/>
            <a:ext cx="72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height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6D659B-50D9-EB11-79EE-8E4128D501AB}"/>
              </a:ext>
            </a:extLst>
          </p:cNvPr>
          <p:cNvSpPr txBox="1">
            <a:spLocks noChangeAspect="1"/>
          </p:cNvSpPr>
          <p:nvPr/>
        </p:nvSpPr>
        <p:spPr>
          <a:xfrm>
            <a:off x="1237823" y="29923"/>
            <a:ext cx="465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Top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D620A5D-BFC2-1E95-286C-F3E5B50F95E0}"/>
              </a:ext>
            </a:extLst>
          </p:cNvPr>
          <p:cNvSpPr txBox="1">
            <a:spLocks noChangeAspect="1"/>
          </p:cNvSpPr>
          <p:nvPr/>
        </p:nvSpPr>
        <p:spPr>
          <a:xfrm>
            <a:off x="1248428" y="601185"/>
            <a:ext cx="727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Center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4A5DBC7-8B41-7E66-23B8-4C99D90AA27B}"/>
              </a:ext>
            </a:extLst>
          </p:cNvPr>
          <p:cNvSpPr txBox="1">
            <a:spLocks noChangeAspect="1"/>
          </p:cNvSpPr>
          <p:nvPr/>
        </p:nvSpPr>
        <p:spPr>
          <a:xfrm>
            <a:off x="1227250" y="1153706"/>
            <a:ext cx="792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Bottom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046628F-F01F-4CA5-1ACE-9054854903C5}"/>
              </a:ext>
            </a:extLst>
          </p:cNvPr>
          <p:cNvSpPr txBox="1">
            <a:spLocks noChangeAspect="1"/>
          </p:cNvSpPr>
          <p:nvPr/>
        </p:nvSpPr>
        <p:spPr>
          <a:xfrm rot="2674499">
            <a:off x="-9172" y="1380844"/>
            <a:ext cx="486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Left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0A7037C-2AE7-FD1E-6F9B-B54A3B79B8F0}"/>
              </a:ext>
            </a:extLst>
          </p:cNvPr>
          <p:cNvSpPr txBox="1">
            <a:spLocks noChangeAspect="1"/>
          </p:cNvSpPr>
          <p:nvPr/>
        </p:nvSpPr>
        <p:spPr>
          <a:xfrm rot="2674499">
            <a:off x="458270" y="1442252"/>
            <a:ext cx="727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Center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0F3FDD-D0EC-8E9C-5E8D-BD09B380750A}"/>
              </a:ext>
            </a:extLst>
          </p:cNvPr>
          <p:cNvSpPr txBox="1">
            <a:spLocks noChangeAspect="1"/>
          </p:cNvSpPr>
          <p:nvPr/>
        </p:nvSpPr>
        <p:spPr>
          <a:xfrm rot="2674499">
            <a:off x="1081652" y="1416966"/>
            <a:ext cx="59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71823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</TotalTime>
  <Words>10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3</cp:revision>
  <dcterms:created xsi:type="dcterms:W3CDTF">2023-08-27T11:13:48Z</dcterms:created>
  <dcterms:modified xsi:type="dcterms:W3CDTF">2023-08-27T12:15:26Z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2023-08-27T11:34:15Z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75f384f2-505e-4071-bdd6-936eacbd67ae</vt:lpwstr>
  </property>
  <property fmtid="{D5CDD505-2E9C-101B-9397-08002B2CF9AE}" pid="8" name="MSIP_Label_6a2630e2-1ac5-455e-8217-0156b1936a76_ContentBits">
    <vt:lpwstr>0</vt:lpwstr>
  </property>
</Properties>
</file>