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CC3C3-B039-4886-9AB2-B20B39A8BFF6}" v="181" dt="2021-10-13T15:54:22.101"/>
    <p1510:client id="{C85F93B4-DA14-4136-8146-5524AE6C96AD}" v="17" dt="2021-10-12T22:28:40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200"/>
        <p:guide pos="16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Liu" userId="f2bbdec0-098a-4508-adaa-70cfc9c4d62b" providerId="ADAL" clId="{C85F93B4-DA14-4136-8146-5524AE6C96AD}"/>
    <pc:docChg chg="undo redo custSel addSld delSld modSld">
      <pc:chgData name="Kai Liu" userId="f2bbdec0-098a-4508-adaa-70cfc9c4d62b" providerId="ADAL" clId="{C85F93B4-DA14-4136-8146-5524AE6C96AD}" dt="2021-10-12T22:28:40.575" v="389" actId="14734"/>
      <pc:docMkLst>
        <pc:docMk/>
      </pc:docMkLst>
      <pc:sldChg chg="addSp delSp modSp mod">
        <pc:chgData name="Kai Liu" userId="f2bbdec0-098a-4508-adaa-70cfc9c4d62b" providerId="ADAL" clId="{C85F93B4-DA14-4136-8146-5524AE6C96AD}" dt="2021-10-12T22:28:40.575" v="389" actId="14734"/>
        <pc:sldMkLst>
          <pc:docMk/>
          <pc:sldMk cId="2695312266" sldId="257"/>
        </pc:sldMkLst>
        <pc:spChg chg="del mod">
          <ac:chgData name="Kai Liu" userId="f2bbdec0-098a-4508-adaa-70cfc9c4d62b" providerId="ADAL" clId="{C85F93B4-DA14-4136-8146-5524AE6C96AD}" dt="2021-10-07T03:02:36.480" v="118" actId="478"/>
          <ac:spMkLst>
            <pc:docMk/>
            <pc:sldMk cId="2695312266" sldId="257"/>
            <ac:spMk id="22" creationId="{63FCBAA7-57D2-3E4B-A782-5C2C51353B31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2" creationId="{C6547C1C-7ADA-3942-A59C-4BEAEFBE2072}"/>
          </ac:spMkLst>
        </pc:spChg>
        <pc:spChg chg="del mod">
          <ac:chgData name="Kai Liu" userId="f2bbdec0-098a-4508-adaa-70cfc9c4d62b" providerId="ADAL" clId="{C85F93B4-DA14-4136-8146-5524AE6C96AD}" dt="2021-10-07T02:59:40.438" v="10"/>
          <ac:spMkLst>
            <pc:docMk/>
            <pc:sldMk cId="2695312266" sldId="257"/>
            <ac:spMk id="33" creationId="{21348DF4-8AC6-3A47-97C3-BF6C904FC404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4" creationId="{846153C0-129A-7E45-AA53-3E6ED9AE1BE7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5" creationId="{4542E4A1-8A83-E246-B180-163DA421D741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6" creationId="{A91EF7A7-F689-EC42-8324-7E0EEC35C6C9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7" creationId="{B370F69D-EDEE-B044-B885-44BFACDC27CA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8" creationId="{A453C31C-09FD-084B-BE11-4CED9F2A135D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39" creationId="{BB87D553-3260-4D4E-84A1-A0C245A9C038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0" creationId="{9DF81630-2A6A-CE44-9CA7-FE80A25A9562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1" creationId="{C916C1C1-F7EF-BC48-9B63-ABE9BE610E1D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2" creationId="{B072E750-15D4-584A-929E-6468C615F99C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3" creationId="{4FCA0C37-BCFF-1B40-B92D-459CA93C4FAB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4" creationId="{1F6A99E4-6633-854F-BD36-AE25C407236D}"/>
          </ac:spMkLst>
        </pc:spChg>
        <pc:spChg chg="del mod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5" creationId="{F7736E5D-19EF-F144-A11A-FE60CCAF9A26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6" creationId="{C5032CEF-F236-0946-9506-7D2162E9BF57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7" creationId="{99014290-73F6-D54C-B783-7733F9400594}"/>
          </ac:spMkLst>
        </pc:spChg>
        <pc:spChg chg="del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8" creationId="{FEA07800-FBEA-F04A-8C11-1116804EA14F}"/>
          </ac:spMkLst>
        </pc:spChg>
        <pc:spChg chg="del mod">
          <ac:chgData name="Kai Liu" userId="f2bbdec0-098a-4508-adaa-70cfc9c4d62b" providerId="ADAL" clId="{C85F93B4-DA14-4136-8146-5524AE6C96AD}" dt="2021-10-07T03:02:42.438" v="120" actId="478"/>
          <ac:spMkLst>
            <pc:docMk/>
            <pc:sldMk cId="2695312266" sldId="257"/>
            <ac:spMk id="49" creationId="{E5E4D9DD-7744-0941-9095-800CD80A1245}"/>
          </ac:spMkLst>
        </pc:spChg>
        <pc:spChg chg="mod">
          <ac:chgData name="Kai Liu" userId="f2bbdec0-098a-4508-adaa-70cfc9c4d62b" providerId="ADAL" clId="{C85F93B4-DA14-4136-8146-5524AE6C96AD}" dt="2021-10-07T05:38:04.157" v="322" actId="1076"/>
          <ac:spMkLst>
            <pc:docMk/>
            <pc:sldMk cId="2695312266" sldId="257"/>
            <ac:spMk id="50" creationId="{386C73BD-306F-7446-B6AD-3C174810DAA2}"/>
          </ac:spMkLst>
        </pc:spChg>
        <pc:spChg chg="mod">
          <ac:chgData name="Kai Liu" userId="f2bbdec0-098a-4508-adaa-70cfc9c4d62b" providerId="ADAL" clId="{C85F93B4-DA14-4136-8146-5524AE6C96AD}" dt="2021-10-07T05:38:07.167" v="323" actId="1076"/>
          <ac:spMkLst>
            <pc:docMk/>
            <pc:sldMk cId="2695312266" sldId="257"/>
            <ac:spMk id="51" creationId="{6D5ED005-5D9F-DD41-8968-20D502693610}"/>
          </ac:spMkLst>
        </pc:spChg>
        <pc:graphicFrameChg chg="add mod modGraphic">
          <ac:chgData name="Kai Liu" userId="f2bbdec0-098a-4508-adaa-70cfc9c4d62b" providerId="ADAL" clId="{C85F93B4-DA14-4136-8146-5524AE6C96AD}" dt="2021-10-12T22:28:40.575" v="389" actId="14734"/>
          <ac:graphicFrameMkLst>
            <pc:docMk/>
            <pc:sldMk cId="2695312266" sldId="257"/>
            <ac:graphicFrameMk id="3" creationId="{DD41D7CA-F542-456E-82AD-171C466C30B3}"/>
          </ac:graphicFrameMkLst>
        </pc:graphicFrame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3" creationId="{38AABA46-2D70-744A-BF3C-30900005B18B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4" creationId="{2B6AD4F7-11D5-8F43-B78F-A52EBFE061A0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5" creationId="{0806ED4E-8252-DE4B-9BD6-85732EB24BA9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6" creationId="{F2681E61-18AA-3F4B-BF92-60BCF0027BAD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7" creationId="{68C6235C-B9CB-F045-B066-E3CEC4334CF6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8" creationId="{693B2243-BF92-6842-A0DD-8ADA2DACCF87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29" creationId="{A6524A26-3CD9-904D-BDA5-24C0C98FA65C}"/>
          </ac:cxnSpMkLst>
        </pc:cxnChg>
        <pc:cxnChg chg="del">
          <ac:chgData name="Kai Liu" userId="f2bbdec0-098a-4508-adaa-70cfc9c4d62b" providerId="ADAL" clId="{C85F93B4-DA14-4136-8146-5524AE6C96AD}" dt="2021-10-07T03:02:42.438" v="120" actId="478"/>
          <ac:cxnSpMkLst>
            <pc:docMk/>
            <pc:sldMk cId="2695312266" sldId="257"/>
            <ac:cxnSpMk id="30" creationId="{ADA1570F-CC6A-5A4B-A6D8-91EA2A218125}"/>
          </ac:cxnSpMkLst>
        </pc:cxnChg>
        <pc:cxnChg chg="del mod">
          <ac:chgData name="Kai Liu" userId="f2bbdec0-098a-4508-adaa-70cfc9c4d62b" providerId="ADAL" clId="{C85F93B4-DA14-4136-8146-5524AE6C96AD}" dt="2021-10-07T03:02:38.952" v="119" actId="478"/>
          <ac:cxnSpMkLst>
            <pc:docMk/>
            <pc:sldMk cId="2695312266" sldId="257"/>
            <ac:cxnSpMk id="31" creationId="{33BE4B64-607A-5449-8747-D3615E679301}"/>
          </ac:cxnSpMkLst>
        </pc:cxnChg>
      </pc:sldChg>
      <pc:sldChg chg="addSp delSp modSp new add del mod">
        <pc:chgData name="Kai Liu" userId="f2bbdec0-098a-4508-adaa-70cfc9c4d62b" providerId="ADAL" clId="{C85F93B4-DA14-4136-8146-5524AE6C96AD}" dt="2021-10-11T23:14:54.373" v="387" actId="680"/>
        <pc:sldMkLst>
          <pc:docMk/>
          <pc:sldMk cId="636918440" sldId="258"/>
        </pc:sldMkLst>
        <pc:spChg chg="add del">
          <ac:chgData name="Kai Liu" userId="f2bbdec0-098a-4508-adaa-70cfc9c4d62b" providerId="ADAL" clId="{C85F93B4-DA14-4136-8146-5524AE6C96AD}" dt="2021-10-11T23:14:50.893" v="382" actId="478"/>
          <ac:spMkLst>
            <pc:docMk/>
            <pc:sldMk cId="636918440" sldId="258"/>
            <ac:spMk id="2" creationId="{5048149A-EB99-49B2-97F9-FE1604975EC5}"/>
          </ac:spMkLst>
        </pc:spChg>
        <pc:spChg chg="add del">
          <ac:chgData name="Kai Liu" userId="f2bbdec0-098a-4508-adaa-70cfc9c4d62b" providerId="ADAL" clId="{C85F93B4-DA14-4136-8146-5524AE6C96AD}" dt="2021-10-11T23:14:51.257" v="383" actId="478"/>
          <ac:spMkLst>
            <pc:docMk/>
            <pc:sldMk cId="636918440" sldId="258"/>
            <ac:spMk id="3" creationId="{2E142EB8-377B-4441-9BEA-F6BF7399808E}"/>
          </ac:spMkLst>
        </pc:spChg>
        <pc:picChg chg="add del">
          <ac:chgData name="Kai Liu" userId="f2bbdec0-098a-4508-adaa-70cfc9c4d62b" providerId="ADAL" clId="{C85F93B4-DA14-4136-8146-5524AE6C96AD}" dt="2021-10-11T23:14:48.743" v="372" actId="22"/>
          <ac:picMkLst>
            <pc:docMk/>
            <pc:sldMk cId="636918440" sldId="258"/>
            <ac:picMk id="13" creationId="{55A026A5-8014-4FAF-A80A-E2BA797BAB2A}"/>
          </ac:picMkLst>
        </pc:picChg>
        <pc:cxnChg chg="add del mod">
          <ac:chgData name="Kai Liu" userId="f2bbdec0-098a-4508-adaa-70cfc9c4d62b" providerId="ADAL" clId="{C85F93B4-DA14-4136-8146-5524AE6C96AD}" dt="2021-10-11T23:14:51.811" v="384" actId="11529"/>
          <ac:cxnSpMkLst>
            <pc:docMk/>
            <pc:sldMk cId="636918440" sldId="258"/>
            <ac:cxnSpMk id="5" creationId="{ABE86875-6BD5-48C6-A752-2DB76661C476}"/>
          </ac:cxnSpMkLst>
        </pc:cxnChg>
        <pc:cxnChg chg="add del mod">
          <ac:chgData name="Kai Liu" userId="f2bbdec0-098a-4508-adaa-70cfc9c4d62b" providerId="ADAL" clId="{C85F93B4-DA14-4136-8146-5524AE6C96AD}" dt="2021-10-11T23:14:49.827" v="379"/>
          <ac:cxnSpMkLst>
            <pc:docMk/>
            <pc:sldMk cId="636918440" sldId="258"/>
            <ac:cxnSpMk id="7" creationId="{703D71F7-5692-4078-AEF5-BA72673F04C5}"/>
          </ac:cxnSpMkLst>
        </pc:cxnChg>
        <pc:cxnChg chg="add del mod">
          <ac:chgData name="Kai Liu" userId="f2bbdec0-098a-4508-adaa-70cfc9c4d62b" providerId="ADAL" clId="{C85F93B4-DA14-4136-8146-5524AE6C96AD}" dt="2021-10-11T23:14:49.316" v="375"/>
          <ac:cxnSpMkLst>
            <pc:docMk/>
            <pc:sldMk cId="636918440" sldId="258"/>
            <ac:cxnSpMk id="10" creationId="{B556D2AE-08AA-4069-BED5-C28F28919C7B}"/>
          </ac:cxnSpMkLst>
        </pc:cxnChg>
        <pc:cxnChg chg="add del mod">
          <ac:chgData name="Kai Liu" userId="f2bbdec0-098a-4508-adaa-70cfc9c4d62b" providerId="ADAL" clId="{C85F93B4-DA14-4136-8146-5524AE6C96AD}" dt="2021-10-11T23:14:49.316" v="375"/>
          <ac:cxnSpMkLst>
            <pc:docMk/>
            <pc:sldMk cId="636918440" sldId="258"/>
            <ac:cxnSpMk id="11" creationId="{FCF23645-2DAF-49CA-9EB2-5FE76063DC49}"/>
          </ac:cxnSpMkLst>
        </pc:cxnChg>
      </pc:sldChg>
    </pc:docChg>
  </pc:docChgLst>
  <pc:docChgLst>
    <pc:chgData name="Kai Liu" userId="f2bbdec0-098a-4508-adaa-70cfc9c4d62b" providerId="ADAL" clId="{56ECC3C3-B039-4886-9AB2-B20B39A8BFF6}"/>
    <pc:docChg chg="modSld">
      <pc:chgData name="Kai Liu" userId="f2bbdec0-098a-4508-adaa-70cfc9c4d62b" providerId="ADAL" clId="{56ECC3C3-B039-4886-9AB2-B20B39A8BFF6}" dt="2021-10-13T15:54:22.106" v="228" actId="14100"/>
      <pc:docMkLst>
        <pc:docMk/>
      </pc:docMkLst>
      <pc:sldChg chg="modSp mod">
        <pc:chgData name="Kai Liu" userId="f2bbdec0-098a-4508-adaa-70cfc9c4d62b" providerId="ADAL" clId="{56ECC3C3-B039-4886-9AB2-B20B39A8BFF6}" dt="2021-10-10T22:15:47.756" v="227"/>
        <pc:sldMkLst>
          <pc:docMk/>
          <pc:sldMk cId="3999624732" sldId="256"/>
        </pc:sldMkLst>
        <pc:spChg chg="mod">
          <ac:chgData name="Kai Liu" userId="f2bbdec0-098a-4508-adaa-70cfc9c4d62b" providerId="ADAL" clId="{56ECC3C3-B039-4886-9AB2-B20B39A8BFF6}" dt="2021-10-10T22:15:47.756" v="227"/>
          <ac:spMkLst>
            <pc:docMk/>
            <pc:sldMk cId="3999624732" sldId="256"/>
            <ac:spMk id="4" creationId="{089DF428-015B-EF46-A8ED-2CE02A061B0D}"/>
          </ac:spMkLst>
        </pc:spChg>
        <pc:spChg chg="mod">
          <ac:chgData name="Kai Liu" userId="f2bbdec0-098a-4508-adaa-70cfc9c4d62b" providerId="ADAL" clId="{56ECC3C3-B039-4886-9AB2-B20B39A8BFF6}" dt="2021-10-08T18:30:17.913" v="2" actId="20577"/>
          <ac:spMkLst>
            <pc:docMk/>
            <pc:sldMk cId="3999624732" sldId="256"/>
            <ac:spMk id="5" creationId="{06B24056-5F03-DD47-8279-ECDF0B5015E6}"/>
          </ac:spMkLst>
        </pc:spChg>
        <pc:spChg chg="mod">
          <ac:chgData name="Kai Liu" userId="f2bbdec0-098a-4508-adaa-70cfc9c4d62b" providerId="ADAL" clId="{56ECC3C3-B039-4886-9AB2-B20B39A8BFF6}" dt="2021-10-08T21:03:39.791" v="103" actId="20577"/>
          <ac:spMkLst>
            <pc:docMk/>
            <pc:sldMk cId="3999624732" sldId="256"/>
            <ac:spMk id="7" creationId="{5864392B-A7DE-1D43-9086-7910CE457482}"/>
          </ac:spMkLst>
        </pc:spChg>
        <pc:spChg chg="mod">
          <ac:chgData name="Kai Liu" userId="f2bbdec0-098a-4508-adaa-70cfc9c4d62b" providerId="ADAL" clId="{56ECC3C3-B039-4886-9AB2-B20B39A8BFF6}" dt="2021-10-08T20:45:23.769" v="32" actId="20577"/>
          <ac:spMkLst>
            <pc:docMk/>
            <pc:sldMk cId="3999624732" sldId="256"/>
            <ac:spMk id="12" creationId="{3E69AF15-93D9-9143-A022-65375C1E54D0}"/>
          </ac:spMkLst>
        </pc:spChg>
        <pc:spChg chg="mod">
          <ac:chgData name="Kai Liu" userId="f2bbdec0-098a-4508-adaa-70cfc9c4d62b" providerId="ADAL" clId="{56ECC3C3-B039-4886-9AB2-B20B39A8BFF6}" dt="2021-10-08T20:46:41.993" v="79" actId="20577"/>
          <ac:spMkLst>
            <pc:docMk/>
            <pc:sldMk cId="3999624732" sldId="256"/>
            <ac:spMk id="13" creationId="{F952C5B9-A126-684D-B8EE-FB136FBAB4A7}"/>
          </ac:spMkLst>
        </pc:spChg>
        <pc:spChg chg="mod">
          <ac:chgData name="Kai Liu" userId="f2bbdec0-098a-4508-adaa-70cfc9c4d62b" providerId="ADAL" clId="{56ECC3C3-B039-4886-9AB2-B20B39A8BFF6}" dt="2021-10-08T21:20:59.107" v="224" actId="20577"/>
          <ac:spMkLst>
            <pc:docMk/>
            <pc:sldMk cId="3999624732" sldId="256"/>
            <ac:spMk id="58" creationId="{11BE353F-4E6B-C24F-A078-25BBAA570263}"/>
          </ac:spMkLst>
        </pc:spChg>
      </pc:sldChg>
      <pc:sldChg chg="modSp mod">
        <pc:chgData name="Kai Liu" userId="f2bbdec0-098a-4508-adaa-70cfc9c4d62b" providerId="ADAL" clId="{56ECC3C3-B039-4886-9AB2-B20B39A8BFF6}" dt="2021-10-13T15:54:22.106" v="228" actId="14100"/>
        <pc:sldMkLst>
          <pc:docMk/>
          <pc:sldMk cId="2695312266" sldId="257"/>
        </pc:sldMkLst>
        <pc:spChg chg="mod">
          <ac:chgData name="Kai Liu" userId="f2bbdec0-098a-4508-adaa-70cfc9c4d62b" providerId="ADAL" clId="{56ECC3C3-B039-4886-9AB2-B20B39A8BFF6}" dt="2021-10-13T15:54:22.106" v="228" actId="14100"/>
          <ac:spMkLst>
            <pc:docMk/>
            <pc:sldMk cId="2695312266" sldId="257"/>
            <ac:spMk id="11" creationId="{EE01A98B-643A-6946-B5D3-67FE75931283}"/>
          </ac:spMkLst>
        </pc:spChg>
        <pc:spChg chg="mod">
          <ac:chgData name="Kai Liu" userId="f2bbdec0-098a-4508-adaa-70cfc9c4d62b" providerId="ADAL" clId="{56ECC3C3-B039-4886-9AB2-B20B39A8BFF6}" dt="2021-10-08T21:20:09.716" v="211" actId="1076"/>
          <ac:spMkLst>
            <pc:docMk/>
            <pc:sldMk cId="2695312266" sldId="257"/>
            <ac:spMk id="51" creationId="{6D5ED005-5D9F-DD41-8968-20D502693610}"/>
          </ac:spMkLst>
        </pc:spChg>
        <pc:spChg chg="mod">
          <ac:chgData name="Kai Liu" userId="f2bbdec0-098a-4508-adaa-70cfc9c4d62b" providerId="ADAL" clId="{56ECC3C3-B039-4886-9AB2-B20B39A8BFF6}" dt="2021-10-08T21:16:58.204" v="162" actId="20577"/>
          <ac:spMkLst>
            <pc:docMk/>
            <pc:sldMk cId="2695312266" sldId="257"/>
            <ac:spMk id="53" creationId="{ED5C64DA-1850-3044-B3EA-AC12723598EE}"/>
          </ac:spMkLst>
        </pc:spChg>
        <pc:spChg chg="mod">
          <ac:chgData name="Kai Liu" userId="f2bbdec0-098a-4508-adaa-70cfc9c4d62b" providerId="ADAL" clId="{56ECC3C3-B039-4886-9AB2-B20B39A8BFF6}" dt="2021-10-08T21:04:39.379" v="151" actId="20577"/>
          <ac:spMkLst>
            <pc:docMk/>
            <pc:sldMk cId="2695312266" sldId="257"/>
            <ac:spMk id="56" creationId="{7ABFEA79-6259-E14B-9517-CE267A1A0EF1}"/>
          </ac:spMkLst>
        </pc:spChg>
        <pc:graphicFrameChg chg="mod modGraphic">
          <ac:chgData name="Kai Liu" userId="f2bbdec0-098a-4508-adaa-70cfc9c4d62b" providerId="ADAL" clId="{56ECC3C3-B039-4886-9AB2-B20B39A8BFF6}" dt="2021-10-08T21:19:27.513" v="209" actId="14100"/>
          <ac:graphicFrameMkLst>
            <pc:docMk/>
            <pc:sldMk cId="2695312266" sldId="257"/>
            <ac:graphicFrameMk id="3" creationId="{DD41D7CA-F542-456E-82AD-171C466C30B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B3DF-F79D-A94D-8FFD-6B7573886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C197B-D94E-F94B-93F0-9597935AB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5842-C015-864B-9D25-D4F6ED40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5C09-9C14-2049-9893-42E2F3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C9E5-5C5E-7047-A7B4-EF69F67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4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80B8-6951-C249-9FB7-746B7A72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F180F-25BE-C24F-AF29-622EF0C3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AD00-83DB-9641-AE8E-782BD19B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CBD7-F13C-A14A-8120-779BDA17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D7EA-B071-7A4D-966E-3B733742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CC6DF-A552-0E48-9E8A-0169333D0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EF9ED-A0FC-F147-B48F-EE0646A55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752A-94E0-F04B-BDEE-AB26797C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4821-C2A4-564D-A26D-E696A6AB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C05C-5A63-5448-A0D3-09AEDBC6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70C1-AE05-BC41-B224-CF4D7B0F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5869-BED5-E448-A5E6-CA355AB9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30E9-22FA-B644-99D9-37689B56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24F7-D920-5D4A-8384-CF8A74F6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DED7-78B5-6C4D-92A0-6DDADFA6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6FE9-9119-6F42-AF5B-0B8AF627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CC87-A2FE-C44E-95EE-5138B76C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3BF9-7766-C146-94CF-0D149CD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D0BA-39E1-6E4C-8B7B-10A4DC3F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F837-F205-364E-925B-C0F2B659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3F77-9658-6E43-80C7-2B656DED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AAAA-785F-6C45-8FFE-D65E68289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4A10-7607-844A-B396-36D41689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B1B68-2E96-494A-9D2A-2B7013F8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FA-841D-9A43-BBDD-D63E88D2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3FA7-C373-D645-9A31-1B00EBF6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D3C9-3439-2342-B570-4A134569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1E0A7-FC87-BB42-9800-14F9EE5A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B2022-4F78-D948-8C7A-B5B70563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D5672-AF70-2347-AD20-582066F65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1CDD0-65E3-8E44-8EBD-8D46BB980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C85FB-3420-664F-9A7A-6FA5BBF6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0C1D5-A5A0-CB45-B754-5CD9195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32BB0-4A3C-E343-9B06-D24B90A1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498F-C160-F645-A43C-EAB11B80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914C5-09D2-3345-B969-212F45DF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4480F-30C4-9240-82E8-9D3EA656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B37F-6301-274E-9A89-70E3E9FE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A6F13-06C5-144B-94A1-BF720BE6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443BE-0E93-6C45-8C68-C56B2668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1EC52-8A87-2E4E-81D1-CC3378C7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2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6296-9C18-6A4C-A40C-CB22139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845-767F-EC45-A783-B9F30791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3113-53BD-2B43-AD7A-8CF808F16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0A9A2-6882-0C4E-851A-AFF03EB4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FA653-9FC0-824D-8355-CA785D71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2FAA8-D445-E04F-A346-F0B7559F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D936-8DAE-1040-86A3-860D70F4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41728-A4F9-2B47-BF81-128A29D2E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3259-99AD-A54F-B21A-A30D3A565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9AF0-5D84-EE44-8DC1-C183712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2666-1B93-C747-AA20-A0595313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CCB2-FFB3-844E-987F-DD8E5BA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97CA9-C928-7746-A0B8-E7A2AF79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432D-904B-BC46-96B5-B0E3D6FE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A065-1056-534D-A27C-7ABEC9BB4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A397-D0EC-964C-B645-B2125E8F156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751-D060-E746-89E5-3CE040E3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16E07-B536-DA44-AE90-3A2080BD7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79CC-FAAF-C045-AAE0-83E3D88B2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DF428-015B-EF46-A8ED-2CE02A061B0D}"/>
                  </a:ext>
                </a:extLst>
              </p:cNvPr>
              <p:cNvSpPr txBox="1"/>
              <p:nvPr/>
            </p:nvSpPr>
            <p:spPr>
              <a:xfrm>
                <a:off x="3588940" y="576468"/>
                <a:ext cx="5645263" cy="744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DF428-015B-EF46-A8ED-2CE02A06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40" y="576468"/>
                <a:ext cx="5645263" cy="744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B24056-5F03-DD47-8279-ECDF0B5015E6}"/>
                  </a:ext>
                </a:extLst>
              </p:cNvPr>
              <p:cNvSpPr txBox="1"/>
              <p:nvPr/>
            </p:nvSpPr>
            <p:spPr>
              <a:xfrm>
                <a:off x="3588940" y="1199604"/>
                <a:ext cx="3817968" cy="1066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/>
              </a:p>
              <a:p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B24056-5F03-DD47-8279-ECDF0B50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940" y="1199604"/>
                <a:ext cx="3817968" cy="1066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BAC2AF-1522-DD49-AC5D-C8DD2048CF8B}"/>
              </a:ext>
            </a:extLst>
          </p:cNvPr>
          <p:cNvSpPr txBox="1"/>
          <p:nvPr/>
        </p:nvSpPr>
        <p:spPr>
          <a:xfrm>
            <a:off x="2080592" y="2233413"/>
            <a:ext cx="376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Spectral density of the bath is ohmic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64392B-A7DE-1D43-9086-7910CE457482}"/>
                  </a:ext>
                </a:extLst>
              </p:cNvPr>
              <p:cNvSpPr txBox="1"/>
              <p:nvPr/>
            </p:nvSpPr>
            <p:spPr>
              <a:xfrm>
                <a:off x="5847521" y="2139802"/>
                <a:ext cx="187019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𝜋𝜉𝜔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64392B-A7DE-1D43-9086-7910CE457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521" y="2139802"/>
                <a:ext cx="1870192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0E37CE-2470-E14C-80B8-D2CB2BE9874F}"/>
                  </a:ext>
                </a:extLst>
              </p:cNvPr>
              <p:cNvSpPr txBox="1"/>
              <p:nvPr/>
            </p:nvSpPr>
            <p:spPr>
              <a:xfrm>
                <a:off x="5978231" y="5160105"/>
                <a:ext cx="399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cutoff frequency for bath modes. 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0E37CE-2470-E14C-80B8-D2CB2BE9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231" y="5160105"/>
                <a:ext cx="3991157" cy="369332"/>
              </a:xfrm>
              <a:prstGeom prst="rect">
                <a:avLst/>
              </a:prstGeom>
              <a:blipFill>
                <a:blip r:embed="rId5"/>
                <a:stretch>
                  <a:fillRect t="-8197" r="-3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91BE9B2-A8AF-DF4F-AC88-4AC9C51B58CA}"/>
              </a:ext>
            </a:extLst>
          </p:cNvPr>
          <p:cNvSpPr txBox="1"/>
          <p:nvPr/>
        </p:nvSpPr>
        <p:spPr>
          <a:xfrm>
            <a:off x="954157" y="2895406"/>
            <a:ext cx="2533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Bath Discretization 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7B8B52-9BA7-2840-B5A5-51027A9C9B9B}"/>
              </a:ext>
            </a:extLst>
          </p:cNvPr>
          <p:cNvSpPr/>
          <p:nvPr/>
        </p:nvSpPr>
        <p:spPr>
          <a:xfrm>
            <a:off x="1060175" y="3326293"/>
            <a:ext cx="3379303" cy="155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9AF15-93D9-9143-A022-65375C1E54D0}"/>
                  </a:ext>
                </a:extLst>
              </p:cNvPr>
              <p:cNvSpPr txBox="1"/>
              <p:nvPr/>
            </p:nvSpPr>
            <p:spPr>
              <a:xfrm>
                <a:off x="1345100" y="3502601"/>
                <a:ext cx="233563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9AF15-93D9-9143-A022-65375C1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00" y="3502601"/>
                <a:ext cx="2335639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52C5B9-A126-684D-B8EE-FB136FBAB4A7}"/>
                  </a:ext>
                </a:extLst>
              </p:cNvPr>
              <p:cNvSpPr txBox="1"/>
              <p:nvPr/>
            </p:nvSpPr>
            <p:spPr>
              <a:xfrm>
                <a:off x="1345100" y="4034478"/>
                <a:ext cx="2003433" cy="326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52C5B9-A126-684D-B8EE-FB136FBAB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00" y="4034478"/>
                <a:ext cx="2003433" cy="326308"/>
              </a:xfrm>
              <a:prstGeom prst="rect">
                <a:avLst/>
              </a:prstGeom>
              <a:blipFill>
                <a:blip r:embed="rId7"/>
                <a:stretch>
                  <a:fillRect l="-1220" t="-9434" r="-1829"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E0AADA9-0DA9-DC45-8A52-7CDC4A300FE2}"/>
              </a:ext>
            </a:extLst>
          </p:cNvPr>
          <p:cNvSpPr txBox="1"/>
          <p:nvPr/>
        </p:nvSpPr>
        <p:spPr>
          <a:xfrm>
            <a:off x="266700" y="154439"/>
            <a:ext cx="2876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DDA System with Bath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1393C-99DF-E14E-B7E4-78FDA9EFAAA9}"/>
                  </a:ext>
                </a:extLst>
              </p:cNvPr>
              <p:cNvSpPr txBox="1"/>
              <p:nvPr/>
            </p:nvSpPr>
            <p:spPr>
              <a:xfrm>
                <a:off x="6153944" y="3109564"/>
                <a:ext cx="2995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Mass of the nuclear DOF.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A1393C-99DF-E14E-B7E4-78FDA9EFA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944" y="3109564"/>
                <a:ext cx="2995051" cy="276999"/>
              </a:xfrm>
              <a:prstGeom prst="rect">
                <a:avLst/>
              </a:prstGeom>
              <a:blipFill>
                <a:blip r:embed="rId8"/>
                <a:stretch>
                  <a:fillRect l="-2851" t="-28261" r="-101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6FB0D0-1BBF-CB49-A542-03A306DCE3BD}"/>
                  </a:ext>
                </a:extLst>
              </p:cNvPr>
              <p:cNvSpPr/>
              <p:nvPr/>
            </p:nvSpPr>
            <p:spPr>
              <a:xfrm>
                <a:off x="6083300" y="3420205"/>
                <a:ext cx="3500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 frequency of the nuclear DOF.</a:t>
                </a: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6FB0D0-1BBF-CB49-A542-03A306DCE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0" y="3420205"/>
                <a:ext cx="3500830" cy="369332"/>
              </a:xfrm>
              <a:prstGeom prst="rect">
                <a:avLst/>
              </a:prstGeom>
              <a:blipFill>
                <a:blip r:embed="rId9"/>
                <a:stretch>
                  <a:fillRect t="-8197" r="-3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39DDBC-0D7F-3947-9AE5-6E5642918D6D}"/>
                  </a:ext>
                </a:extLst>
              </p:cNvPr>
              <p:cNvSpPr/>
              <p:nvPr/>
            </p:nvSpPr>
            <p:spPr>
              <a:xfrm>
                <a:off x="6070600" y="3788505"/>
                <a:ext cx="3044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 Harmonic oscillator shift.</a:t>
                </a: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939DDBC-0D7F-3947-9AE5-6E5642918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0" y="3788505"/>
                <a:ext cx="3044936" cy="369332"/>
              </a:xfrm>
              <a:prstGeom prst="rect">
                <a:avLst/>
              </a:prstGeom>
              <a:blipFill>
                <a:blip r:embed="rId10"/>
                <a:stretch>
                  <a:fillRect t="-8197" r="-1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D17417A-831A-5041-AF4A-AAB04F7706F0}"/>
                  </a:ext>
                </a:extLst>
              </p:cNvPr>
              <p:cNvSpPr txBox="1"/>
              <p:nvPr/>
            </p:nvSpPr>
            <p:spPr>
              <a:xfrm>
                <a:off x="6179344" y="2779364"/>
                <a:ext cx="1794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/>
                  <a:t>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err="1"/>
                  <a:t>uclear</a:t>
                </a:r>
                <a:r>
                  <a:rPr lang="en-US"/>
                  <a:t> DOF.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D17417A-831A-5041-AF4A-AAB04F770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344" y="2779364"/>
                <a:ext cx="1794466" cy="276999"/>
              </a:xfrm>
              <a:prstGeom prst="rect">
                <a:avLst/>
              </a:prstGeom>
              <a:blipFill>
                <a:blip r:embed="rId11"/>
                <a:stretch>
                  <a:fillRect l="-8163" t="-28889" r="-442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4661983-20A8-1141-A975-FFE6CF6E51CE}"/>
                  </a:ext>
                </a:extLst>
              </p:cNvPr>
              <p:cNvSpPr/>
              <p:nvPr/>
            </p:nvSpPr>
            <p:spPr>
              <a:xfrm>
                <a:off x="6070600" y="4144105"/>
                <a:ext cx="18912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 energy bias.</a:t>
                </a: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4661983-20A8-1141-A975-FFE6CF6E5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0" y="4144105"/>
                <a:ext cx="1891223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97F0237-7DF8-5F44-9C33-086D54E3A409}"/>
                  </a:ext>
                </a:extLst>
              </p:cNvPr>
              <p:cNvSpPr/>
              <p:nvPr/>
            </p:nvSpPr>
            <p:spPr>
              <a:xfrm>
                <a:off x="6057900" y="4512405"/>
                <a:ext cx="1866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 Bath modes.</a:t>
                </a: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97F0237-7DF8-5F44-9C33-086D54E3A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4512405"/>
                <a:ext cx="1866024" cy="369332"/>
              </a:xfrm>
              <a:prstGeom prst="rect">
                <a:avLst/>
              </a:prstGeom>
              <a:blipFill>
                <a:blip r:embed="rId13"/>
                <a:stretch>
                  <a:fillRect l="-654" t="-8197" r="-22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E353F-4E6B-C24F-A078-25BBAA570263}"/>
                  </a:ext>
                </a:extLst>
              </p:cNvPr>
              <p:cNvSpPr/>
              <p:nvPr/>
            </p:nvSpPr>
            <p:spPr>
              <a:xfrm>
                <a:off x="6083300" y="5541105"/>
                <a:ext cx="2303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 Friction strength .</a:t>
                </a: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E353F-4E6B-C24F-A078-25BBAA570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0" y="5541105"/>
                <a:ext cx="2303836" cy="369332"/>
              </a:xfrm>
              <a:prstGeom prst="rect">
                <a:avLst/>
              </a:prstGeom>
              <a:blipFill>
                <a:blip r:embed="rId14"/>
                <a:stretch>
                  <a:fillRect l="-794" t="-9836" r="-13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0B0174-24F1-6747-BD6B-99D146690F14}"/>
                  </a:ext>
                </a:extLst>
              </p:cNvPr>
              <p:cNvSpPr/>
              <p:nvPr/>
            </p:nvSpPr>
            <p:spPr>
              <a:xfrm>
                <a:off x="6070600" y="4817205"/>
                <a:ext cx="3420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 total number of  bath modes.</a:t>
                </a: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80B0174-24F1-6747-BD6B-99D146690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0" y="4817205"/>
                <a:ext cx="3420680" cy="369332"/>
              </a:xfrm>
              <a:prstGeom prst="rect">
                <a:avLst/>
              </a:prstGeom>
              <a:blipFill>
                <a:blip r:embed="rId15"/>
                <a:stretch>
                  <a:fillRect l="-535" t="-8197" r="-7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D82A8C4-C743-DD4F-ADF0-31B2A6242A44}"/>
                  </a:ext>
                </a:extLst>
              </p:cNvPr>
              <p:cNvSpPr/>
              <p:nvPr/>
            </p:nvSpPr>
            <p:spPr>
              <a:xfrm>
                <a:off x="6045200" y="5922105"/>
                <a:ext cx="3164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Mass of the bath modes.</a:t>
                </a: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D82A8C4-C743-DD4F-ADF0-31B2A6242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0" y="5922105"/>
                <a:ext cx="3164649" cy="369332"/>
              </a:xfrm>
              <a:prstGeom prst="rect">
                <a:avLst/>
              </a:prstGeom>
              <a:blipFill>
                <a:blip r:embed="rId1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D2E412-C4CC-AE4E-9118-693E3A251654}"/>
                  </a:ext>
                </a:extLst>
              </p:cNvPr>
              <p:cNvSpPr/>
              <p:nvPr/>
            </p:nvSpPr>
            <p:spPr>
              <a:xfrm>
                <a:off x="954157" y="4948996"/>
                <a:ext cx="3630543" cy="1521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the frequency for the each bath modes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is the coupling with bath and nuclear </a:t>
                </a:r>
                <a:r>
                  <a:rPr lang="en-US" err="1"/>
                  <a:t>dof’s</a:t>
                </a:r>
                <a:r>
                  <a:rPr lang="en-US"/>
                  <a:t> characterized by the given spectral </a:t>
                </a:r>
              </a:p>
              <a:p>
                <a:pPr algn="just"/>
                <a:r>
                  <a:rPr lang="en-US"/>
                  <a:t>density</a:t>
                </a: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3D2E412-C4CC-AE4E-9118-693E3A251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57" y="4948996"/>
                <a:ext cx="3630543" cy="1521955"/>
              </a:xfrm>
              <a:prstGeom prst="rect">
                <a:avLst/>
              </a:prstGeom>
              <a:blipFill>
                <a:blip r:embed="rId17"/>
                <a:stretch>
                  <a:fillRect l="-1513" t="-2000" r="-1345" b="-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6D768BA0-B540-B545-A08B-E10283D0E508}"/>
              </a:ext>
            </a:extLst>
          </p:cNvPr>
          <p:cNvSpPr/>
          <p:nvPr/>
        </p:nvSpPr>
        <p:spPr>
          <a:xfrm>
            <a:off x="6057900" y="2779364"/>
            <a:ext cx="3797300" cy="3691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2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98B26-4B6D-2D48-A0C4-EDECB839E723}"/>
              </a:ext>
            </a:extLst>
          </p:cNvPr>
          <p:cNvSpPr txBox="1"/>
          <p:nvPr/>
        </p:nvSpPr>
        <p:spPr>
          <a:xfrm>
            <a:off x="266700" y="154439"/>
            <a:ext cx="2369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Model Parameters: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44672-9544-AA4D-A6CF-E4468DFF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4" y="916300"/>
            <a:ext cx="4850366" cy="3044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3B010-87C0-9B40-BD6D-2C860FE1B29E}"/>
              </a:ext>
            </a:extLst>
          </p:cNvPr>
          <p:cNvSpPr txBox="1"/>
          <p:nvPr/>
        </p:nvSpPr>
        <p:spPr>
          <a:xfrm rot="16200000">
            <a:off x="-464215" y="2010893"/>
            <a:ext cx="220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Helvetica" pitchFamily="2" charset="0"/>
              </a:rPr>
              <a:t>Potential (eV)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1843B-B333-C74D-B4B5-F56AA327BA4F}"/>
              </a:ext>
            </a:extLst>
          </p:cNvPr>
          <p:cNvSpPr txBox="1"/>
          <p:nvPr/>
        </p:nvSpPr>
        <p:spPr>
          <a:xfrm>
            <a:off x="3001373" y="3944067"/>
            <a:ext cx="125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Helvetica" pitchFamily="2" charset="0"/>
              </a:rPr>
              <a:t>R (</a:t>
            </a:r>
            <a:r>
              <a:rPr lang="en-US" sz="2400" err="1">
                <a:latin typeface="Helvetica" pitchFamily="2" charset="0"/>
              </a:rPr>
              <a:t>a.u</a:t>
            </a:r>
            <a:r>
              <a:rPr lang="en-US" sz="2400">
                <a:latin typeface="Helvetica" pitchFamily="2" charset="0"/>
              </a:rPr>
              <a:t>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5D0686-CDA7-5941-9AFB-704EABF1F610}"/>
              </a:ext>
            </a:extLst>
          </p:cNvPr>
          <p:cNvCxnSpPr/>
          <p:nvPr/>
        </p:nvCxnSpPr>
        <p:spPr>
          <a:xfrm>
            <a:off x="1636251" y="838378"/>
            <a:ext cx="29904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910FF5-78D2-9B4B-8D28-402B9CB6CCFD}"/>
              </a:ext>
            </a:extLst>
          </p:cNvPr>
          <p:cNvCxnSpPr/>
          <p:nvPr/>
        </p:nvCxnSpPr>
        <p:spPr>
          <a:xfrm>
            <a:off x="2806819" y="822503"/>
            <a:ext cx="299049" cy="0"/>
          </a:xfrm>
          <a:prstGeom prst="line">
            <a:avLst/>
          </a:prstGeom>
          <a:ln w="22225">
            <a:solidFill>
              <a:srgbClr val="298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54013B-A648-8C42-B18B-EFDBCECEC579}"/>
              </a:ext>
            </a:extLst>
          </p:cNvPr>
          <p:cNvCxnSpPr/>
          <p:nvPr/>
        </p:nvCxnSpPr>
        <p:spPr>
          <a:xfrm>
            <a:off x="3966933" y="812978"/>
            <a:ext cx="299049" cy="0"/>
          </a:xfrm>
          <a:prstGeom prst="line">
            <a:avLst/>
          </a:prstGeom>
          <a:ln w="22225">
            <a:solidFill>
              <a:srgbClr val="2EC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1A98B-643A-6946-B5D3-67FE75931283}"/>
                  </a:ext>
                </a:extLst>
              </p:cNvPr>
              <p:cNvSpPr txBox="1"/>
              <p:nvPr/>
            </p:nvSpPr>
            <p:spPr>
              <a:xfrm>
                <a:off x="1966870" y="713557"/>
                <a:ext cx="15288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sz="140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1A98B-643A-6946-B5D3-67FE7593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70" y="713557"/>
                <a:ext cx="1528819" cy="215444"/>
              </a:xfrm>
              <a:prstGeom prst="rect">
                <a:avLst/>
              </a:prstGeom>
              <a:blipFill>
                <a:blip r:embed="rId3"/>
                <a:stretch>
                  <a:fillRect t="-165714" b="-2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CB9E26-EF00-134E-B0BA-5CF31BEF001E}"/>
                  </a:ext>
                </a:extLst>
              </p:cNvPr>
              <p:cNvSpPr txBox="1"/>
              <p:nvPr/>
            </p:nvSpPr>
            <p:spPr>
              <a:xfrm>
                <a:off x="3140613" y="710382"/>
                <a:ext cx="6811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400" i="1" smtClean="0">
                              <a:solidFill>
                                <a:srgbClr val="2980B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2980BA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2980BA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2980BA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en-US" sz="1400">
                  <a:solidFill>
                    <a:srgbClr val="2980BA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CB9E26-EF00-134E-B0BA-5CF31BEF0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613" y="710382"/>
                <a:ext cx="681148" cy="215444"/>
              </a:xfrm>
              <a:prstGeom prst="rect">
                <a:avLst/>
              </a:prstGeom>
              <a:blipFill>
                <a:blip r:embed="rId4"/>
                <a:stretch>
                  <a:fillRect l="-7143" t="-168571" r="-61607" b="-2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11B3EA-4AF5-4945-983A-977FBE5C5BA4}"/>
                  </a:ext>
                </a:extLst>
              </p:cNvPr>
              <p:cNvSpPr txBox="1"/>
              <p:nvPr/>
            </p:nvSpPr>
            <p:spPr>
              <a:xfrm>
                <a:off x="4288027" y="700857"/>
                <a:ext cx="8022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400" i="1" smtClean="0">
                              <a:solidFill>
                                <a:srgbClr val="2ECC7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2ECC7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2ECC7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>
                  <a:solidFill>
                    <a:srgbClr val="2ECC70"/>
                  </a:solidFill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11B3EA-4AF5-4945-983A-977FBE5C5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027" y="700857"/>
                <a:ext cx="802206" cy="215444"/>
              </a:xfrm>
              <a:prstGeom prst="rect">
                <a:avLst/>
              </a:prstGeom>
              <a:blipFill>
                <a:blip r:embed="rId5"/>
                <a:stretch>
                  <a:fillRect l="-6061" t="-168571" r="-52273" b="-25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01E2C-4E72-EE40-BCEA-3B26727A1A45}"/>
              </a:ext>
            </a:extLst>
          </p:cNvPr>
          <p:cNvCxnSpPr>
            <a:cxnSpLocks/>
          </p:cNvCxnSpPr>
          <p:nvPr/>
        </p:nvCxnSpPr>
        <p:spPr>
          <a:xfrm flipH="1" flipV="1">
            <a:off x="3821761" y="2338592"/>
            <a:ext cx="11220" cy="12261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90C8633-2E71-1443-A1C1-5B92120A6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484200">
            <a:off x="3514680" y="2193924"/>
            <a:ext cx="399142" cy="2328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4B9A57-58F3-084E-ADB3-A732B02FD85C}"/>
              </a:ext>
            </a:extLst>
          </p:cNvPr>
          <p:cNvCxnSpPr>
            <a:cxnSpLocks/>
          </p:cNvCxnSpPr>
          <p:nvPr/>
        </p:nvCxnSpPr>
        <p:spPr>
          <a:xfrm flipH="1">
            <a:off x="3630632" y="2490908"/>
            <a:ext cx="140521" cy="352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7253181F-BCA7-A349-ABA7-3EEEB91710C3}"/>
              </a:ext>
            </a:extLst>
          </p:cNvPr>
          <p:cNvSpPr/>
          <p:nvPr/>
        </p:nvSpPr>
        <p:spPr>
          <a:xfrm rot="12033205" flipH="1">
            <a:off x="3304420" y="2185379"/>
            <a:ext cx="429845" cy="35205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CF91AC-DE00-9148-8574-BF0ACAC9F101}"/>
              </a:ext>
            </a:extLst>
          </p:cNvPr>
          <p:cNvCxnSpPr>
            <a:cxnSpLocks/>
          </p:cNvCxnSpPr>
          <p:nvPr/>
        </p:nvCxnSpPr>
        <p:spPr>
          <a:xfrm flipH="1" flipV="1">
            <a:off x="3354551" y="2450773"/>
            <a:ext cx="141138" cy="849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7DB3B-3815-8745-AFC1-C0EC5599AA64}"/>
              </a:ext>
            </a:extLst>
          </p:cNvPr>
          <p:cNvCxnSpPr>
            <a:cxnSpLocks/>
          </p:cNvCxnSpPr>
          <p:nvPr/>
        </p:nvCxnSpPr>
        <p:spPr>
          <a:xfrm flipH="1">
            <a:off x="3474491" y="2873312"/>
            <a:ext cx="140521" cy="352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195808-CE96-B644-9252-CCAB31445838}"/>
              </a:ext>
            </a:extLst>
          </p:cNvPr>
          <p:cNvCxnSpPr>
            <a:cxnSpLocks/>
          </p:cNvCxnSpPr>
          <p:nvPr/>
        </p:nvCxnSpPr>
        <p:spPr>
          <a:xfrm>
            <a:off x="3640235" y="2549073"/>
            <a:ext cx="130918" cy="33455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  <a:alpha val="54445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0BD4CC-4525-CD4F-9270-A52D2022F514}"/>
              </a:ext>
            </a:extLst>
          </p:cNvPr>
          <p:cNvSpPr txBox="1"/>
          <p:nvPr/>
        </p:nvSpPr>
        <p:spPr>
          <a:xfrm>
            <a:off x="6683453" y="382318"/>
            <a:ext cx="4589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Details of the system parameters : (in </a:t>
            </a:r>
            <a:r>
              <a:rPr lang="en-US" sz="2000" err="1"/>
              <a:t>a.u</a:t>
            </a:r>
            <a:r>
              <a:rPr lang="en-US" sz="2000"/>
              <a:t>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6C73BD-306F-7446-B6AD-3C174810DAA2}"/>
              </a:ext>
            </a:extLst>
          </p:cNvPr>
          <p:cNvSpPr txBox="1"/>
          <p:nvPr/>
        </p:nvSpPr>
        <p:spPr>
          <a:xfrm>
            <a:off x="1653596" y="6459540"/>
            <a:ext cx="212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1 au ; T = 300K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5ED005-5D9F-DD41-8968-20D502693610}"/>
              </a:ext>
            </a:extLst>
          </p:cNvPr>
          <p:cNvSpPr txBox="1"/>
          <p:nvPr/>
        </p:nvSpPr>
        <p:spPr>
          <a:xfrm>
            <a:off x="7282892" y="5509147"/>
            <a:ext cx="3815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Initial photo-excitation at R</a:t>
            </a:r>
            <a:r>
              <a:rPr 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81.0238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(along reaction coordinate)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5375B2-6E14-F94A-A7FC-FAB47E5B72BA}"/>
              </a:ext>
            </a:extLst>
          </p:cNvPr>
          <p:cNvSpPr txBox="1"/>
          <p:nvPr/>
        </p:nvSpPr>
        <p:spPr>
          <a:xfrm>
            <a:off x="1426590" y="4377473"/>
            <a:ext cx="4341510" cy="402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Details of the bath parameters : (in </a:t>
            </a:r>
            <a:r>
              <a:rPr lang="en-US" sz="2000" err="1"/>
              <a:t>a.u</a:t>
            </a:r>
            <a:r>
              <a:rPr lang="en-US" sz="2000"/>
              <a:t>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5C64DA-1850-3044-B3EA-AC12723598EE}"/>
                  </a:ext>
                </a:extLst>
              </p:cNvPr>
              <p:cNvSpPr txBox="1"/>
              <p:nvPr/>
            </p:nvSpPr>
            <p:spPr>
              <a:xfrm>
                <a:off x="1738377" y="5089437"/>
                <a:ext cx="1814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=0.00034173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5C64DA-1850-3044-B3EA-AC1272359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5089437"/>
                <a:ext cx="1814023" cy="276999"/>
              </a:xfrm>
              <a:prstGeom prst="rect">
                <a:avLst/>
              </a:prstGeom>
              <a:blipFill>
                <a:blip r:embed="rId7"/>
                <a:stretch>
                  <a:fillRect l="-1342" r="-302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5DF1E9-6FE5-A049-81C0-F510ED24FCE2}"/>
                  </a:ext>
                </a:extLst>
              </p:cNvPr>
              <p:cNvSpPr txBox="1"/>
              <p:nvPr/>
            </p:nvSpPr>
            <p:spPr>
              <a:xfrm>
                <a:off x="1751077" y="5381537"/>
                <a:ext cx="1355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=1836.0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5DF1E9-6FE5-A049-81C0-F510ED24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7" y="5381537"/>
                <a:ext cx="1355051" cy="276999"/>
              </a:xfrm>
              <a:prstGeom prst="rect">
                <a:avLst/>
              </a:prstGeom>
              <a:blipFill>
                <a:blip r:embed="rId8"/>
                <a:stretch>
                  <a:fillRect l="-3587" r="-403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17E566-E72F-B24D-BDB5-015928F18677}"/>
                  </a:ext>
                </a:extLst>
              </p:cNvPr>
              <p:cNvSpPr txBox="1"/>
              <p:nvPr/>
            </p:nvSpPr>
            <p:spPr>
              <a:xfrm>
                <a:off x="1793350" y="5711986"/>
                <a:ext cx="872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117E566-E72F-B24D-BDB5-015928F18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50" y="5711986"/>
                <a:ext cx="872354" cy="276999"/>
              </a:xfrm>
              <a:prstGeom prst="rect">
                <a:avLst/>
              </a:prstGeom>
              <a:blipFill>
                <a:blip r:embed="rId9"/>
                <a:stretch>
                  <a:fillRect l="-9091" t="-2222" r="-69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BFEA79-6259-E14B-9517-CE267A1A0EF1}"/>
                  </a:ext>
                </a:extLst>
              </p:cNvPr>
              <p:cNvSpPr txBox="1"/>
              <p:nvPr/>
            </p:nvSpPr>
            <p:spPr>
              <a:xfrm>
                <a:off x="1751077" y="6047893"/>
                <a:ext cx="8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</m:oMath>
                </a14:m>
                <a:endParaRPr lang="en-US" b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BFEA79-6259-E14B-9517-CE267A1A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7" y="6047893"/>
                <a:ext cx="881075" cy="276999"/>
              </a:xfrm>
              <a:prstGeom prst="rect">
                <a:avLst/>
              </a:prstGeom>
              <a:blipFill>
                <a:blip r:embed="rId10"/>
                <a:stretch>
                  <a:fillRect l="-690" t="-2174" r="-27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8D25AC0-540D-A849-9D40-B8ADE3B40326}"/>
              </a:ext>
            </a:extLst>
          </p:cNvPr>
          <p:cNvSpPr/>
          <p:nvPr/>
        </p:nvSpPr>
        <p:spPr>
          <a:xfrm>
            <a:off x="1515196" y="4907088"/>
            <a:ext cx="3833400" cy="1609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7">
                <a:extLst>
                  <a:ext uri="{FF2B5EF4-FFF2-40B4-BE49-F238E27FC236}">
                    <a16:creationId xmlns:a16="http://schemas.microsoft.com/office/drawing/2014/main" id="{DD41D7CA-F542-456E-82AD-171C466C30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0306560"/>
                  </p:ext>
                </p:extLst>
              </p:nvPr>
            </p:nvGraphicFramePr>
            <p:xfrm>
              <a:off x="6314429" y="925826"/>
              <a:ext cx="5752395" cy="429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7465">
                      <a:extLst>
                        <a:ext uri="{9D8B030D-6E8A-4147-A177-3AD203B41FA5}">
                          <a16:colId xmlns:a16="http://schemas.microsoft.com/office/drawing/2014/main" val="1028962828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1018168110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4020506670"/>
                        </a:ext>
                      </a:extLst>
                    </a:gridCol>
                  </a:tblGrid>
                  <a:tr h="3388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Physical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Value (a.u.)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454901"/>
                      </a:ext>
                    </a:extLst>
                  </a:tr>
                  <a:tr h="5929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H</a:t>
                          </a:r>
                          <a:r>
                            <a:rPr lang="en-US" err="1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bar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= E, angular</a:t>
                          </a:r>
                          <a:r>
                            <a:rPr lang="en-US" baseline="0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</a:t>
                          </a:r>
                          <a:r>
                            <a:rPr lang="en-US" baseline="0" err="1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freq</a:t>
                          </a:r>
                          <a:r>
                            <a:rPr lang="en-US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0.00318943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277068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E/M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^2</m:t>
                              </m:r>
                            </m:oMath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0.0004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37438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0.00065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091605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0.00106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203990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327042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0.00735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690704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0.001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022627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0.0013669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522370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latin typeface="Menlo" panose="020B0609030804020204" pitchFamily="49" charset="0"/>
                            </a:rPr>
                            <a:t>0.00068345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52078"/>
                      </a:ext>
                    </a:extLst>
                  </a:tr>
                  <a:tr h="3388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1555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7">
                <a:extLst>
                  <a:ext uri="{FF2B5EF4-FFF2-40B4-BE49-F238E27FC236}">
                    <a16:creationId xmlns:a16="http://schemas.microsoft.com/office/drawing/2014/main" id="{DD41D7CA-F542-456E-82AD-171C466C30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0306560"/>
                  </p:ext>
                </p:extLst>
              </p:nvPr>
            </p:nvGraphicFramePr>
            <p:xfrm>
              <a:off x="6314429" y="925826"/>
              <a:ext cx="5752395" cy="429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17465">
                      <a:extLst>
                        <a:ext uri="{9D8B030D-6E8A-4147-A177-3AD203B41FA5}">
                          <a16:colId xmlns:a16="http://schemas.microsoft.com/office/drawing/2014/main" val="1028962828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1018168110"/>
                        </a:ext>
                      </a:extLst>
                    </a:gridCol>
                    <a:gridCol w="1917465">
                      <a:extLst>
                        <a:ext uri="{9D8B030D-6E8A-4147-A177-3AD203B41FA5}">
                          <a16:colId xmlns:a16="http://schemas.microsoft.com/office/drawing/2014/main" val="40205066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Physical 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Value (a.u.)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74549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17" t="-61905" r="-201270" b="-5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317" t="-61905" r="-101270" b="-5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0.00318943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2770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17" t="-283333" r="-20127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317" t="-283333" r="-101270" b="-8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0.0004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37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17" t="-383333" r="-201270" b="-7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0.00065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90916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17" t="-483333" r="-201270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0.00106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2039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17" t="-573770" r="-201270" b="-4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13270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17" t="-685000" r="-201270" b="-4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0.00735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6907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17" t="-785000" r="-201270" b="-3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effectLst/>
                              <a:latin typeface="Menlo" panose="020B0609030804020204" pitchFamily="49" charset="0"/>
                            </a:rPr>
                            <a:t>0.001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0226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17" t="-885000" r="-201270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latin typeface="Menlo" panose="020B0609030804020204" pitchFamily="49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  <a:t>0.0013669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5223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17" t="-985000" r="-20127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latin typeface="Menlo" panose="020B0609030804020204" pitchFamily="49" charset="0"/>
                            </a:rPr>
                            <a:t>0.00068345</a:t>
                          </a:r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520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31555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53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Sutirtha</dc:creator>
  <cp:revision>1</cp:revision>
  <dcterms:created xsi:type="dcterms:W3CDTF">2021-09-01T21:02:31Z</dcterms:created>
  <dcterms:modified xsi:type="dcterms:W3CDTF">2021-10-13T15:54:24Z</dcterms:modified>
</cp:coreProperties>
</file>