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5814"/>
  </p:normalViewPr>
  <p:slideViewPr>
    <p:cSldViewPr snapToGrid="0">
      <p:cViewPr varScale="1">
        <p:scale>
          <a:sx n="109" d="100"/>
          <a:sy n="10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A769B-C209-924D-8199-C9EA3D3C4A2C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FF6A22-0BA5-2241-90A7-AA6EC66BCAD8}">
      <dgm:prSet phldrT="[Text]"/>
      <dgm:spPr/>
      <dgm:t>
        <a:bodyPr/>
        <a:lstStyle/>
        <a:p>
          <a:r>
            <a:rPr lang="en-US" dirty="0"/>
            <a:t>Submitting PI completes the Data Inquiry Form – Phase 1</a:t>
          </a:r>
        </a:p>
      </dgm:t>
    </dgm:pt>
    <dgm:pt modelId="{6116DD61-0F1C-7040-88F8-EB87CE82E53D}" type="parTrans" cxnId="{B58989FE-964D-1544-AD94-2DF2D96AA572}">
      <dgm:prSet/>
      <dgm:spPr/>
      <dgm:t>
        <a:bodyPr/>
        <a:lstStyle/>
        <a:p>
          <a:endParaRPr lang="en-US"/>
        </a:p>
      </dgm:t>
    </dgm:pt>
    <dgm:pt modelId="{09122818-68B6-AB41-B946-FFA97901F593}" type="sibTrans" cxnId="{B58989FE-964D-1544-AD94-2DF2D96AA572}">
      <dgm:prSet/>
      <dgm:spPr/>
      <dgm:t>
        <a:bodyPr/>
        <a:lstStyle/>
        <a:p>
          <a:endParaRPr lang="en-US"/>
        </a:p>
      </dgm:t>
    </dgm:pt>
    <dgm:pt modelId="{D7D4C5E3-E80D-B148-8B68-9C0C41469601}">
      <dgm:prSet phldrT="[Text]"/>
      <dgm:spPr/>
      <dgm:t>
        <a:bodyPr/>
        <a:lstStyle/>
        <a:p>
          <a:r>
            <a:rPr lang="en-US" dirty="0"/>
            <a:t>PGC Suicide DRC receives, reviews and approves form 1</a:t>
          </a:r>
        </a:p>
      </dgm:t>
    </dgm:pt>
    <dgm:pt modelId="{180E98CC-D460-9341-8039-627E5EB1B427}" type="parTrans" cxnId="{8417AA67-C93B-CC47-81E3-3F3212EACE7D}">
      <dgm:prSet/>
      <dgm:spPr/>
      <dgm:t>
        <a:bodyPr/>
        <a:lstStyle/>
        <a:p>
          <a:endParaRPr lang="en-US"/>
        </a:p>
      </dgm:t>
    </dgm:pt>
    <dgm:pt modelId="{DA8B29F2-3B13-5041-AC18-EC2DD16722AF}" type="sibTrans" cxnId="{8417AA67-C93B-CC47-81E3-3F3212EACE7D}">
      <dgm:prSet/>
      <dgm:spPr/>
      <dgm:t>
        <a:bodyPr/>
        <a:lstStyle/>
        <a:p>
          <a:endParaRPr lang="en-US"/>
        </a:p>
      </dgm:t>
    </dgm:pt>
    <dgm:pt modelId="{D248403D-361D-7345-BE22-D90CCE829B39}">
      <dgm:prSet phldrT="[Text]"/>
      <dgm:spPr/>
      <dgm:t>
        <a:bodyPr/>
        <a:lstStyle/>
        <a:p>
          <a:r>
            <a:rPr lang="en-US" dirty="0"/>
            <a:t>Submitting PI receives email requesting they complete Data Intake Form – Phase 2</a:t>
          </a:r>
        </a:p>
      </dgm:t>
    </dgm:pt>
    <dgm:pt modelId="{C799106B-5275-C041-AC55-70144DC65A72}" type="parTrans" cxnId="{E4FBF079-8685-644A-AAA6-69F7CBD1C3BA}">
      <dgm:prSet/>
      <dgm:spPr/>
      <dgm:t>
        <a:bodyPr/>
        <a:lstStyle/>
        <a:p>
          <a:endParaRPr lang="en-US"/>
        </a:p>
      </dgm:t>
    </dgm:pt>
    <dgm:pt modelId="{FA2C39E0-497B-514A-9F9F-161A12FC1A30}" type="sibTrans" cxnId="{E4FBF079-8685-644A-AAA6-69F7CBD1C3BA}">
      <dgm:prSet/>
      <dgm:spPr/>
      <dgm:t>
        <a:bodyPr/>
        <a:lstStyle/>
        <a:p>
          <a:endParaRPr lang="en-US"/>
        </a:p>
      </dgm:t>
    </dgm:pt>
    <dgm:pt modelId="{4ED67D29-9F1C-F34F-9F96-49A900037447}">
      <dgm:prSet phldrT="[Text]"/>
      <dgm:spPr/>
      <dgm:t>
        <a:bodyPr/>
        <a:lstStyle/>
        <a:p>
          <a:r>
            <a:rPr lang="en-US" dirty="0"/>
            <a:t>PGC Suicide DRC receives, reviews and approves form 2</a:t>
          </a:r>
        </a:p>
      </dgm:t>
    </dgm:pt>
    <dgm:pt modelId="{23095AA3-F180-3D42-BFD4-943646E9D69B}" type="parTrans" cxnId="{E9E1E286-C9FB-644B-BFB9-17771F1B817A}">
      <dgm:prSet/>
      <dgm:spPr/>
      <dgm:t>
        <a:bodyPr/>
        <a:lstStyle/>
        <a:p>
          <a:endParaRPr lang="en-US"/>
        </a:p>
      </dgm:t>
    </dgm:pt>
    <dgm:pt modelId="{26568EBE-B73B-4540-BA51-C54B3328E94B}" type="sibTrans" cxnId="{E9E1E286-C9FB-644B-BFB9-17771F1B817A}">
      <dgm:prSet/>
      <dgm:spPr/>
      <dgm:t>
        <a:bodyPr/>
        <a:lstStyle/>
        <a:p>
          <a:endParaRPr lang="en-US"/>
        </a:p>
      </dgm:t>
    </dgm:pt>
    <dgm:pt modelId="{204038AE-9FE8-314E-8441-1DE4A682FF6E}">
      <dgm:prSet phldrT="[Text]"/>
      <dgm:spPr/>
      <dgm:t>
        <a:bodyPr/>
        <a:lstStyle/>
        <a:p>
          <a:r>
            <a:rPr lang="en-US" dirty="0"/>
            <a:t>Submitting PI receives email with google doc with instructions for uploading data to LISA</a:t>
          </a:r>
        </a:p>
      </dgm:t>
    </dgm:pt>
    <dgm:pt modelId="{9D8A7F21-7D7A-4C42-9235-CC726632D41C}" type="parTrans" cxnId="{211296F9-65CE-4A40-9FC5-5E731ACC6CBB}">
      <dgm:prSet/>
      <dgm:spPr/>
      <dgm:t>
        <a:bodyPr/>
        <a:lstStyle/>
        <a:p>
          <a:endParaRPr lang="en-US"/>
        </a:p>
      </dgm:t>
    </dgm:pt>
    <dgm:pt modelId="{B91CDDDD-8185-8249-8248-BE0C6C49CC27}" type="sibTrans" cxnId="{211296F9-65CE-4A40-9FC5-5E731ACC6CBB}">
      <dgm:prSet/>
      <dgm:spPr/>
      <dgm:t>
        <a:bodyPr/>
        <a:lstStyle/>
        <a:p>
          <a:endParaRPr lang="en-US"/>
        </a:p>
      </dgm:t>
    </dgm:pt>
    <dgm:pt modelId="{DA331845-16E3-904A-AA57-015E5B5EC295}" type="pres">
      <dgm:prSet presAssocID="{307A769B-C209-924D-8199-C9EA3D3C4A2C}" presName="diagram" presStyleCnt="0">
        <dgm:presLayoutVars>
          <dgm:dir/>
          <dgm:resizeHandles val="exact"/>
        </dgm:presLayoutVars>
      </dgm:prSet>
      <dgm:spPr/>
    </dgm:pt>
    <dgm:pt modelId="{6FFC8F6E-B50A-9E4C-BBC3-79760A877669}" type="pres">
      <dgm:prSet presAssocID="{B0FF6A22-0BA5-2241-90A7-AA6EC66BCAD8}" presName="node" presStyleLbl="node1" presStyleIdx="0" presStyleCnt="5">
        <dgm:presLayoutVars>
          <dgm:bulletEnabled val="1"/>
        </dgm:presLayoutVars>
      </dgm:prSet>
      <dgm:spPr/>
    </dgm:pt>
    <dgm:pt modelId="{5585250A-5BC0-8542-B4B2-1E54E69FF0EC}" type="pres">
      <dgm:prSet presAssocID="{09122818-68B6-AB41-B946-FFA97901F593}" presName="sibTrans" presStyleLbl="sibTrans2D1" presStyleIdx="0" presStyleCnt="4"/>
      <dgm:spPr/>
    </dgm:pt>
    <dgm:pt modelId="{22AE84E3-F22E-D447-BDDA-BBA4FA93C087}" type="pres">
      <dgm:prSet presAssocID="{09122818-68B6-AB41-B946-FFA97901F593}" presName="connectorText" presStyleLbl="sibTrans2D1" presStyleIdx="0" presStyleCnt="4"/>
      <dgm:spPr/>
    </dgm:pt>
    <dgm:pt modelId="{017B9870-D8BE-824A-B4FD-A95388115985}" type="pres">
      <dgm:prSet presAssocID="{D7D4C5E3-E80D-B148-8B68-9C0C41469601}" presName="node" presStyleLbl="node1" presStyleIdx="1" presStyleCnt="5">
        <dgm:presLayoutVars>
          <dgm:bulletEnabled val="1"/>
        </dgm:presLayoutVars>
      </dgm:prSet>
      <dgm:spPr/>
    </dgm:pt>
    <dgm:pt modelId="{23BCB08A-7A84-AB44-8ACF-8250CD8CE174}" type="pres">
      <dgm:prSet presAssocID="{DA8B29F2-3B13-5041-AC18-EC2DD16722AF}" presName="sibTrans" presStyleLbl="sibTrans2D1" presStyleIdx="1" presStyleCnt="4"/>
      <dgm:spPr/>
    </dgm:pt>
    <dgm:pt modelId="{CCCEA9E5-DC1D-CF41-BADD-B4DEFD9C93DD}" type="pres">
      <dgm:prSet presAssocID="{DA8B29F2-3B13-5041-AC18-EC2DD16722AF}" presName="connectorText" presStyleLbl="sibTrans2D1" presStyleIdx="1" presStyleCnt="4"/>
      <dgm:spPr/>
    </dgm:pt>
    <dgm:pt modelId="{D800BE60-3F2F-4846-9D6D-79BFF288C4E4}" type="pres">
      <dgm:prSet presAssocID="{D248403D-361D-7345-BE22-D90CCE829B39}" presName="node" presStyleLbl="node1" presStyleIdx="2" presStyleCnt="5">
        <dgm:presLayoutVars>
          <dgm:bulletEnabled val="1"/>
        </dgm:presLayoutVars>
      </dgm:prSet>
      <dgm:spPr/>
    </dgm:pt>
    <dgm:pt modelId="{9C251D93-039E-D441-818C-DD3541BC4A8F}" type="pres">
      <dgm:prSet presAssocID="{FA2C39E0-497B-514A-9F9F-161A12FC1A30}" presName="sibTrans" presStyleLbl="sibTrans2D1" presStyleIdx="2" presStyleCnt="4"/>
      <dgm:spPr/>
    </dgm:pt>
    <dgm:pt modelId="{4A35C065-837A-FC44-A21C-7E2018215F02}" type="pres">
      <dgm:prSet presAssocID="{FA2C39E0-497B-514A-9F9F-161A12FC1A30}" presName="connectorText" presStyleLbl="sibTrans2D1" presStyleIdx="2" presStyleCnt="4"/>
      <dgm:spPr/>
    </dgm:pt>
    <dgm:pt modelId="{913B3E1F-1923-7540-87A4-465DD356850F}" type="pres">
      <dgm:prSet presAssocID="{4ED67D29-9F1C-F34F-9F96-49A900037447}" presName="node" presStyleLbl="node1" presStyleIdx="3" presStyleCnt="5" custLinFactNeighborY="-11956">
        <dgm:presLayoutVars>
          <dgm:bulletEnabled val="1"/>
        </dgm:presLayoutVars>
      </dgm:prSet>
      <dgm:spPr/>
    </dgm:pt>
    <dgm:pt modelId="{EF3C4514-BBBC-7246-AFAD-94C48352230D}" type="pres">
      <dgm:prSet presAssocID="{26568EBE-B73B-4540-BA51-C54B3328E94B}" presName="sibTrans" presStyleLbl="sibTrans2D1" presStyleIdx="3" presStyleCnt="4"/>
      <dgm:spPr/>
    </dgm:pt>
    <dgm:pt modelId="{034F554B-8A91-B943-9399-C5FA48C939EC}" type="pres">
      <dgm:prSet presAssocID="{26568EBE-B73B-4540-BA51-C54B3328E94B}" presName="connectorText" presStyleLbl="sibTrans2D1" presStyleIdx="3" presStyleCnt="4"/>
      <dgm:spPr/>
    </dgm:pt>
    <dgm:pt modelId="{779B9179-5FA7-7741-A6CC-44E66B8396A6}" type="pres">
      <dgm:prSet presAssocID="{204038AE-9FE8-314E-8441-1DE4A682FF6E}" presName="node" presStyleLbl="node1" presStyleIdx="4" presStyleCnt="5" custLinFactNeighborY="-11955">
        <dgm:presLayoutVars>
          <dgm:bulletEnabled val="1"/>
        </dgm:presLayoutVars>
      </dgm:prSet>
      <dgm:spPr/>
    </dgm:pt>
  </dgm:ptLst>
  <dgm:cxnLst>
    <dgm:cxn modelId="{807CAC60-3EAC-A845-8AEC-8237228A93BB}" type="presOf" srcId="{26568EBE-B73B-4540-BA51-C54B3328E94B}" destId="{034F554B-8A91-B943-9399-C5FA48C939EC}" srcOrd="1" destOrd="0" presId="urn:microsoft.com/office/officeart/2005/8/layout/process5"/>
    <dgm:cxn modelId="{8417AA67-C93B-CC47-81E3-3F3212EACE7D}" srcId="{307A769B-C209-924D-8199-C9EA3D3C4A2C}" destId="{D7D4C5E3-E80D-B148-8B68-9C0C41469601}" srcOrd="1" destOrd="0" parTransId="{180E98CC-D460-9341-8039-627E5EB1B427}" sibTransId="{DA8B29F2-3B13-5041-AC18-EC2DD16722AF}"/>
    <dgm:cxn modelId="{490D116F-7EA6-CF44-8C3C-F2B02D16DB5A}" type="presOf" srcId="{307A769B-C209-924D-8199-C9EA3D3C4A2C}" destId="{DA331845-16E3-904A-AA57-015E5B5EC295}" srcOrd="0" destOrd="0" presId="urn:microsoft.com/office/officeart/2005/8/layout/process5"/>
    <dgm:cxn modelId="{73BEFE77-B8C8-CA4F-A791-186D0CFB56D0}" type="presOf" srcId="{DA8B29F2-3B13-5041-AC18-EC2DD16722AF}" destId="{23BCB08A-7A84-AB44-8ACF-8250CD8CE174}" srcOrd="0" destOrd="0" presId="urn:microsoft.com/office/officeart/2005/8/layout/process5"/>
    <dgm:cxn modelId="{E4FBF079-8685-644A-AAA6-69F7CBD1C3BA}" srcId="{307A769B-C209-924D-8199-C9EA3D3C4A2C}" destId="{D248403D-361D-7345-BE22-D90CCE829B39}" srcOrd="2" destOrd="0" parTransId="{C799106B-5275-C041-AC55-70144DC65A72}" sibTransId="{FA2C39E0-497B-514A-9F9F-161A12FC1A30}"/>
    <dgm:cxn modelId="{DED3DE86-12A6-9844-A19A-FA21DFEFDEB6}" type="presOf" srcId="{FA2C39E0-497B-514A-9F9F-161A12FC1A30}" destId="{9C251D93-039E-D441-818C-DD3541BC4A8F}" srcOrd="0" destOrd="0" presId="urn:microsoft.com/office/officeart/2005/8/layout/process5"/>
    <dgm:cxn modelId="{E9E1E286-C9FB-644B-BFB9-17771F1B817A}" srcId="{307A769B-C209-924D-8199-C9EA3D3C4A2C}" destId="{4ED67D29-9F1C-F34F-9F96-49A900037447}" srcOrd="3" destOrd="0" parTransId="{23095AA3-F180-3D42-BFD4-943646E9D69B}" sibTransId="{26568EBE-B73B-4540-BA51-C54B3328E94B}"/>
    <dgm:cxn modelId="{E1DB858A-CF9E-BC42-825C-9C61FA22ECFE}" type="presOf" srcId="{D7D4C5E3-E80D-B148-8B68-9C0C41469601}" destId="{017B9870-D8BE-824A-B4FD-A95388115985}" srcOrd="0" destOrd="0" presId="urn:microsoft.com/office/officeart/2005/8/layout/process5"/>
    <dgm:cxn modelId="{2F7B45A7-5469-8349-B975-C048C901F1BB}" type="presOf" srcId="{4ED67D29-9F1C-F34F-9F96-49A900037447}" destId="{913B3E1F-1923-7540-87A4-465DD356850F}" srcOrd="0" destOrd="0" presId="urn:microsoft.com/office/officeart/2005/8/layout/process5"/>
    <dgm:cxn modelId="{F5DD65A9-4DCB-2245-85AA-A1DFF7E9B250}" type="presOf" srcId="{26568EBE-B73B-4540-BA51-C54B3328E94B}" destId="{EF3C4514-BBBC-7246-AFAD-94C48352230D}" srcOrd="0" destOrd="0" presId="urn:microsoft.com/office/officeart/2005/8/layout/process5"/>
    <dgm:cxn modelId="{7E00CFA9-2474-3147-AD82-15EEBDBE2EED}" type="presOf" srcId="{B0FF6A22-0BA5-2241-90A7-AA6EC66BCAD8}" destId="{6FFC8F6E-B50A-9E4C-BBC3-79760A877669}" srcOrd="0" destOrd="0" presId="urn:microsoft.com/office/officeart/2005/8/layout/process5"/>
    <dgm:cxn modelId="{D5E641AC-B04F-0841-B8C3-26AD9E218025}" type="presOf" srcId="{204038AE-9FE8-314E-8441-1DE4A682FF6E}" destId="{779B9179-5FA7-7741-A6CC-44E66B8396A6}" srcOrd="0" destOrd="0" presId="urn:microsoft.com/office/officeart/2005/8/layout/process5"/>
    <dgm:cxn modelId="{F9C20EAF-8C05-F04C-8F46-CCCAD6EA1101}" type="presOf" srcId="{09122818-68B6-AB41-B946-FFA97901F593}" destId="{5585250A-5BC0-8542-B4B2-1E54E69FF0EC}" srcOrd="0" destOrd="0" presId="urn:microsoft.com/office/officeart/2005/8/layout/process5"/>
    <dgm:cxn modelId="{9751BAD7-9F92-6346-88DF-D88F6DDCB5AE}" type="presOf" srcId="{DA8B29F2-3B13-5041-AC18-EC2DD16722AF}" destId="{CCCEA9E5-DC1D-CF41-BADD-B4DEFD9C93DD}" srcOrd="1" destOrd="0" presId="urn:microsoft.com/office/officeart/2005/8/layout/process5"/>
    <dgm:cxn modelId="{A3F54AD8-FB49-5D4B-83EA-011968E6696F}" type="presOf" srcId="{FA2C39E0-497B-514A-9F9F-161A12FC1A30}" destId="{4A35C065-837A-FC44-A21C-7E2018215F02}" srcOrd="1" destOrd="0" presId="urn:microsoft.com/office/officeart/2005/8/layout/process5"/>
    <dgm:cxn modelId="{78DDDBD9-B37D-3145-AC0E-89643E40E302}" type="presOf" srcId="{09122818-68B6-AB41-B946-FFA97901F593}" destId="{22AE84E3-F22E-D447-BDDA-BBA4FA93C087}" srcOrd="1" destOrd="0" presId="urn:microsoft.com/office/officeart/2005/8/layout/process5"/>
    <dgm:cxn modelId="{E970F0E9-5BB9-6347-A17E-3EB1F8156B52}" type="presOf" srcId="{D248403D-361D-7345-BE22-D90CCE829B39}" destId="{D800BE60-3F2F-4846-9D6D-79BFF288C4E4}" srcOrd="0" destOrd="0" presId="urn:microsoft.com/office/officeart/2005/8/layout/process5"/>
    <dgm:cxn modelId="{211296F9-65CE-4A40-9FC5-5E731ACC6CBB}" srcId="{307A769B-C209-924D-8199-C9EA3D3C4A2C}" destId="{204038AE-9FE8-314E-8441-1DE4A682FF6E}" srcOrd="4" destOrd="0" parTransId="{9D8A7F21-7D7A-4C42-9235-CC726632D41C}" sibTransId="{B91CDDDD-8185-8249-8248-BE0C6C49CC27}"/>
    <dgm:cxn modelId="{B58989FE-964D-1544-AD94-2DF2D96AA572}" srcId="{307A769B-C209-924D-8199-C9EA3D3C4A2C}" destId="{B0FF6A22-0BA5-2241-90A7-AA6EC66BCAD8}" srcOrd="0" destOrd="0" parTransId="{6116DD61-0F1C-7040-88F8-EB87CE82E53D}" sibTransId="{09122818-68B6-AB41-B946-FFA97901F593}"/>
    <dgm:cxn modelId="{471D3761-6D9C-B04F-870A-6178DF1E029C}" type="presParOf" srcId="{DA331845-16E3-904A-AA57-015E5B5EC295}" destId="{6FFC8F6E-B50A-9E4C-BBC3-79760A877669}" srcOrd="0" destOrd="0" presId="urn:microsoft.com/office/officeart/2005/8/layout/process5"/>
    <dgm:cxn modelId="{B48724D9-EDA9-B14F-90A9-8D4CB88236F4}" type="presParOf" srcId="{DA331845-16E3-904A-AA57-015E5B5EC295}" destId="{5585250A-5BC0-8542-B4B2-1E54E69FF0EC}" srcOrd="1" destOrd="0" presId="urn:microsoft.com/office/officeart/2005/8/layout/process5"/>
    <dgm:cxn modelId="{52A74210-E640-C045-A5FA-D97576C4ED13}" type="presParOf" srcId="{5585250A-5BC0-8542-B4B2-1E54E69FF0EC}" destId="{22AE84E3-F22E-D447-BDDA-BBA4FA93C087}" srcOrd="0" destOrd="0" presId="urn:microsoft.com/office/officeart/2005/8/layout/process5"/>
    <dgm:cxn modelId="{B544ADF4-3720-E440-A09D-DFCAFF8B538C}" type="presParOf" srcId="{DA331845-16E3-904A-AA57-015E5B5EC295}" destId="{017B9870-D8BE-824A-B4FD-A95388115985}" srcOrd="2" destOrd="0" presId="urn:microsoft.com/office/officeart/2005/8/layout/process5"/>
    <dgm:cxn modelId="{1B317A95-F020-4648-8CAD-00E295F8F926}" type="presParOf" srcId="{DA331845-16E3-904A-AA57-015E5B5EC295}" destId="{23BCB08A-7A84-AB44-8ACF-8250CD8CE174}" srcOrd="3" destOrd="0" presId="urn:microsoft.com/office/officeart/2005/8/layout/process5"/>
    <dgm:cxn modelId="{FB006FD5-C57A-E14D-9E98-AA325AD77F1C}" type="presParOf" srcId="{23BCB08A-7A84-AB44-8ACF-8250CD8CE174}" destId="{CCCEA9E5-DC1D-CF41-BADD-B4DEFD9C93DD}" srcOrd="0" destOrd="0" presId="urn:microsoft.com/office/officeart/2005/8/layout/process5"/>
    <dgm:cxn modelId="{002FB7A5-0341-0647-87F2-96EF68B9C67A}" type="presParOf" srcId="{DA331845-16E3-904A-AA57-015E5B5EC295}" destId="{D800BE60-3F2F-4846-9D6D-79BFF288C4E4}" srcOrd="4" destOrd="0" presId="urn:microsoft.com/office/officeart/2005/8/layout/process5"/>
    <dgm:cxn modelId="{8CC1E92F-D87F-FA4A-B3F7-1977114F5F94}" type="presParOf" srcId="{DA331845-16E3-904A-AA57-015E5B5EC295}" destId="{9C251D93-039E-D441-818C-DD3541BC4A8F}" srcOrd="5" destOrd="0" presId="urn:microsoft.com/office/officeart/2005/8/layout/process5"/>
    <dgm:cxn modelId="{F0BA43B3-4E9F-4349-A2E9-A6346DC64956}" type="presParOf" srcId="{9C251D93-039E-D441-818C-DD3541BC4A8F}" destId="{4A35C065-837A-FC44-A21C-7E2018215F02}" srcOrd="0" destOrd="0" presId="urn:microsoft.com/office/officeart/2005/8/layout/process5"/>
    <dgm:cxn modelId="{113906D2-154E-A744-82C8-B73A7BC85C7C}" type="presParOf" srcId="{DA331845-16E3-904A-AA57-015E5B5EC295}" destId="{913B3E1F-1923-7540-87A4-465DD356850F}" srcOrd="6" destOrd="0" presId="urn:microsoft.com/office/officeart/2005/8/layout/process5"/>
    <dgm:cxn modelId="{D111A24B-ABED-F74A-ADAB-329734B74B3C}" type="presParOf" srcId="{DA331845-16E3-904A-AA57-015E5B5EC295}" destId="{EF3C4514-BBBC-7246-AFAD-94C48352230D}" srcOrd="7" destOrd="0" presId="urn:microsoft.com/office/officeart/2005/8/layout/process5"/>
    <dgm:cxn modelId="{95766CCD-A78A-6349-A62C-B7E1F085E5C6}" type="presParOf" srcId="{EF3C4514-BBBC-7246-AFAD-94C48352230D}" destId="{034F554B-8A91-B943-9399-C5FA48C939EC}" srcOrd="0" destOrd="0" presId="urn:microsoft.com/office/officeart/2005/8/layout/process5"/>
    <dgm:cxn modelId="{BA8BE02C-F5C2-F949-8DD2-811BDCA2DB99}" type="presParOf" srcId="{DA331845-16E3-904A-AA57-015E5B5EC295}" destId="{779B9179-5FA7-7741-A6CC-44E66B8396A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A769B-C209-924D-8199-C9EA3D3C4A2C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FF6A22-0BA5-2241-90A7-AA6EC66BCAD8}">
      <dgm:prSet phldrT="[Text]"/>
      <dgm:spPr/>
      <dgm:t>
        <a:bodyPr/>
        <a:lstStyle/>
        <a:p>
          <a:r>
            <a:rPr lang="en-US" dirty="0"/>
            <a:t>Submitting PI makes a LISA account</a:t>
          </a:r>
        </a:p>
      </dgm:t>
    </dgm:pt>
    <dgm:pt modelId="{6116DD61-0F1C-7040-88F8-EB87CE82E53D}" type="parTrans" cxnId="{B58989FE-964D-1544-AD94-2DF2D96AA572}">
      <dgm:prSet/>
      <dgm:spPr/>
      <dgm:t>
        <a:bodyPr/>
        <a:lstStyle/>
        <a:p>
          <a:endParaRPr lang="en-US"/>
        </a:p>
      </dgm:t>
    </dgm:pt>
    <dgm:pt modelId="{09122818-68B6-AB41-B946-FFA97901F593}" type="sibTrans" cxnId="{B58989FE-964D-1544-AD94-2DF2D96AA572}">
      <dgm:prSet/>
      <dgm:spPr/>
      <dgm:t>
        <a:bodyPr/>
        <a:lstStyle/>
        <a:p>
          <a:endParaRPr lang="en-US"/>
        </a:p>
      </dgm:t>
    </dgm:pt>
    <dgm:pt modelId="{D7D4C5E3-E80D-B148-8B68-9C0C41469601}">
      <dgm:prSet phldrT="[Text]"/>
      <dgm:spPr/>
      <dgm:t>
        <a:bodyPr/>
        <a:lstStyle/>
        <a:p>
          <a:r>
            <a:rPr lang="en-US" dirty="0"/>
            <a:t>Log in to the LISA server and create a data upload subdirectory</a:t>
          </a:r>
        </a:p>
      </dgm:t>
    </dgm:pt>
    <dgm:pt modelId="{180E98CC-D460-9341-8039-627E5EB1B427}" type="parTrans" cxnId="{8417AA67-C93B-CC47-81E3-3F3212EACE7D}">
      <dgm:prSet/>
      <dgm:spPr/>
      <dgm:t>
        <a:bodyPr/>
        <a:lstStyle/>
        <a:p>
          <a:endParaRPr lang="en-US"/>
        </a:p>
      </dgm:t>
    </dgm:pt>
    <dgm:pt modelId="{DA8B29F2-3B13-5041-AC18-EC2DD16722AF}" type="sibTrans" cxnId="{8417AA67-C93B-CC47-81E3-3F3212EACE7D}">
      <dgm:prSet/>
      <dgm:spPr/>
      <dgm:t>
        <a:bodyPr/>
        <a:lstStyle/>
        <a:p>
          <a:endParaRPr lang="en-US"/>
        </a:p>
      </dgm:t>
    </dgm:pt>
    <dgm:pt modelId="{D248403D-361D-7345-BE22-D90CCE829B39}">
      <dgm:prSet phldrT="[Text]"/>
      <dgm:spPr/>
      <dgm:t>
        <a:bodyPr/>
        <a:lstStyle/>
        <a:p>
          <a:r>
            <a:rPr lang="en-US" dirty="0"/>
            <a:t>Upload genotype and intensity files to subdirectory using </a:t>
          </a:r>
          <a:r>
            <a:rPr lang="en-US" dirty="0" err="1"/>
            <a:t>scp</a:t>
          </a:r>
          <a:endParaRPr lang="en-US" dirty="0"/>
        </a:p>
      </dgm:t>
    </dgm:pt>
    <dgm:pt modelId="{C799106B-5275-C041-AC55-70144DC65A72}" type="parTrans" cxnId="{E4FBF079-8685-644A-AAA6-69F7CBD1C3BA}">
      <dgm:prSet/>
      <dgm:spPr/>
      <dgm:t>
        <a:bodyPr/>
        <a:lstStyle/>
        <a:p>
          <a:endParaRPr lang="en-US"/>
        </a:p>
      </dgm:t>
    </dgm:pt>
    <dgm:pt modelId="{FA2C39E0-497B-514A-9F9F-161A12FC1A30}" type="sibTrans" cxnId="{E4FBF079-8685-644A-AAA6-69F7CBD1C3BA}">
      <dgm:prSet/>
      <dgm:spPr/>
      <dgm:t>
        <a:bodyPr/>
        <a:lstStyle/>
        <a:p>
          <a:endParaRPr lang="en-US"/>
        </a:p>
      </dgm:t>
    </dgm:pt>
    <dgm:pt modelId="{4ED67D29-9F1C-F34F-9F96-49A900037447}">
      <dgm:prSet phldrT="[Text]"/>
      <dgm:spPr/>
      <dgm:t>
        <a:bodyPr/>
        <a:lstStyle/>
        <a:p>
          <a:r>
            <a:rPr lang="en-US" dirty="0"/>
            <a:t>Change home and data directory permissions to allow the pgca1sui account access</a:t>
          </a:r>
        </a:p>
      </dgm:t>
    </dgm:pt>
    <dgm:pt modelId="{23095AA3-F180-3D42-BFD4-943646E9D69B}" type="parTrans" cxnId="{E9E1E286-C9FB-644B-BFB9-17771F1B817A}">
      <dgm:prSet/>
      <dgm:spPr/>
      <dgm:t>
        <a:bodyPr/>
        <a:lstStyle/>
        <a:p>
          <a:endParaRPr lang="en-US"/>
        </a:p>
      </dgm:t>
    </dgm:pt>
    <dgm:pt modelId="{26568EBE-B73B-4540-BA51-C54B3328E94B}" type="sibTrans" cxnId="{E9E1E286-C9FB-644B-BFB9-17771F1B817A}">
      <dgm:prSet/>
      <dgm:spPr/>
      <dgm:t>
        <a:bodyPr/>
        <a:lstStyle/>
        <a:p>
          <a:endParaRPr lang="en-US"/>
        </a:p>
      </dgm:t>
    </dgm:pt>
    <dgm:pt modelId="{204038AE-9FE8-314E-8441-1DE4A682FF6E}">
      <dgm:prSet phldrT="[Text]"/>
      <dgm:spPr/>
      <dgm:t>
        <a:bodyPr/>
        <a:lstStyle/>
        <a:p>
          <a:r>
            <a:rPr lang="en-US" dirty="0"/>
            <a:t>Email pgca1sui@gmail.com to let them know you’ve uploaded the data and where it’s located</a:t>
          </a:r>
        </a:p>
      </dgm:t>
    </dgm:pt>
    <dgm:pt modelId="{9D8A7F21-7D7A-4C42-9235-CC726632D41C}" type="parTrans" cxnId="{211296F9-65CE-4A40-9FC5-5E731ACC6CBB}">
      <dgm:prSet/>
      <dgm:spPr/>
      <dgm:t>
        <a:bodyPr/>
        <a:lstStyle/>
        <a:p>
          <a:endParaRPr lang="en-US"/>
        </a:p>
      </dgm:t>
    </dgm:pt>
    <dgm:pt modelId="{B91CDDDD-8185-8249-8248-BE0C6C49CC27}" type="sibTrans" cxnId="{211296F9-65CE-4A40-9FC5-5E731ACC6CBB}">
      <dgm:prSet/>
      <dgm:spPr/>
      <dgm:t>
        <a:bodyPr/>
        <a:lstStyle/>
        <a:p>
          <a:endParaRPr lang="en-US"/>
        </a:p>
      </dgm:t>
    </dgm:pt>
    <dgm:pt modelId="{CB601877-17FC-FA41-8A41-E1C176030FCB}">
      <dgm:prSet/>
      <dgm:spPr/>
      <dgm:t>
        <a:bodyPr/>
        <a:lstStyle/>
        <a:p>
          <a:r>
            <a:rPr lang="en-US" dirty="0"/>
            <a:t>Analyst 1 lets you know files have copied over and you can adjust permissions accordingly</a:t>
          </a:r>
        </a:p>
      </dgm:t>
    </dgm:pt>
    <dgm:pt modelId="{6B9AA7F5-055D-2641-AE3E-6E54C561F9E1}" type="parTrans" cxnId="{DF9201E8-AF61-E042-904A-667901855E30}">
      <dgm:prSet/>
      <dgm:spPr/>
      <dgm:t>
        <a:bodyPr/>
        <a:lstStyle/>
        <a:p>
          <a:endParaRPr lang="en-US"/>
        </a:p>
      </dgm:t>
    </dgm:pt>
    <dgm:pt modelId="{7537DC7A-1B78-1542-8E01-39986B26C99A}" type="sibTrans" cxnId="{DF9201E8-AF61-E042-904A-667901855E30}">
      <dgm:prSet/>
      <dgm:spPr/>
      <dgm:t>
        <a:bodyPr/>
        <a:lstStyle/>
        <a:p>
          <a:endParaRPr lang="en-US"/>
        </a:p>
      </dgm:t>
    </dgm:pt>
    <dgm:pt modelId="{DA331845-16E3-904A-AA57-015E5B5EC295}" type="pres">
      <dgm:prSet presAssocID="{307A769B-C209-924D-8199-C9EA3D3C4A2C}" presName="diagram" presStyleCnt="0">
        <dgm:presLayoutVars>
          <dgm:dir/>
          <dgm:resizeHandles val="exact"/>
        </dgm:presLayoutVars>
      </dgm:prSet>
      <dgm:spPr/>
    </dgm:pt>
    <dgm:pt modelId="{6FFC8F6E-B50A-9E4C-BBC3-79760A877669}" type="pres">
      <dgm:prSet presAssocID="{B0FF6A22-0BA5-2241-90A7-AA6EC66BCAD8}" presName="node" presStyleLbl="node1" presStyleIdx="0" presStyleCnt="6">
        <dgm:presLayoutVars>
          <dgm:bulletEnabled val="1"/>
        </dgm:presLayoutVars>
      </dgm:prSet>
      <dgm:spPr/>
    </dgm:pt>
    <dgm:pt modelId="{5585250A-5BC0-8542-B4B2-1E54E69FF0EC}" type="pres">
      <dgm:prSet presAssocID="{09122818-68B6-AB41-B946-FFA97901F593}" presName="sibTrans" presStyleLbl="sibTrans2D1" presStyleIdx="0" presStyleCnt="5"/>
      <dgm:spPr/>
    </dgm:pt>
    <dgm:pt modelId="{22AE84E3-F22E-D447-BDDA-BBA4FA93C087}" type="pres">
      <dgm:prSet presAssocID="{09122818-68B6-AB41-B946-FFA97901F593}" presName="connectorText" presStyleLbl="sibTrans2D1" presStyleIdx="0" presStyleCnt="5"/>
      <dgm:spPr/>
    </dgm:pt>
    <dgm:pt modelId="{017B9870-D8BE-824A-B4FD-A95388115985}" type="pres">
      <dgm:prSet presAssocID="{D7D4C5E3-E80D-B148-8B68-9C0C41469601}" presName="node" presStyleLbl="node1" presStyleIdx="1" presStyleCnt="6">
        <dgm:presLayoutVars>
          <dgm:bulletEnabled val="1"/>
        </dgm:presLayoutVars>
      </dgm:prSet>
      <dgm:spPr/>
    </dgm:pt>
    <dgm:pt modelId="{23BCB08A-7A84-AB44-8ACF-8250CD8CE174}" type="pres">
      <dgm:prSet presAssocID="{DA8B29F2-3B13-5041-AC18-EC2DD16722AF}" presName="sibTrans" presStyleLbl="sibTrans2D1" presStyleIdx="1" presStyleCnt="5"/>
      <dgm:spPr/>
    </dgm:pt>
    <dgm:pt modelId="{CCCEA9E5-DC1D-CF41-BADD-B4DEFD9C93DD}" type="pres">
      <dgm:prSet presAssocID="{DA8B29F2-3B13-5041-AC18-EC2DD16722AF}" presName="connectorText" presStyleLbl="sibTrans2D1" presStyleIdx="1" presStyleCnt="5"/>
      <dgm:spPr/>
    </dgm:pt>
    <dgm:pt modelId="{D800BE60-3F2F-4846-9D6D-79BFF288C4E4}" type="pres">
      <dgm:prSet presAssocID="{D248403D-361D-7345-BE22-D90CCE829B39}" presName="node" presStyleLbl="node1" presStyleIdx="2" presStyleCnt="6">
        <dgm:presLayoutVars>
          <dgm:bulletEnabled val="1"/>
        </dgm:presLayoutVars>
      </dgm:prSet>
      <dgm:spPr/>
    </dgm:pt>
    <dgm:pt modelId="{9C251D93-039E-D441-818C-DD3541BC4A8F}" type="pres">
      <dgm:prSet presAssocID="{FA2C39E0-497B-514A-9F9F-161A12FC1A30}" presName="sibTrans" presStyleLbl="sibTrans2D1" presStyleIdx="2" presStyleCnt="5"/>
      <dgm:spPr/>
    </dgm:pt>
    <dgm:pt modelId="{4A35C065-837A-FC44-A21C-7E2018215F02}" type="pres">
      <dgm:prSet presAssocID="{FA2C39E0-497B-514A-9F9F-161A12FC1A30}" presName="connectorText" presStyleLbl="sibTrans2D1" presStyleIdx="2" presStyleCnt="5"/>
      <dgm:spPr/>
    </dgm:pt>
    <dgm:pt modelId="{913B3E1F-1923-7540-87A4-465DD356850F}" type="pres">
      <dgm:prSet presAssocID="{4ED67D29-9F1C-F34F-9F96-49A900037447}" presName="node" presStyleLbl="node1" presStyleIdx="3" presStyleCnt="6" custLinFactNeighborY="-5579">
        <dgm:presLayoutVars>
          <dgm:bulletEnabled val="1"/>
        </dgm:presLayoutVars>
      </dgm:prSet>
      <dgm:spPr/>
    </dgm:pt>
    <dgm:pt modelId="{EF3C4514-BBBC-7246-AFAD-94C48352230D}" type="pres">
      <dgm:prSet presAssocID="{26568EBE-B73B-4540-BA51-C54B3328E94B}" presName="sibTrans" presStyleLbl="sibTrans2D1" presStyleIdx="3" presStyleCnt="5"/>
      <dgm:spPr/>
    </dgm:pt>
    <dgm:pt modelId="{034F554B-8A91-B943-9399-C5FA48C939EC}" type="pres">
      <dgm:prSet presAssocID="{26568EBE-B73B-4540-BA51-C54B3328E94B}" presName="connectorText" presStyleLbl="sibTrans2D1" presStyleIdx="3" presStyleCnt="5"/>
      <dgm:spPr/>
    </dgm:pt>
    <dgm:pt modelId="{779B9179-5FA7-7741-A6CC-44E66B8396A6}" type="pres">
      <dgm:prSet presAssocID="{204038AE-9FE8-314E-8441-1DE4A682FF6E}" presName="node" presStyleLbl="node1" presStyleIdx="4" presStyleCnt="6" custLinFactNeighborY="-4782">
        <dgm:presLayoutVars>
          <dgm:bulletEnabled val="1"/>
        </dgm:presLayoutVars>
      </dgm:prSet>
      <dgm:spPr/>
    </dgm:pt>
    <dgm:pt modelId="{B8D4F54C-6A5B-B341-A6AE-C68AB28CA835}" type="pres">
      <dgm:prSet presAssocID="{B91CDDDD-8185-8249-8248-BE0C6C49CC27}" presName="sibTrans" presStyleLbl="sibTrans2D1" presStyleIdx="4" presStyleCnt="5"/>
      <dgm:spPr/>
    </dgm:pt>
    <dgm:pt modelId="{D64A2107-6D74-734F-98AB-0D519BF1EA5D}" type="pres">
      <dgm:prSet presAssocID="{B91CDDDD-8185-8249-8248-BE0C6C49CC27}" presName="connectorText" presStyleLbl="sibTrans2D1" presStyleIdx="4" presStyleCnt="5"/>
      <dgm:spPr/>
    </dgm:pt>
    <dgm:pt modelId="{7D0EF276-6C53-1A47-8BBF-E29E1011F212}" type="pres">
      <dgm:prSet presAssocID="{CB601877-17FC-FA41-8A41-E1C176030FCB}" presName="node" presStyleLbl="node1" presStyleIdx="5" presStyleCnt="6" custLinFactNeighborY="-4782">
        <dgm:presLayoutVars>
          <dgm:bulletEnabled val="1"/>
        </dgm:presLayoutVars>
      </dgm:prSet>
      <dgm:spPr/>
    </dgm:pt>
  </dgm:ptLst>
  <dgm:cxnLst>
    <dgm:cxn modelId="{6C357D45-FBAA-6144-8226-2FA5ED7955E6}" type="presOf" srcId="{B91CDDDD-8185-8249-8248-BE0C6C49CC27}" destId="{D64A2107-6D74-734F-98AB-0D519BF1EA5D}" srcOrd="1" destOrd="0" presId="urn:microsoft.com/office/officeart/2005/8/layout/process5"/>
    <dgm:cxn modelId="{807CAC60-3EAC-A845-8AEC-8237228A93BB}" type="presOf" srcId="{26568EBE-B73B-4540-BA51-C54B3328E94B}" destId="{034F554B-8A91-B943-9399-C5FA48C939EC}" srcOrd="1" destOrd="0" presId="urn:microsoft.com/office/officeart/2005/8/layout/process5"/>
    <dgm:cxn modelId="{8417AA67-C93B-CC47-81E3-3F3212EACE7D}" srcId="{307A769B-C209-924D-8199-C9EA3D3C4A2C}" destId="{D7D4C5E3-E80D-B148-8B68-9C0C41469601}" srcOrd="1" destOrd="0" parTransId="{180E98CC-D460-9341-8039-627E5EB1B427}" sibTransId="{DA8B29F2-3B13-5041-AC18-EC2DD16722AF}"/>
    <dgm:cxn modelId="{490D116F-7EA6-CF44-8C3C-F2B02D16DB5A}" type="presOf" srcId="{307A769B-C209-924D-8199-C9EA3D3C4A2C}" destId="{DA331845-16E3-904A-AA57-015E5B5EC295}" srcOrd="0" destOrd="0" presId="urn:microsoft.com/office/officeart/2005/8/layout/process5"/>
    <dgm:cxn modelId="{73BEFE77-B8C8-CA4F-A791-186D0CFB56D0}" type="presOf" srcId="{DA8B29F2-3B13-5041-AC18-EC2DD16722AF}" destId="{23BCB08A-7A84-AB44-8ACF-8250CD8CE174}" srcOrd="0" destOrd="0" presId="urn:microsoft.com/office/officeart/2005/8/layout/process5"/>
    <dgm:cxn modelId="{E4FBF079-8685-644A-AAA6-69F7CBD1C3BA}" srcId="{307A769B-C209-924D-8199-C9EA3D3C4A2C}" destId="{D248403D-361D-7345-BE22-D90CCE829B39}" srcOrd="2" destOrd="0" parTransId="{C799106B-5275-C041-AC55-70144DC65A72}" sibTransId="{FA2C39E0-497B-514A-9F9F-161A12FC1A30}"/>
    <dgm:cxn modelId="{DED3DE86-12A6-9844-A19A-FA21DFEFDEB6}" type="presOf" srcId="{FA2C39E0-497B-514A-9F9F-161A12FC1A30}" destId="{9C251D93-039E-D441-818C-DD3541BC4A8F}" srcOrd="0" destOrd="0" presId="urn:microsoft.com/office/officeart/2005/8/layout/process5"/>
    <dgm:cxn modelId="{E9E1E286-C9FB-644B-BFB9-17771F1B817A}" srcId="{307A769B-C209-924D-8199-C9EA3D3C4A2C}" destId="{4ED67D29-9F1C-F34F-9F96-49A900037447}" srcOrd="3" destOrd="0" parTransId="{23095AA3-F180-3D42-BFD4-943646E9D69B}" sibTransId="{26568EBE-B73B-4540-BA51-C54B3328E94B}"/>
    <dgm:cxn modelId="{E1DB858A-CF9E-BC42-825C-9C61FA22ECFE}" type="presOf" srcId="{D7D4C5E3-E80D-B148-8B68-9C0C41469601}" destId="{017B9870-D8BE-824A-B4FD-A95388115985}" srcOrd="0" destOrd="0" presId="urn:microsoft.com/office/officeart/2005/8/layout/process5"/>
    <dgm:cxn modelId="{2F7B45A7-5469-8349-B975-C048C901F1BB}" type="presOf" srcId="{4ED67D29-9F1C-F34F-9F96-49A900037447}" destId="{913B3E1F-1923-7540-87A4-465DD356850F}" srcOrd="0" destOrd="0" presId="urn:microsoft.com/office/officeart/2005/8/layout/process5"/>
    <dgm:cxn modelId="{F5DD65A9-4DCB-2245-85AA-A1DFF7E9B250}" type="presOf" srcId="{26568EBE-B73B-4540-BA51-C54B3328E94B}" destId="{EF3C4514-BBBC-7246-AFAD-94C48352230D}" srcOrd="0" destOrd="0" presId="urn:microsoft.com/office/officeart/2005/8/layout/process5"/>
    <dgm:cxn modelId="{7E00CFA9-2474-3147-AD82-15EEBDBE2EED}" type="presOf" srcId="{B0FF6A22-0BA5-2241-90A7-AA6EC66BCAD8}" destId="{6FFC8F6E-B50A-9E4C-BBC3-79760A877669}" srcOrd="0" destOrd="0" presId="urn:microsoft.com/office/officeart/2005/8/layout/process5"/>
    <dgm:cxn modelId="{1D4428AA-65A5-6E4B-8A47-ECB4BEDC7B0E}" type="presOf" srcId="{B91CDDDD-8185-8249-8248-BE0C6C49CC27}" destId="{B8D4F54C-6A5B-B341-A6AE-C68AB28CA835}" srcOrd="0" destOrd="0" presId="urn:microsoft.com/office/officeart/2005/8/layout/process5"/>
    <dgm:cxn modelId="{D5E641AC-B04F-0841-B8C3-26AD9E218025}" type="presOf" srcId="{204038AE-9FE8-314E-8441-1DE4A682FF6E}" destId="{779B9179-5FA7-7741-A6CC-44E66B8396A6}" srcOrd="0" destOrd="0" presId="urn:microsoft.com/office/officeart/2005/8/layout/process5"/>
    <dgm:cxn modelId="{F9C20EAF-8C05-F04C-8F46-CCCAD6EA1101}" type="presOf" srcId="{09122818-68B6-AB41-B946-FFA97901F593}" destId="{5585250A-5BC0-8542-B4B2-1E54E69FF0EC}" srcOrd="0" destOrd="0" presId="urn:microsoft.com/office/officeart/2005/8/layout/process5"/>
    <dgm:cxn modelId="{9751BAD7-9F92-6346-88DF-D88F6DDCB5AE}" type="presOf" srcId="{DA8B29F2-3B13-5041-AC18-EC2DD16722AF}" destId="{CCCEA9E5-DC1D-CF41-BADD-B4DEFD9C93DD}" srcOrd="1" destOrd="0" presId="urn:microsoft.com/office/officeart/2005/8/layout/process5"/>
    <dgm:cxn modelId="{A3F54AD8-FB49-5D4B-83EA-011968E6696F}" type="presOf" srcId="{FA2C39E0-497B-514A-9F9F-161A12FC1A30}" destId="{4A35C065-837A-FC44-A21C-7E2018215F02}" srcOrd="1" destOrd="0" presId="urn:microsoft.com/office/officeart/2005/8/layout/process5"/>
    <dgm:cxn modelId="{78DDDBD9-B37D-3145-AC0E-89643E40E302}" type="presOf" srcId="{09122818-68B6-AB41-B946-FFA97901F593}" destId="{22AE84E3-F22E-D447-BDDA-BBA4FA93C087}" srcOrd="1" destOrd="0" presId="urn:microsoft.com/office/officeart/2005/8/layout/process5"/>
    <dgm:cxn modelId="{DF9201E8-AF61-E042-904A-667901855E30}" srcId="{307A769B-C209-924D-8199-C9EA3D3C4A2C}" destId="{CB601877-17FC-FA41-8A41-E1C176030FCB}" srcOrd="5" destOrd="0" parTransId="{6B9AA7F5-055D-2641-AE3E-6E54C561F9E1}" sibTransId="{7537DC7A-1B78-1542-8E01-39986B26C99A}"/>
    <dgm:cxn modelId="{E970F0E9-5BB9-6347-A17E-3EB1F8156B52}" type="presOf" srcId="{D248403D-361D-7345-BE22-D90CCE829B39}" destId="{D800BE60-3F2F-4846-9D6D-79BFF288C4E4}" srcOrd="0" destOrd="0" presId="urn:microsoft.com/office/officeart/2005/8/layout/process5"/>
    <dgm:cxn modelId="{211296F9-65CE-4A40-9FC5-5E731ACC6CBB}" srcId="{307A769B-C209-924D-8199-C9EA3D3C4A2C}" destId="{204038AE-9FE8-314E-8441-1DE4A682FF6E}" srcOrd="4" destOrd="0" parTransId="{9D8A7F21-7D7A-4C42-9235-CC726632D41C}" sibTransId="{B91CDDDD-8185-8249-8248-BE0C6C49CC27}"/>
    <dgm:cxn modelId="{EB64E2FB-DE4B-204F-91C8-1920625CDCEC}" type="presOf" srcId="{CB601877-17FC-FA41-8A41-E1C176030FCB}" destId="{7D0EF276-6C53-1A47-8BBF-E29E1011F212}" srcOrd="0" destOrd="0" presId="urn:microsoft.com/office/officeart/2005/8/layout/process5"/>
    <dgm:cxn modelId="{B58989FE-964D-1544-AD94-2DF2D96AA572}" srcId="{307A769B-C209-924D-8199-C9EA3D3C4A2C}" destId="{B0FF6A22-0BA5-2241-90A7-AA6EC66BCAD8}" srcOrd="0" destOrd="0" parTransId="{6116DD61-0F1C-7040-88F8-EB87CE82E53D}" sibTransId="{09122818-68B6-AB41-B946-FFA97901F593}"/>
    <dgm:cxn modelId="{471D3761-6D9C-B04F-870A-6178DF1E029C}" type="presParOf" srcId="{DA331845-16E3-904A-AA57-015E5B5EC295}" destId="{6FFC8F6E-B50A-9E4C-BBC3-79760A877669}" srcOrd="0" destOrd="0" presId="urn:microsoft.com/office/officeart/2005/8/layout/process5"/>
    <dgm:cxn modelId="{B48724D9-EDA9-B14F-90A9-8D4CB88236F4}" type="presParOf" srcId="{DA331845-16E3-904A-AA57-015E5B5EC295}" destId="{5585250A-5BC0-8542-B4B2-1E54E69FF0EC}" srcOrd="1" destOrd="0" presId="urn:microsoft.com/office/officeart/2005/8/layout/process5"/>
    <dgm:cxn modelId="{52A74210-E640-C045-A5FA-D97576C4ED13}" type="presParOf" srcId="{5585250A-5BC0-8542-B4B2-1E54E69FF0EC}" destId="{22AE84E3-F22E-D447-BDDA-BBA4FA93C087}" srcOrd="0" destOrd="0" presId="urn:microsoft.com/office/officeart/2005/8/layout/process5"/>
    <dgm:cxn modelId="{B544ADF4-3720-E440-A09D-DFCAFF8B538C}" type="presParOf" srcId="{DA331845-16E3-904A-AA57-015E5B5EC295}" destId="{017B9870-D8BE-824A-B4FD-A95388115985}" srcOrd="2" destOrd="0" presId="urn:microsoft.com/office/officeart/2005/8/layout/process5"/>
    <dgm:cxn modelId="{1B317A95-F020-4648-8CAD-00E295F8F926}" type="presParOf" srcId="{DA331845-16E3-904A-AA57-015E5B5EC295}" destId="{23BCB08A-7A84-AB44-8ACF-8250CD8CE174}" srcOrd="3" destOrd="0" presId="urn:microsoft.com/office/officeart/2005/8/layout/process5"/>
    <dgm:cxn modelId="{FB006FD5-C57A-E14D-9E98-AA325AD77F1C}" type="presParOf" srcId="{23BCB08A-7A84-AB44-8ACF-8250CD8CE174}" destId="{CCCEA9E5-DC1D-CF41-BADD-B4DEFD9C93DD}" srcOrd="0" destOrd="0" presId="urn:microsoft.com/office/officeart/2005/8/layout/process5"/>
    <dgm:cxn modelId="{002FB7A5-0341-0647-87F2-96EF68B9C67A}" type="presParOf" srcId="{DA331845-16E3-904A-AA57-015E5B5EC295}" destId="{D800BE60-3F2F-4846-9D6D-79BFF288C4E4}" srcOrd="4" destOrd="0" presId="urn:microsoft.com/office/officeart/2005/8/layout/process5"/>
    <dgm:cxn modelId="{8CC1E92F-D87F-FA4A-B3F7-1977114F5F94}" type="presParOf" srcId="{DA331845-16E3-904A-AA57-015E5B5EC295}" destId="{9C251D93-039E-D441-818C-DD3541BC4A8F}" srcOrd="5" destOrd="0" presId="urn:microsoft.com/office/officeart/2005/8/layout/process5"/>
    <dgm:cxn modelId="{F0BA43B3-4E9F-4349-A2E9-A6346DC64956}" type="presParOf" srcId="{9C251D93-039E-D441-818C-DD3541BC4A8F}" destId="{4A35C065-837A-FC44-A21C-7E2018215F02}" srcOrd="0" destOrd="0" presId="urn:microsoft.com/office/officeart/2005/8/layout/process5"/>
    <dgm:cxn modelId="{113906D2-154E-A744-82C8-B73A7BC85C7C}" type="presParOf" srcId="{DA331845-16E3-904A-AA57-015E5B5EC295}" destId="{913B3E1F-1923-7540-87A4-465DD356850F}" srcOrd="6" destOrd="0" presId="urn:microsoft.com/office/officeart/2005/8/layout/process5"/>
    <dgm:cxn modelId="{D111A24B-ABED-F74A-ADAB-329734B74B3C}" type="presParOf" srcId="{DA331845-16E3-904A-AA57-015E5B5EC295}" destId="{EF3C4514-BBBC-7246-AFAD-94C48352230D}" srcOrd="7" destOrd="0" presId="urn:microsoft.com/office/officeart/2005/8/layout/process5"/>
    <dgm:cxn modelId="{95766CCD-A78A-6349-A62C-B7E1F085E5C6}" type="presParOf" srcId="{EF3C4514-BBBC-7246-AFAD-94C48352230D}" destId="{034F554B-8A91-B943-9399-C5FA48C939EC}" srcOrd="0" destOrd="0" presId="urn:microsoft.com/office/officeart/2005/8/layout/process5"/>
    <dgm:cxn modelId="{BA8BE02C-F5C2-F949-8DD2-811BDCA2DB99}" type="presParOf" srcId="{DA331845-16E3-904A-AA57-015E5B5EC295}" destId="{779B9179-5FA7-7741-A6CC-44E66B8396A6}" srcOrd="8" destOrd="0" presId="urn:microsoft.com/office/officeart/2005/8/layout/process5"/>
    <dgm:cxn modelId="{9104EEA9-8799-E34E-8C38-900CF78F0BE0}" type="presParOf" srcId="{DA331845-16E3-904A-AA57-015E5B5EC295}" destId="{B8D4F54C-6A5B-B341-A6AE-C68AB28CA835}" srcOrd="9" destOrd="0" presId="urn:microsoft.com/office/officeart/2005/8/layout/process5"/>
    <dgm:cxn modelId="{FFDCFF2E-9244-7145-9DE2-873DBC558F51}" type="presParOf" srcId="{B8D4F54C-6A5B-B341-A6AE-C68AB28CA835}" destId="{D64A2107-6D74-734F-98AB-0D519BF1EA5D}" srcOrd="0" destOrd="0" presId="urn:microsoft.com/office/officeart/2005/8/layout/process5"/>
    <dgm:cxn modelId="{2CF3E2BB-9EF2-B541-A741-2209D310F32B}" type="presParOf" srcId="{DA331845-16E3-904A-AA57-015E5B5EC295}" destId="{7D0EF276-6C53-1A47-8BBF-E29E1011F21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C8F6E-B50A-9E4C-BBC3-79760A877669}">
      <dsp:nvSpPr>
        <dsp:cNvPr id="0" name=""/>
        <dsp:cNvSpPr/>
      </dsp:nvSpPr>
      <dsp:spPr>
        <a:xfrm>
          <a:off x="9543" y="32995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Submitting PI completes the Data Inquiry Form – Phase 1</a:t>
          </a:r>
        </a:p>
      </dsp:txBody>
      <dsp:txXfrm>
        <a:off x="59668" y="380079"/>
        <a:ext cx="2752077" cy="1611146"/>
      </dsp:txXfrm>
    </dsp:sp>
    <dsp:sp modelId="{5585250A-5BC0-8542-B4B2-1E54E69FF0EC}">
      <dsp:nvSpPr>
        <dsp:cNvPr id="0" name=""/>
        <dsp:cNvSpPr/>
      </dsp:nvSpPr>
      <dsp:spPr>
        <a:xfrm>
          <a:off x="3112875" y="831964"/>
          <a:ext cx="604693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112875" y="973439"/>
        <a:ext cx="423285" cy="424427"/>
      </dsp:txXfrm>
    </dsp:sp>
    <dsp:sp modelId="{017B9870-D8BE-824A-B4FD-A95388115985}">
      <dsp:nvSpPr>
        <dsp:cNvPr id="0" name=""/>
        <dsp:cNvSpPr/>
      </dsp:nvSpPr>
      <dsp:spPr>
        <a:xfrm>
          <a:off x="4002801" y="32995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PGC Suicide DRC receives, reviews and approves form 1</a:t>
          </a:r>
        </a:p>
      </dsp:txBody>
      <dsp:txXfrm>
        <a:off x="4052926" y="380079"/>
        <a:ext cx="2752077" cy="1611146"/>
      </dsp:txXfrm>
    </dsp:sp>
    <dsp:sp modelId="{23BCB08A-7A84-AB44-8ACF-8250CD8CE174}">
      <dsp:nvSpPr>
        <dsp:cNvPr id="0" name=""/>
        <dsp:cNvSpPr/>
      </dsp:nvSpPr>
      <dsp:spPr>
        <a:xfrm>
          <a:off x="7106134" y="831964"/>
          <a:ext cx="604693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6134" y="973439"/>
        <a:ext cx="423285" cy="424427"/>
      </dsp:txXfrm>
    </dsp:sp>
    <dsp:sp modelId="{D800BE60-3F2F-4846-9D6D-79BFF288C4E4}">
      <dsp:nvSpPr>
        <dsp:cNvPr id="0" name=""/>
        <dsp:cNvSpPr/>
      </dsp:nvSpPr>
      <dsp:spPr>
        <a:xfrm>
          <a:off x="7996060" y="32995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Submitting PI receives email requesting they complete Data Intake Form – Phase 2</a:t>
          </a:r>
        </a:p>
      </dsp:txBody>
      <dsp:txXfrm>
        <a:off x="8046185" y="380079"/>
        <a:ext cx="2752077" cy="1611146"/>
      </dsp:txXfrm>
    </dsp:sp>
    <dsp:sp modelId="{9C251D93-039E-D441-818C-DD3541BC4A8F}">
      <dsp:nvSpPr>
        <dsp:cNvPr id="0" name=""/>
        <dsp:cNvSpPr/>
      </dsp:nvSpPr>
      <dsp:spPr>
        <a:xfrm rot="5400000">
          <a:off x="9174100" y="2141775"/>
          <a:ext cx="496247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210010" y="2247340"/>
        <a:ext cx="424427" cy="347373"/>
      </dsp:txXfrm>
    </dsp:sp>
    <dsp:sp modelId="{913B3E1F-1923-7540-87A4-465DD356850F}">
      <dsp:nvSpPr>
        <dsp:cNvPr id="0" name=""/>
        <dsp:cNvSpPr/>
      </dsp:nvSpPr>
      <dsp:spPr>
        <a:xfrm>
          <a:off x="7996060" y="2977667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PGC Suicide DRC receives, reviews and approves form 2</a:t>
          </a:r>
        </a:p>
      </dsp:txBody>
      <dsp:txXfrm>
        <a:off x="8046185" y="3027792"/>
        <a:ext cx="2752077" cy="1611146"/>
      </dsp:txXfrm>
    </dsp:sp>
    <dsp:sp modelId="{EF3C4514-BBBC-7246-AFAD-94C48352230D}">
      <dsp:nvSpPr>
        <dsp:cNvPr id="0" name=""/>
        <dsp:cNvSpPr/>
      </dsp:nvSpPr>
      <dsp:spPr>
        <a:xfrm rot="10799985">
          <a:off x="7140362" y="3479685"/>
          <a:ext cx="604693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321770" y="3621160"/>
        <a:ext cx="423285" cy="424427"/>
      </dsp:txXfrm>
    </dsp:sp>
    <dsp:sp modelId="{779B9179-5FA7-7741-A6CC-44E66B8396A6}">
      <dsp:nvSpPr>
        <dsp:cNvPr id="0" name=""/>
        <dsp:cNvSpPr/>
      </dsp:nvSpPr>
      <dsp:spPr>
        <a:xfrm>
          <a:off x="4002801" y="297768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Submitting PI receives email with google doc with instructions for uploading data to LISA</a:t>
          </a:r>
        </a:p>
      </dsp:txBody>
      <dsp:txXfrm>
        <a:off x="4052926" y="3027809"/>
        <a:ext cx="2752077" cy="1611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C8F6E-B50A-9E4C-BBC3-79760A877669}">
      <dsp:nvSpPr>
        <dsp:cNvPr id="0" name=""/>
        <dsp:cNvSpPr/>
      </dsp:nvSpPr>
      <dsp:spPr>
        <a:xfrm>
          <a:off x="9543" y="32995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Submitting PI makes a LISA account</a:t>
          </a:r>
        </a:p>
      </dsp:txBody>
      <dsp:txXfrm>
        <a:off x="59668" y="380079"/>
        <a:ext cx="2752077" cy="1611146"/>
      </dsp:txXfrm>
    </dsp:sp>
    <dsp:sp modelId="{5585250A-5BC0-8542-B4B2-1E54E69FF0EC}">
      <dsp:nvSpPr>
        <dsp:cNvPr id="0" name=""/>
        <dsp:cNvSpPr/>
      </dsp:nvSpPr>
      <dsp:spPr>
        <a:xfrm>
          <a:off x="3112875" y="831964"/>
          <a:ext cx="604693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112875" y="973439"/>
        <a:ext cx="423285" cy="424427"/>
      </dsp:txXfrm>
    </dsp:sp>
    <dsp:sp modelId="{017B9870-D8BE-824A-B4FD-A95388115985}">
      <dsp:nvSpPr>
        <dsp:cNvPr id="0" name=""/>
        <dsp:cNvSpPr/>
      </dsp:nvSpPr>
      <dsp:spPr>
        <a:xfrm>
          <a:off x="4002801" y="32995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 in to the LISA server and create a data upload subdirectory</a:t>
          </a:r>
        </a:p>
      </dsp:txBody>
      <dsp:txXfrm>
        <a:off x="4052926" y="380079"/>
        <a:ext cx="2752077" cy="1611146"/>
      </dsp:txXfrm>
    </dsp:sp>
    <dsp:sp modelId="{23BCB08A-7A84-AB44-8ACF-8250CD8CE174}">
      <dsp:nvSpPr>
        <dsp:cNvPr id="0" name=""/>
        <dsp:cNvSpPr/>
      </dsp:nvSpPr>
      <dsp:spPr>
        <a:xfrm>
          <a:off x="7106134" y="831964"/>
          <a:ext cx="604693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106134" y="973439"/>
        <a:ext cx="423285" cy="424427"/>
      </dsp:txXfrm>
    </dsp:sp>
    <dsp:sp modelId="{D800BE60-3F2F-4846-9D6D-79BFF288C4E4}">
      <dsp:nvSpPr>
        <dsp:cNvPr id="0" name=""/>
        <dsp:cNvSpPr/>
      </dsp:nvSpPr>
      <dsp:spPr>
        <a:xfrm>
          <a:off x="7996060" y="329954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Upload genotype and intensity files to subdirectory using </a:t>
          </a:r>
          <a:r>
            <a:rPr lang="en-US" sz="2000" kern="1200" dirty="0" err="1"/>
            <a:t>scp</a:t>
          </a:r>
          <a:endParaRPr lang="en-US" sz="2000" kern="1200" dirty="0"/>
        </a:p>
      </dsp:txBody>
      <dsp:txXfrm>
        <a:off x="8046185" y="380079"/>
        <a:ext cx="2752077" cy="1611146"/>
      </dsp:txXfrm>
    </dsp:sp>
    <dsp:sp modelId="{9C251D93-039E-D441-818C-DD3541BC4A8F}">
      <dsp:nvSpPr>
        <dsp:cNvPr id="0" name=""/>
        <dsp:cNvSpPr/>
      </dsp:nvSpPr>
      <dsp:spPr>
        <a:xfrm rot="5400000">
          <a:off x="9145179" y="2194706"/>
          <a:ext cx="554089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9210011" y="2271350"/>
        <a:ext cx="424427" cy="387862"/>
      </dsp:txXfrm>
    </dsp:sp>
    <dsp:sp modelId="{913B3E1F-1923-7540-87A4-465DD356850F}">
      <dsp:nvSpPr>
        <dsp:cNvPr id="0" name=""/>
        <dsp:cNvSpPr/>
      </dsp:nvSpPr>
      <dsp:spPr>
        <a:xfrm>
          <a:off x="7996060" y="3086803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Change home and data directory permissions to allow the pgca1sui account access</a:t>
          </a:r>
        </a:p>
      </dsp:txBody>
      <dsp:txXfrm>
        <a:off x="8046185" y="3136928"/>
        <a:ext cx="2752077" cy="1611146"/>
      </dsp:txXfrm>
    </dsp:sp>
    <dsp:sp modelId="{EF3C4514-BBBC-7246-AFAD-94C48352230D}">
      <dsp:nvSpPr>
        <dsp:cNvPr id="0" name=""/>
        <dsp:cNvSpPr/>
      </dsp:nvSpPr>
      <dsp:spPr>
        <a:xfrm rot="10788258">
          <a:off x="7140360" y="3595574"/>
          <a:ext cx="604696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7321768" y="3736739"/>
        <a:ext cx="423287" cy="424427"/>
      </dsp:txXfrm>
    </dsp:sp>
    <dsp:sp modelId="{779B9179-5FA7-7741-A6CC-44E66B8396A6}">
      <dsp:nvSpPr>
        <dsp:cNvPr id="0" name=""/>
        <dsp:cNvSpPr/>
      </dsp:nvSpPr>
      <dsp:spPr>
        <a:xfrm>
          <a:off x="4002801" y="3100443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Email pgca1sui@gmail.com to let them know you’ve uploaded the data and where it’s located</a:t>
          </a:r>
        </a:p>
      </dsp:txBody>
      <dsp:txXfrm>
        <a:off x="4052926" y="3150568"/>
        <a:ext cx="2752077" cy="1611146"/>
      </dsp:txXfrm>
    </dsp:sp>
    <dsp:sp modelId="{B8D4F54C-6A5B-B341-A6AE-C68AB28CA835}">
      <dsp:nvSpPr>
        <dsp:cNvPr id="0" name=""/>
        <dsp:cNvSpPr/>
      </dsp:nvSpPr>
      <dsp:spPr>
        <a:xfrm rot="10800000">
          <a:off x="3147103" y="3602452"/>
          <a:ext cx="604693" cy="7073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328511" y="3743927"/>
        <a:ext cx="423285" cy="424427"/>
      </dsp:txXfrm>
    </dsp:sp>
    <dsp:sp modelId="{7D0EF276-6C53-1A47-8BBF-E29E1011F212}">
      <dsp:nvSpPr>
        <dsp:cNvPr id="0" name=""/>
        <dsp:cNvSpPr/>
      </dsp:nvSpPr>
      <dsp:spPr>
        <a:xfrm>
          <a:off x="9543" y="3100443"/>
          <a:ext cx="2852327" cy="1711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Analyst 1 lets you know files have copied over and you can adjust permissions accordingly</a:t>
          </a:r>
        </a:p>
      </dsp:txBody>
      <dsp:txXfrm>
        <a:off x="59668" y="3150568"/>
        <a:ext cx="2752077" cy="1611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B722-9933-356E-A2FE-9459AE4D4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65B06-AE88-AE4F-E0DC-C5E3AEED8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C732-7BEE-1C50-4355-92B08A1C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AA8B-44C8-A0A6-8D5D-DEAB5E31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D799-EDD0-FB06-8543-A9514BEC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F3DC-D5A1-1159-B453-03F0341C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74338-AA92-37AC-1215-8489E9225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8E5A-D4FF-9208-CDF0-2E679FD9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553E-BBE9-4000-DF3F-9BB35A40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2D39-37AF-6241-F65B-C0FE41CE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86EBB-9AB0-6521-E197-57CBB46AC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1F43D-7479-AE7F-1AE3-BBD7D7DBF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7E8F-FC77-0EB2-C8F7-3DE00050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2996-F39D-B1E0-C75E-4F165FB0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4D9D-4C34-CA02-4EBF-FDC7A8FC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4F61-60C1-9965-099B-ECCFEA9E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49E-5B00-BAB5-7738-E42F50C1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32B8-1633-4044-F5F7-C984EE49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C872-8D73-D0C3-8E25-C372A27D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2E64-E840-396B-2460-DFD9B538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66F3-5551-6071-908E-CC3AC70E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47D2-50A7-B0F6-164D-5A7007B1C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E61F-E2B8-8DE6-DE92-1986FA5F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28CF-032C-B891-6579-D8875121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6AC5-E4E5-554B-011E-A643327A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66EA-9105-E88F-5525-607DEAD7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A8D2B-9C28-CA79-B548-A66E8737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0632D-5814-121F-FEC1-1D6A4E1FF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EA744-CB17-FD3D-3B3F-585DE07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BFC-ABD6-110E-E129-61516D71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93114-04CB-4BC5-2F62-FD63AD9F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307E-8770-FF59-98C4-25A5594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DE8A-815F-D7F3-214A-785D096C8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88D8-0DDC-A1F3-2180-442782EA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C5061-043D-95C5-C398-DFAD2D7EC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A177C-605E-7530-2C72-FD2D88C10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3CC70-7C8C-23C7-3E63-4CCFE271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DB608-4E92-311C-9341-850863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EAA34-C4E7-E92F-C132-ECAADBA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47F2-5CFF-4373-724B-0BE5C10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89E50-1330-D868-D5A2-58FD0C21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52DC8-AB7A-E7C4-6A59-78F7F040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B6DF2-6862-4875-576F-FD8420F2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A9970-52A4-344B-C5D7-5552407E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62134-0E5F-7F8C-8490-872AE581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AF7B-73FB-47E2-0007-91E7B6AD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7997-65C6-9215-B214-0CBBFFBF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E764-02B0-0AF6-30A8-D24AFBD3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71558-5919-B859-C991-AF02DA48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8B207-5E0B-8324-04A4-4184251A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52E71-BA94-BCFB-EFA7-296E9AD1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C28A-C907-E7C7-6145-4E731018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9491-0ADC-0F74-C275-56F4F2E1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4191D-390C-AAE8-0874-918254FE3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B464-FA7D-A0C1-15C6-07FB4437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3B28-C5E0-1CA3-0F7E-3617EC38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6BB2-EB14-A8E2-7DE9-4841F66D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E774-E2A9-D8C9-8411-27969AD8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24F9E-F170-5560-A98D-A5C84D4D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3E65-EC64-1EDA-5D2A-E6D64144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37AB-285F-5242-302E-4A597B504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7DB8-8ECC-2147-897D-45B5A8F7F17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176B-C538-4E69-F89B-C30D43BC1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D66C-CBCE-C56E-18D9-320B41170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6115-690A-7245-B3BA-88685DAAE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gcdataaccess.formstack.com/forms/pgc_data_intake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pgcdataaccess.formstack.com/forms/pgc_data_inquiry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docs.google.com/document/d/1JYptCBxtcv9cLXhWCzydf_rqd_5xECfmtjdlxO12PEY/edi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4908-1320-EAE1-AE81-EFCE90D6C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LISA Infrastructure and Data Intake</a:t>
            </a:r>
          </a:p>
        </p:txBody>
      </p:sp>
    </p:spTree>
    <p:extLst>
      <p:ext uri="{BB962C8B-B14F-4D97-AF65-F5344CB8AC3E}">
        <p14:creationId xmlns:p14="http://schemas.microsoft.com/office/powerpoint/2010/main" val="37838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E37F-55E7-101B-73C7-681866E7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DB89-BD21-806B-1503-C6F5E70B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group LISA accounts</a:t>
            </a:r>
          </a:p>
          <a:p>
            <a:r>
              <a:rPr lang="en-US" dirty="0"/>
              <a:t>What data is currently stored on LISA</a:t>
            </a:r>
          </a:p>
          <a:p>
            <a:r>
              <a:rPr lang="en-US" dirty="0"/>
              <a:t>Data intake process</a:t>
            </a:r>
          </a:p>
          <a:p>
            <a:pPr lvl="1"/>
            <a:r>
              <a:rPr lang="en-US" dirty="0"/>
              <a:t>Completing the inquiry forms</a:t>
            </a:r>
          </a:p>
          <a:p>
            <a:pPr lvl="1"/>
            <a:r>
              <a:rPr lang="en-US" dirty="0"/>
              <a:t>Uploading data</a:t>
            </a:r>
          </a:p>
        </p:txBody>
      </p:sp>
    </p:spTree>
    <p:extLst>
      <p:ext uri="{BB962C8B-B14F-4D97-AF65-F5344CB8AC3E}">
        <p14:creationId xmlns:p14="http://schemas.microsoft.com/office/powerpoint/2010/main" val="280799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3F30-1B4D-59F8-26DA-20882E29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LISA Infrastructure: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5E1A-5CC3-B2DA-5187-1870D4D4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LISA analyst accounts/permission groups:</a:t>
            </a:r>
          </a:p>
          <a:p>
            <a:pPr lvl="1"/>
            <a:r>
              <a:rPr lang="en-US" dirty="0"/>
              <a:t>pgca1sui</a:t>
            </a:r>
          </a:p>
          <a:p>
            <a:pPr lvl="2"/>
            <a:r>
              <a:rPr lang="en-US" dirty="0"/>
              <a:t>Analyst 1 account will be used to take in and process (RICOPILI QC/PCA) incoming datasets</a:t>
            </a:r>
          </a:p>
          <a:p>
            <a:pPr lvl="2"/>
            <a:r>
              <a:rPr lang="en-US" dirty="0"/>
              <a:t>Imputation can be done by either analyst 1 or analyst 2 account</a:t>
            </a:r>
          </a:p>
          <a:p>
            <a:pPr lvl="2"/>
            <a:r>
              <a:rPr lang="en-US" dirty="0"/>
              <a:t>Has </a:t>
            </a:r>
            <a:r>
              <a:rPr lang="en-US" dirty="0" err="1"/>
              <a:t>pgcdac</a:t>
            </a:r>
            <a:r>
              <a:rPr lang="en-US" dirty="0"/>
              <a:t>, </a:t>
            </a:r>
            <a:r>
              <a:rPr lang="en-US" dirty="0" err="1"/>
              <a:t>pgcdrc</a:t>
            </a:r>
            <a:r>
              <a:rPr lang="en-US" dirty="0"/>
              <a:t>, hrcrel11, and pgca1mdd permissions* </a:t>
            </a:r>
          </a:p>
          <a:p>
            <a:pPr lvl="1"/>
            <a:r>
              <a:rPr lang="en-US" dirty="0"/>
              <a:t>pgca2sui</a:t>
            </a:r>
          </a:p>
          <a:p>
            <a:pPr lvl="2"/>
            <a:r>
              <a:rPr lang="en-US" dirty="0"/>
              <a:t>Analyst 2 account will be used to perform GWAS meta-analyses and follow-up analyses</a:t>
            </a:r>
          </a:p>
          <a:p>
            <a:pPr lvl="2"/>
            <a:r>
              <a:rPr lang="en-US" dirty="0"/>
              <a:t>Has </a:t>
            </a:r>
            <a:r>
              <a:rPr lang="en-US" dirty="0" err="1"/>
              <a:t>pgcdrc</a:t>
            </a:r>
            <a:r>
              <a:rPr lang="en-US" dirty="0"/>
              <a:t>, hrcrel11, and pgca1sui permissions </a:t>
            </a:r>
          </a:p>
          <a:p>
            <a:pPr lvl="2"/>
            <a:r>
              <a:rPr lang="en-US" dirty="0"/>
              <a:t>Currently storing summary statistics from most recent GWAS here: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/home/pgca2sui/data</a:t>
            </a:r>
            <a:endParaRPr lang="en-US" dirty="0"/>
          </a:p>
          <a:p>
            <a:r>
              <a:rPr lang="en-US" dirty="0"/>
              <a:t>Personal LISA accounts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be given membership of these groups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Allows multiple analysts to work together on future primary PGC SUI GWAS</a:t>
            </a:r>
          </a:p>
          <a:p>
            <a:pPr lvl="1"/>
            <a:r>
              <a:rPr lang="en-US" dirty="0"/>
              <a:t>Access to data from other PGC groups will still need to be obtained through secondary analysis proposals and DAC portal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15C28C-9B88-676F-EF0A-E766A5CC8BFC}"/>
              </a:ext>
            </a:extLst>
          </p:cNvPr>
          <p:cNvSpPr txBox="1">
            <a:spLocks/>
          </p:cNvSpPr>
          <p:nvPr/>
        </p:nvSpPr>
        <p:spPr>
          <a:xfrm>
            <a:off x="7924801" y="6311900"/>
            <a:ext cx="4267199" cy="385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*If analyst account is ever transferred, may need to provide proof of certain data access approvals</a:t>
            </a:r>
          </a:p>
        </p:txBody>
      </p:sp>
    </p:spTree>
    <p:extLst>
      <p:ext uri="{BB962C8B-B14F-4D97-AF65-F5344CB8AC3E}">
        <p14:creationId xmlns:p14="http://schemas.microsoft.com/office/powerpoint/2010/main" val="3289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3F30-1B4D-59F8-26DA-20882E29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LISA Infrastructure: 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5E1A-5CC3-B2DA-5187-1870D4D4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will incoming data be stored and processing take place?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Permissions:</a:t>
            </a:r>
          </a:p>
          <a:p>
            <a:pPr lvl="1"/>
            <a:r>
              <a:rPr lang="en-US" dirty="0"/>
              <a:t>Permissions are set by pgca1sui</a:t>
            </a:r>
          </a:p>
          <a:p>
            <a:pPr lvl="1"/>
            <a:r>
              <a:rPr lang="en-US" dirty="0"/>
              <a:t>Group permissions will allow full access to the “stage2_ready” subdirectory (</a:t>
            </a:r>
            <a:r>
              <a:rPr lang="en-US" dirty="0" err="1"/>
              <a:t>QCd</a:t>
            </a:r>
            <a:r>
              <a:rPr lang="en-US" dirty="0"/>
              <a:t> data, possibly imputed data)</a:t>
            </a:r>
          </a:p>
          <a:p>
            <a:pPr lvl="1"/>
            <a:r>
              <a:rPr lang="en-US" dirty="0"/>
              <a:t>Limited group permissions for “</a:t>
            </a:r>
            <a:r>
              <a:rPr lang="en-US" dirty="0" err="1"/>
              <a:t>incoming_datasets</a:t>
            </a:r>
            <a:r>
              <a:rPr lang="en-US" dirty="0"/>
              <a:t>” and “working” --&gt; analysts on personal accounts don’t have to worry about accidentally over-writing or editing raw files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686CF-990A-7FD5-63EA-1972E832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87" y="2414203"/>
            <a:ext cx="8039625" cy="144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960E-0F39-1C8F-C9D0-9BC2DD3A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Intake Process: Data Inquiry Forms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B998A4-DE38-3B38-83C1-7EE54F750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75372"/>
              </p:ext>
            </p:extLst>
          </p:nvPr>
        </p:nvGraphicFramePr>
        <p:xfrm>
          <a:off x="667034" y="1485924"/>
          <a:ext cx="10857931" cy="5223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D7CE4A-D392-F6B8-6340-12C5E5133617}"/>
              </a:ext>
            </a:extLst>
          </p:cNvPr>
          <p:cNvSpPr txBox="1"/>
          <p:nvPr/>
        </p:nvSpPr>
        <p:spPr>
          <a:xfrm>
            <a:off x="1635368" y="4316517"/>
            <a:ext cx="1400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u="sng" dirty="0">
                <a:solidFill>
                  <a:srgbClr val="000068"/>
                </a:solidFill>
                <a:effectLst/>
                <a:latin typeface="Calibri" panose="020F0502020204030204" pitchFamily="34" charset="0"/>
                <a:hlinkClick r:id="rId7" tooltip="https://pgcdataaccess.formstack.com/forms/pgc_data_inquiry"/>
              </a:rPr>
              <a:t>Form 1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A590C-8836-FE2B-7F31-30DF02194B01}"/>
              </a:ext>
            </a:extLst>
          </p:cNvPr>
          <p:cNvSpPr txBox="1"/>
          <p:nvPr/>
        </p:nvSpPr>
        <p:spPr>
          <a:xfrm>
            <a:off x="1635367" y="4975172"/>
            <a:ext cx="1400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u="sng" dirty="0">
                <a:solidFill>
                  <a:srgbClr val="000068"/>
                </a:solidFill>
                <a:effectLst/>
                <a:latin typeface="Calibri" panose="020F0502020204030204" pitchFamily="34" charset="0"/>
                <a:hlinkClick r:id="rId8" tooltip="https://pgcdataaccess.formstack.com/forms/pgc_data_inquiry"/>
              </a:rPr>
              <a:t>Form 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0011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960E-0F39-1C8F-C9D0-9BC2DD3A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Intake Process: Uploading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B998A4-DE38-3B38-83C1-7EE54F750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043945"/>
              </p:ext>
            </p:extLst>
          </p:nvPr>
        </p:nvGraphicFramePr>
        <p:xfrm>
          <a:off x="667034" y="1269242"/>
          <a:ext cx="10857931" cy="5223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CA24FF-1E97-17D4-9A5A-B03F6C5AEA7C}"/>
              </a:ext>
            </a:extLst>
          </p:cNvPr>
          <p:cNvSpPr txBox="1">
            <a:spLocks/>
          </p:cNvSpPr>
          <p:nvPr/>
        </p:nvSpPr>
        <p:spPr>
          <a:xfrm>
            <a:off x="334106" y="6254133"/>
            <a:ext cx="3979985" cy="477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hlinkClick r:id="rId7"/>
              </a:rPr>
              <a:t>Data upload instructions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568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789E-0181-475F-ABC7-A6CB9C61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C1B84-A209-17FB-40B8-E039055F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Contact: </a:t>
            </a:r>
            <a:r>
              <a:rPr lang="en-US" err="1"/>
              <a:t>sarah</a:t>
            </a:r>
            <a:r>
              <a:rPr lang="en-US"/>
              <a:t>.colbert</a:t>
            </a:r>
            <a:r>
              <a:rPr lang="en-US" dirty="0" err="1"/>
              <a:t>@</a:t>
            </a:r>
            <a:r>
              <a:rPr lang="en-US" err="1"/>
              <a:t>icahn</a:t>
            </a:r>
            <a:r>
              <a:rPr lang="en-US"/>
              <a:t>.mssm.edu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4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415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LISA Infrastructure and Data Intake</vt:lpstr>
      <vt:lpstr>Outline</vt:lpstr>
      <vt:lpstr>LISA Infrastructure: Accounts</vt:lpstr>
      <vt:lpstr>LISA Infrastructure: File management</vt:lpstr>
      <vt:lpstr>Data Intake Process: Data Inquiry Forms</vt:lpstr>
      <vt:lpstr>Data Intake Process: Uploading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LISA Infrastructure and Data Intake</dc:title>
  <dc:creator>Colbert, Sarah (Student)</dc:creator>
  <cp:lastModifiedBy>Colbert, Sarah (Student)</cp:lastModifiedBy>
  <cp:revision>4</cp:revision>
  <dcterms:created xsi:type="dcterms:W3CDTF">2022-11-15T18:15:55Z</dcterms:created>
  <dcterms:modified xsi:type="dcterms:W3CDTF">2022-11-16T21:09:29Z</dcterms:modified>
</cp:coreProperties>
</file>