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475D-664F-4A5B-8917-F8A9F38D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Dungeon Delver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B148C-1E7B-470A-9024-167235BFB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Alex, Ben, Leo, &amp; Nick</a:t>
            </a:r>
          </a:p>
        </p:txBody>
      </p:sp>
    </p:spTree>
    <p:extLst>
      <p:ext uri="{BB962C8B-B14F-4D97-AF65-F5344CB8AC3E}">
        <p14:creationId xmlns:p14="http://schemas.microsoft.com/office/powerpoint/2010/main" val="21261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EE17-CF4A-4A51-A6E5-73F01C13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5343-66A3-4131-98E8-1AE7F775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Alex: CSS, Design, and Layout</a:t>
            </a:r>
          </a:p>
          <a:p>
            <a:r>
              <a:rPr lang="en-US" sz="2800" dirty="0"/>
              <a:t>Ben: Database, </a:t>
            </a:r>
            <a:r>
              <a:rPr lang="en-US" sz="2800" dirty="0" err="1"/>
              <a:t>GraphQL</a:t>
            </a:r>
            <a:r>
              <a:rPr lang="en-US" sz="2800" dirty="0"/>
              <a:t>, &amp; React</a:t>
            </a:r>
          </a:p>
          <a:p>
            <a:r>
              <a:rPr lang="en-US" sz="2800" dirty="0"/>
              <a:t>Leo: Tech Support &amp; Research</a:t>
            </a:r>
          </a:p>
          <a:p>
            <a:r>
              <a:rPr lang="en-US" sz="2800" dirty="0"/>
              <a:t>Nick: Design, Bootstrap, &amp; React</a:t>
            </a:r>
          </a:p>
        </p:txBody>
      </p:sp>
    </p:spTree>
    <p:extLst>
      <p:ext uri="{BB962C8B-B14F-4D97-AF65-F5344CB8AC3E}">
        <p14:creationId xmlns:p14="http://schemas.microsoft.com/office/powerpoint/2010/main" val="16722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D223A0-4D9E-4958-9C40-BA961D9E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166" y="1756129"/>
            <a:ext cx="8619060" cy="30629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a D&amp;D campaign can be cumbersome.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GM wants to keep their players waiting as they page through different books, binders, and browsers.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Dungeon Delver streamlines the process of populating and managing an entire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relationships and </a:t>
            </a:r>
            <a:r>
              <a:rPr lang="en-US" dirty="0" err="1"/>
              <a:t>GraphQL</a:t>
            </a:r>
            <a:r>
              <a:rPr lang="en-US" dirty="0"/>
              <a:t> queries let the user quickly add, access, and modify whatever information they need.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41A6DE-2CCF-41B3-8AF3-E7D96024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86590"/>
            <a:ext cx="9603275" cy="558767"/>
          </a:xfrm>
        </p:spPr>
        <p:txBody>
          <a:bodyPr>
            <a:normAutofit fontScale="90000"/>
          </a:bodyPr>
          <a:lstStyle/>
          <a:p>
            <a:r>
              <a:rPr lang="en-US" dirty="0"/>
              <a:t>Elevator Pitch</a:t>
            </a:r>
          </a:p>
        </p:txBody>
      </p:sp>
    </p:spTree>
    <p:extLst>
      <p:ext uri="{BB962C8B-B14F-4D97-AF65-F5344CB8AC3E}">
        <p14:creationId xmlns:p14="http://schemas.microsoft.com/office/powerpoint/2010/main" val="142914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BF4D05-2DB5-4CEA-BC67-149DB5499EAF}"/>
              </a:ext>
            </a:extLst>
          </p:cNvPr>
          <p:cNvSpPr txBox="1">
            <a:spLocks/>
          </p:cNvSpPr>
          <p:nvPr/>
        </p:nvSpPr>
        <p:spPr>
          <a:xfrm>
            <a:off x="8416089" y="2134912"/>
            <a:ext cx="3075446" cy="3369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Triumphs</a:t>
            </a:r>
          </a:p>
          <a:p>
            <a:r>
              <a:rPr lang="en-US" sz="1800" dirty="0"/>
              <a:t>Middleware doing many of the operations on our data for us</a:t>
            </a:r>
          </a:p>
          <a:p>
            <a:r>
              <a:rPr lang="en-US" sz="1800" dirty="0"/>
              <a:t>Passing data</a:t>
            </a:r>
          </a:p>
          <a:p>
            <a:r>
              <a:rPr lang="en-US" sz="1800" dirty="0"/>
              <a:t>Figuring out how React works (</a:t>
            </a:r>
            <a:r>
              <a:rPr lang="en-US" sz="1800" dirty="0" err="1"/>
              <a:t>kinda</a:t>
            </a:r>
            <a:r>
              <a:rPr lang="en-US" sz="1800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37B8DF-13BD-460E-8FD0-B6327763739A}"/>
              </a:ext>
            </a:extLst>
          </p:cNvPr>
          <p:cNvSpPr txBox="1">
            <a:spLocks/>
          </p:cNvSpPr>
          <p:nvPr/>
        </p:nvSpPr>
        <p:spPr>
          <a:xfrm>
            <a:off x="570802" y="2134912"/>
            <a:ext cx="3146956" cy="3369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Technologies</a:t>
            </a:r>
          </a:p>
          <a:p>
            <a:r>
              <a:rPr lang="en-US" sz="1800" dirty="0"/>
              <a:t>MERN Stuff</a:t>
            </a:r>
          </a:p>
          <a:p>
            <a:r>
              <a:rPr lang="en-US" sz="1800" dirty="0"/>
              <a:t>React</a:t>
            </a:r>
          </a:p>
          <a:p>
            <a:r>
              <a:rPr lang="en-US" sz="1800" dirty="0"/>
              <a:t>React Router 6</a:t>
            </a:r>
          </a:p>
          <a:p>
            <a:r>
              <a:rPr lang="en-US" sz="1800" dirty="0"/>
              <a:t>React Bootstrap</a:t>
            </a:r>
          </a:p>
          <a:p>
            <a:r>
              <a:rPr lang="en-US" sz="1800" dirty="0"/>
              <a:t>Apollo Client 3</a:t>
            </a:r>
          </a:p>
          <a:p>
            <a:r>
              <a:rPr lang="en-US" sz="1800" dirty="0" err="1"/>
              <a:t>GraphQL</a:t>
            </a:r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359061-1E78-46DA-B978-E818C00D8DE6}"/>
              </a:ext>
            </a:extLst>
          </p:cNvPr>
          <p:cNvSpPr txBox="1">
            <a:spLocks/>
          </p:cNvSpPr>
          <p:nvPr/>
        </p:nvSpPr>
        <p:spPr>
          <a:xfrm>
            <a:off x="4277226" y="2134912"/>
            <a:ext cx="3075446" cy="3369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Challenges</a:t>
            </a:r>
          </a:p>
          <a:p>
            <a:r>
              <a:rPr lang="en-US" sz="1800" dirty="0"/>
              <a:t>RESTful to </a:t>
            </a:r>
            <a:r>
              <a:rPr lang="en-US" sz="1800" dirty="0" err="1"/>
              <a:t>GraphQL</a:t>
            </a:r>
            <a:endParaRPr lang="en-US" sz="1800" dirty="0"/>
          </a:p>
          <a:p>
            <a:r>
              <a:rPr lang="en-US" sz="1800" dirty="0"/>
              <a:t>Managing intense database and relationships</a:t>
            </a:r>
          </a:p>
          <a:p>
            <a:r>
              <a:rPr lang="en-US" sz="1800" dirty="0"/>
              <a:t>Passing data (Props, State, Context, etc.)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0845312-D15F-46F5-A855-6458E31E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36352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1C73-9951-4BBE-AEAC-CFC4727E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 dirty="0"/>
              <a:t>Demonstration!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32634-E8BF-4FBA-9879-9A718D3A9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Whooooo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676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BB09-E39F-4312-9868-5AB61CCF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3294-3CD2-4464-B5D3-34A58F60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Redux to better handle persistent session data.</a:t>
            </a:r>
          </a:p>
          <a:p>
            <a:r>
              <a:rPr lang="en-US" dirty="0"/>
              <a:t>More robust editing and delete features.</a:t>
            </a:r>
          </a:p>
          <a:p>
            <a:r>
              <a:rPr lang="en-US" dirty="0"/>
              <a:t>Add more fields for user customization and expression.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 API integration for looking up monster stats.</a:t>
            </a:r>
          </a:p>
          <a:p>
            <a:r>
              <a:rPr lang="en-US" dirty="0"/>
              <a:t>Paywalls. Paywalls everywhere!</a:t>
            </a:r>
          </a:p>
        </p:txBody>
      </p:sp>
    </p:spTree>
    <p:extLst>
      <p:ext uri="{BB962C8B-B14F-4D97-AF65-F5344CB8AC3E}">
        <p14:creationId xmlns:p14="http://schemas.microsoft.com/office/powerpoint/2010/main" val="41307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B3D0-3777-4921-AFFA-73686BEA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2150466"/>
            <a:ext cx="9603275" cy="1416897"/>
          </a:xfrm>
        </p:spPr>
        <p:txBody>
          <a:bodyPr>
            <a:noAutofit/>
          </a:bodyPr>
          <a:lstStyle/>
          <a:p>
            <a:pPr algn="ctr"/>
            <a:r>
              <a:rPr lang="en-US" sz="8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427322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</TotalTime>
  <Words>211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Gallery</vt:lpstr>
      <vt:lpstr>Dungeon Delver</vt:lpstr>
      <vt:lpstr>Party Members</vt:lpstr>
      <vt:lpstr>Elevator Pitch</vt:lpstr>
      <vt:lpstr>Project Overview</vt:lpstr>
      <vt:lpstr>Demonstration!</vt:lpstr>
      <vt:lpstr>Future Developments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Delver</dc:title>
  <dc:creator>Ben Martin</dc:creator>
  <cp:lastModifiedBy>Ben Martin</cp:lastModifiedBy>
  <cp:revision>6</cp:revision>
  <dcterms:created xsi:type="dcterms:W3CDTF">2022-03-09T02:00:32Z</dcterms:created>
  <dcterms:modified xsi:type="dcterms:W3CDTF">2022-03-09T02:38:09Z</dcterms:modified>
</cp:coreProperties>
</file>