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600" b="1" dirty="0"/>
              <a:t>API Project:</a:t>
            </a:r>
            <a:br>
              <a:rPr lang="en-US" sz="4600" dirty="0"/>
            </a:br>
            <a:br>
              <a:rPr lang="en-US" sz="4600" b="1" dirty="0"/>
            </a:br>
            <a:r>
              <a:rPr lang="en-US" sz="4600" dirty="0"/>
              <a:t>Dungeons &amp; Dragons Monster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67462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Bailey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Behning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 Martin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Mullenmeister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Royseth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{37629CDC-F7DE-4F79-9438-39F7E0A3655A}tf56160789_win32</Template>
  <TotalTime>2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API Project:  Dungeons &amp; Dragons Monster Finder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Project:  Dungeons &amp; Dragons Monster Finder</dc:title>
  <dc:creator>Ben Martin</dc:creator>
  <cp:lastModifiedBy>Ben Martin</cp:lastModifiedBy>
  <cp:revision>2</cp:revision>
  <dcterms:created xsi:type="dcterms:W3CDTF">2022-01-10T00:19:30Z</dcterms:created>
  <dcterms:modified xsi:type="dcterms:W3CDTF">2022-01-10T00:21:57Z</dcterms:modified>
</cp:coreProperties>
</file>