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144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9A579E-B736-43A9-B03D-062ED062B79C}"/>
              </a:ext>
            </a:extLst>
          </p:cNvPr>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 name="Rectangle 2">
            <a:extLst>
              <a:ext uri="{FF2B5EF4-FFF2-40B4-BE49-F238E27FC236}">
                <a16:creationId xmlns:a16="http://schemas.microsoft.com/office/drawing/2014/main" id="{0294296A-73D3-4A30-B061-C52102C2BD8B}"/>
              </a:ext>
            </a:extLst>
          </p:cNvPr>
          <p:cNvSpPr/>
          <p:nvPr/>
        </p:nvSpPr>
        <p:spPr>
          <a:xfrm>
            <a:off x="0" y="6021388"/>
            <a:ext cx="9144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pic>
        <p:nvPicPr>
          <p:cNvPr id="4" name="Picture 15">
            <a:extLst>
              <a:ext uri="{FF2B5EF4-FFF2-40B4-BE49-F238E27FC236}">
                <a16:creationId xmlns:a16="http://schemas.microsoft.com/office/drawing/2014/main" id="{5FDAC22E-1FD6-40D4-B399-3D9CDF1881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722313"/>
            <a:ext cx="36576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2817306"/>
      </p:ext>
    </p:extLst>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1713C5-9A13-4D8E-B231-404C26CFE7D1}"/>
              </a:ext>
            </a:extLst>
          </p:cNvPr>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5" name="Rectangle 4">
            <a:extLst>
              <a:ext uri="{FF2B5EF4-FFF2-40B4-BE49-F238E27FC236}">
                <a16:creationId xmlns:a16="http://schemas.microsoft.com/office/drawing/2014/main" id="{6AC3225F-156C-4DD5-BF35-AD3D2CC9D809}"/>
              </a:ext>
            </a:extLst>
          </p:cNvPr>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Rectangle 5">
            <a:extLst>
              <a:ext uri="{FF2B5EF4-FFF2-40B4-BE49-F238E27FC236}">
                <a16:creationId xmlns:a16="http://schemas.microsoft.com/office/drawing/2014/main" id="{A84A2B91-5A0C-499E-9D94-D5D3B75CA03D}"/>
              </a:ext>
            </a:extLst>
          </p:cNvPr>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230AC267-9B1F-4D43-84A2-D92C34EC0FF8}"/>
              </a:ext>
            </a:extLst>
          </p:cNvPr>
          <p:cNvSpPr>
            <a:spLocks noGrp="1"/>
          </p:cNvSpPr>
          <p:nvPr>
            <p:ph type="sldNum" sz="quarter" idx="10"/>
          </p:nvPr>
        </p:nvSpPr>
        <p:spPr>
          <a:xfrm rot="5400000">
            <a:off x="5989638" y="144462"/>
            <a:ext cx="533400" cy="244475"/>
          </a:xfrm>
        </p:spPr>
        <p:txBody>
          <a:bodyPr/>
          <a:lstStyle>
            <a:lvl1pPr>
              <a:defRPr/>
            </a:lvl1pPr>
          </a:lstStyle>
          <a:p>
            <a:pPr>
              <a:defRPr/>
            </a:pPr>
            <a:fld id="{52BFC929-0A14-42D9-B8B9-769CC5C182FF}" type="slidenum">
              <a:rPr lang="en-US" smtClean="0"/>
              <a:pPr>
                <a:defRPr/>
              </a:pPr>
              <a:t>‹#›</a:t>
            </a:fld>
            <a:endParaRPr lang="en-US" dirty="0"/>
          </a:p>
        </p:txBody>
      </p:sp>
      <p:pic>
        <p:nvPicPr>
          <p:cNvPr id="8" name="Picture 13">
            <a:extLst>
              <a:ext uri="{FF2B5EF4-FFF2-40B4-BE49-F238E27FC236}">
                <a16:creationId xmlns:a16="http://schemas.microsoft.com/office/drawing/2014/main" id="{CF359871-63B9-437F-BD79-A6F2BCDD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4050" y="33338"/>
            <a:ext cx="2132013"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345793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DD92-2D25-42D1-9644-950AF54ED11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DE92108-736D-4169-997C-56EBC03B6A3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AF49C08-BE98-458E-A290-BB23D59164A5}"/>
              </a:ext>
            </a:extLst>
          </p:cNvPr>
          <p:cNvSpPr>
            <a:spLocks noGrp="1"/>
          </p:cNvSpPr>
          <p:nvPr>
            <p:ph type="dt" sz="half" idx="10"/>
          </p:nvPr>
        </p:nvSpPr>
        <p:spPr/>
        <p:txBody>
          <a:bodyPr/>
          <a:lstStyle/>
          <a:p>
            <a:pPr>
              <a:defRPr/>
            </a:pPr>
            <a:fld id="{7630AB68-D722-4334-AB7F-739FA6715AD4}" type="datetime1">
              <a:rPr lang="en-US" smtClean="0"/>
              <a:t>1/17/2024</a:t>
            </a:fld>
            <a:endParaRPr lang="en-US" dirty="0"/>
          </a:p>
        </p:txBody>
      </p:sp>
      <p:sp>
        <p:nvSpPr>
          <p:cNvPr id="5" name="Footer Placeholder 4">
            <a:extLst>
              <a:ext uri="{FF2B5EF4-FFF2-40B4-BE49-F238E27FC236}">
                <a16:creationId xmlns:a16="http://schemas.microsoft.com/office/drawing/2014/main" id="{A5D9C317-93F7-4696-936A-F336B29947E2}"/>
              </a:ext>
            </a:extLst>
          </p:cNvPr>
          <p:cNvSpPr>
            <a:spLocks noGrp="1"/>
          </p:cNvSpPr>
          <p:nvPr>
            <p:ph type="ftr" sz="quarter" idx="11"/>
          </p:nvPr>
        </p:nvSpPr>
        <p:spPr/>
        <p:txBody>
          <a:bodyPr/>
          <a:lstStyle/>
          <a:p>
            <a:pPr>
              <a:defRPr/>
            </a:pPr>
            <a:r>
              <a:rPr lang="en-US" dirty="0"/>
              <a:t>Input and Output in C</a:t>
            </a:r>
          </a:p>
        </p:txBody>
      </p:sp>
      <p:sp>
        <p:nvSpPr>
          <p:cNvPr id="6" name="Slide Number Placeholder 5">
            <a:extLst>
              <a:ext uri="{FF2B5EF4-FFF2-40B4-BE49-F238E27FC236}">
                <a16:creationId xmlns:a16="http://schemas.microsoft.com/office/drawing/2014/main" id="{6B82F2C8-E1F9-463C-AB67-7C424E15E4DC}"/>
              </a:ext>
            </a:extLst>
          </p:cNvPr>
          <p:cNvSpPr>
            <a:spLocks noGrp="1"/>
          </p:cNvSpPr>
          <p:nvPr>
            <p:ph type="sldNum" sz="quarter" idx="12"/>
          </p:nvPr>
        </p:nvSpPr>
        <p:spPr/>
        <p:txBody>
          <a:bodyPr/>
          <a:lstStyle/>
          <a:p>
            <a:pPr>
              <a:defRPr/>
            </a:pPr>
            <a:fld id="{2EDC5E2E-DB7C-4067-A06D-30F294AAD169}" type="slidenum">
              <a:rPr lang="en-US" smtClean="0"/>
              <a:pPr>
                <a:defRPr/>
              </a:pPr>
              <a:t>‹#›</a:t>
            </a:fld>
            <a:endParaRPr lang="en-US" dirty="0"/>
          </a:p>
        </p:txBody>
      </p:sp>
    </p:spTree>
    <p:extLst>
      <p:ext uri="{BB962C8B-B14F-4D97-AF65-F5344CB8AC3E}">
        <p14:creationId xmlns:p14="http://schemas.microsoft.com/office/powerpoint/2010/main" val="650220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Table Placeholder 2"/>
          <p:cNvSpPr>
            <a:spLocks noGrp="1"/>
          </p:cNvSpPr>
          <p:nvPr>
            <p:ph type="tbl" idx="1"/>
          </p:nvPr>
        </p:nvSpPr>
        <p:spPr>
          <a:xfrm>
            <a:off x="1182688" y="2017713"/>
            <a:ext cx="7772400" cy="4114800"/>
          </a:xfrm>
        </p:spPr>
        <p:txBody>
          <a:bodyPr rtlCol="0">
            <a:normAutofit/>
          </a:bodyPr>
          <a:lstStyle/>
          <a:p>
            <a:pPr lvl="0"/>
            <a:r>
              <a:rPr lang="en-US" noProof="0" dirty="0"/>
              <a:t>Click icon to add table</a:t>
            </a:r>
          </a:p>
        </p:txBody>
      </p:sp>
      <p:sp>
        <p:nvSpPr>
          <p:cNvPr id="4" name="Rectangle 17">
            <a:extLst>
              <a:ext uri="{FF2B5EF4-FFF2-40B4-BE49-F238E27FC236}">
                <a16:creationId xmlns:a16="http://schemas.microsoft.com/office/drawing/2014/main" id="{0FEA3269-3791-4242-BC03-3D073392AEC5}"/>
              </a:ext>
            </a:extLst>
          </p:cNvPr>
          <p:cNvSpPr>
            <a:spLocks noGrp="1" noChangeArrowheads="1"/>
          </p:cNvSpPr>
          <p:nvPr>
            <p:ph type="ftr" sz="quarter" idx="10"/>
          </p:nvPr>
        </p:nvSpPr>
        <p:spPr/>
        <p:txBody>
          <a:bodyPr/>
          <a:lstStyle>
            <a:lvl1pPr>
              <a:defRPr/>
            </a:lvl1pPr>
          </a:lstStyle>
          <a:p>
            <a:pPr>
              <a:defRPr/>
            </a:pPr>
            <a:r>
              <a:rPr lang="en-US" dirty="0"/>
              <a:t>Input and Output in C</a:t>
            </a:r>
          </a:p>
        </p:txBody>
      </p:sp>
    </p:spTree>
    <p:extLst>
      <p:ext uri="{BB962C8B-B14F-4D97-AF65-F5344CB8AC3E}">
        <p14:creationId xmlns:p14="http://schemas.microsoft.com/office/powerpoint/2010/main" val="51582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612648" y="1219200"/>
            <a:ext cx="8153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a:xfrm>
            <a:off x="609600" y="152400"/>
            <a:ext cx="7543800" cy="838200"/>
          </a:xfrm>
        </p:spPr>
        <p:txBody>
          <a:bodyPr/>
          <a:lstStyle>
            <a:lvl1pPr>
              <a:defRPr sz="2800"/>
            </a:lvl1pPr>
          </a:lstStyle>
          <a:p>
            <a:r>
              <a:rPr lang="en-US"/>
              <a:t>Click to edit Master title style</a:t>
            </a:r>
            <a:endParaRPr lang="en-US" dirty="0"/>
          </a:p>
        </p:txBody>
      </p:sp>
      <p:sp>
        <p:nvSpPr>
          <p:cNvPr id="4" name="Slide Number Placeholder 22">
            <a:extLst>
              <a:ext uri="{FF2B5EF4-FFF2-40B4-BE49-F238E27FC236}">
                <a16:creationId xmlns:a16="http://schemas.microsoft.com/office/drawing/2014/main" id="{2680AA8B-BCD0-43A3-A57F-C7EDD86C7C2D}"/>
              </a:ext>
            </a:extLst>
          </p:cNvPr>
          <p:cNvSpPr>
            <a:spLocks noGrp="1"/>
          </p:cNvSpPr>
          <p:nvPr>
            <p:ph type="sldNum" sz="quarter" idx="10"/>
          </p:nvPr>
        </p:nvSpPr>
        <p:spPr/>
        <p:txBody>
          <a:bodyPr/>
          <a:lstStyle>
            <a:lvl1pPr>
              <a:defRPr/>
            </a:lvl1pPr>
          </a:lstStyle>
          <a:p>
            <a:pPr>
              <a:defRPr/>
            </a:pPr>
            <a:fld id="{E2878862-E775-4F68-8029-49CC5DC66038}" type="slidenum">
              <a:rPr lang="en-US" smtClean="0"/>
              <a:pPr>
                <a:defRPr/>
              </a:pPr>
              <a:t>‹#›</a:t>
            </a:fld>
            <a:endParaRPr lang="en-US" dirty="0"/>
          </a:p>
        </p:txBody>
      </p:sp>
    </p:spTree>
    <p:extLst>
      <p:ext uri="{BB962C8B-B14F-4D97-AF65-F5344CB8AC3E}">
        <p14:creationId xmlns:p14="http://schemas.microsoft.com/office/powerpoint/2010/main" val="4080379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a16="http://schemas.microsoft.com/office/drawing/2014/main" id="{EB5EDDFD-9A46-48CA-890B-08B47B6B6617}"/>
              </a:ext>
            </a:extLst>
          </p:cNvPr>
          <p:cNvSpPr>
            <a:spLocks noGrp="1"/>
          </p:cNvSpPr>
          <p:nvPr>
            <p:ph type="sldNum" sz="quarter" idx="10"/>
          </p:nvPr>
        </p:nvSpPr>
        <p:spPr/>
        <p:txBody>
          <a:bodyPr/>
          <a:lstStyle>
            <a:lvl1pPr>
              <a:defRPr/>
            </a:lvl1pPr>
          </a:lstStyle>
          <a:p>
            <a:pPr>
              <a:defRPr/>
            </a:pPr>
            <a:fld id="{5FB2B2AD-EE6D-437C-9D44-11C660CF6272}" type="slidenum">
              <a:rPr lang="en-US" smtClean="0"/>
              <a:pPr>
                <a:defRPr/>
              </a:pPr>
              <a:t>‹#›</a:t>
            </a:fld>
            <a:endParaRPr lang="en-US" dirty="0"/>
          </a:p>
        </p:txBody>
      </p:sp>
    </p:spTree>
    <p:extLst>
      <p:ext uri="{BB962C8B-B14F-4D97-AF65-F5344CB8AC3E}">
        <p14:creationId xmlns:p14="http://schemas.microsoft.com/office/powerpoint/2010/main" val="968934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620000"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Slide Number Placeholder 22">
            <a:extLst>
              <a:ext uri="{FF2B5EF4-FFF2-40B4-BE49-F238E27FC236}">
                <a16:creationId xmlns:a16="http://schemas.microsoft.com/office/drawing/2014/main" id="{C1EBB699-8ED3-40AF-BD20-4BE3FCA63DAF}"/>
              </a:ext>
            </a:extLst>
          </p:cNvPr>
          <p:cNvSpPr>
            <a:spLocks noGrp="1"/>
          </p:cNvSpPr>
          <p:nvPr>
            <p:ph type="sldNum" sz="quarter" idx="10"/>
          </p:nvPr>
        </p:nvSpPr>
        <p:spPr/>
        <p:txBody>
          <a:bodyPr/>
          <a:lstStyle>
            <a:lvl1pPr>
              <a:defRPr/>
            </a:lvl1pPr>
          </a:lstStyle>
          <a:p>
            <a:pPr>
              <a:defRPr/>
            </a:pPr>
            <a:fld id="{9098A8DF-9A43-41E9-880E-D603C8496F01}" type="slidenum">
              <a:rPr lang="en-US" smtClean="0"/>
              <a:pPr>
                <a:defRPr/>
              </a:pPr>
              <a:t>‹#›</a:t>
            </a:fld>
            <a:endParaRPr lang="en-US" dirty="0"/>
          </a:p>
        </p:txBody>
      </p:sp>
    </p:spTree>
    <p:extLst>
      <p:ext uri="{BB962C8B-B14F-4D97-AF65-F5344CB8AC3E}">
        <p14:creationId xmlns:p14="http://schemas.microsoft.com/office/powerpoint/2010/main" val="140065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527403" cy="822325"/>
          </a:xfrm>
        </p:spPr>
        <p:txBody>
          <a:bodyPr/>
          <a:lstStyle>
            <a:lvl1pPr>
              <a:defRPr sz="3200"/>
            </a:lvl1pPr>
          </a:lstStyle>
          <a:p>
            <a:r>
              <a:rPr lang="en-US"/>
              <a:t>Click to edit Master title style</a:t>
            </a:r>
            <a:endParaRPr lang="en-US" dirty="0"/>
          </a:p>
        </p:txBody>
      </p:sp>
      <p:sp>
        <p:nvSpPr>
          <p:cNvPr id="3" name="Slide Number Placeholder 22">
            <a:extLst>
              <a:ext uri="{FF2B5EF4-FFF2-40B4-BE49-F238E27FC236}">
                <a16:creationId xmlns:a16="http://schemas.microsoft.com/office/drawing/2014/main" id="{CC9DFD58-5ECC-4ACF-AB9A-3069033E0926}"/>
              </a:ext>
            </a:extLst>
          </p:cNvPr>
          <p:cNvSpPr>
            <a:spLocks noGrp="1"/>
          </p:cNvSpPr>
          <p:nvPr>
            <p:ph type="sldNum" sz="quarter" idx="10"/>
          </p:nvPr>
        </p:nvSpPr>
        <p:spPr/>
        <p:txBody>
          <a:bodyPr/>
          <a:lstStyle>
            <a:lvl1pPr>
              <a:defRPr/>
            </a:lvl1pPr>
          </a:lstStyle>
          <a:p>
            <a:pPr>
              <a:defRPr/>
            </a:pPr>
            <a:fld id="{84F5B624-41C5-4E5F-8B3B-B841D9330775}" type="slidenum">
              <a:rPr lang="en-US" smtClean="0"/>
              <a:pPr>
                <a:defRPr/>
              </a:pPr>
              <a:t>‹#›</a:t>
            </a:fld>
            <a:endParaRPr lang="en-US" dirty="0"/>
          </a:p>
        </p:txBody>
      </p:sp>
    </p:spTree>
    <p:extLst>
      <p:ext uri="{BB962C8B-B14F-4D97-AF65-F5344CB8AC3E}">
        <p14:creationId xmlns:p14="http://schemas.microsoft.com/office/powerpoint/2010/main" val="1400825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29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543800"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a16="http://schemas.microsoft.com/office/drawing/2014/main" id="{D1E977CE-BEBC-4A9D-B530-9994B77D8A15}"/>
              </a:ext>
            </a:extLst>
          </p:cNvPr>
          <p:cNvSpPr>
            <a:spLocks noGrp="1"/>
          </p:cNvSpPr>
          <p:nvPr>
            <p:ph type="sldNum" sz="quarter" idx="10"/>
          </p:nvPr>
        </p:nvSpPr>
        <p:spPr/>
        <p:txBody>
          <a:bodyPr/>
          <a:lstStyle>
            <a:lvl1pPr>
              <a:defRPr/>
            </a:lvl1pPr>
          </a:lstStyle>
          <a:p>
            <a:pPr>
              <a:defRPr/>
            </a:pPr>
            <a:fld id="{4FC91A42-333F-4B50-8737-0A22EB9C7025}" type="slidenum">
              <a:rPr lang="en-US" smtClean="0"/>
              <a:pPr>
                <a:defRPr/>
              </a:pPr>
              <a:t>‹#›</a:t>
            </a:fld>
            <a:endParaRPr lang="en-US" dirty="0"/>
          </a:p>
        </p:txBody>
      </p:sp>
    </p:spTree>
    <p:extLst>
      <p:ext uri="{BB962C8B-B14F-4D97-AF65-F5344CB8AC3E}">
        <p14:creationId xmlns:p14="http://schemas.microsoft.com/office/powerpoint/2010/main" val="3283860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4357F5-DD87-42FC-AC10-1022145C03D6}"/>
              </a:ext>
            </a:extLst>
          </p:cNvPr>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5" name="Rectangle 4">
            <a:extLst>
              <a:ext uri="{FF2B5EF4-FFF2-40B4-BE49-F238E27FC236}">
                <a16:creationId xmlns:a16="http://schemas.microsoft.com/office/drawing/2014/main" id="{61E47E15-9434-4EF5-BD28-D7295A4C1074}"/>
              </a:ext>
            </a:extLst>
          </p:cNvPr>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6" name="Rectangle 5">
            <a:extLst>
              <a:ext uri="{FF2B5EF4-FFF2-40B4-BE49-F238E27FC236}">
                <a16:creationId xmlns:a16="http://schemas.microsoft.com/office/drawing/2014/main" id="{469573DD-277B-4CBE-A0D3-6B32C486833F}"/>
              </a:ext>
            </a:extLst>
          </p:cNvPr>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7" name="Rectangle 6">
            <a:extLst>
              <a:ext uri="{FF2B5EF4-FFF2-40B4-BE49-F238E27FC236}">
                <a16:creationId xmlns:a16="http://schemas.microsoft.com/office/drawing/2014/main" id="{4844BE8F-E631-4821-A520-6A1D09E217DB}"/>
              </a:ext>
            </a:extLst>
          </p:cNvPr>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2800"/>
            </a:lvl1pPr>
          </a:lstStyle>
          <a:p>
            <a:pPr lvl="0"/>
            <a:r>
              <a:rPr lang="en-US" noProof="0" dirty="0"/>
              <a:t>Click icon to add picture</a:t>
            </a:r>
          </a:p>
        </p:txBody>
      </p:sp>
      <p:sp>
        <p:nvSpPr>
          <p:cNvPr id="8" name="Slide Number Placeholder 12">
            <a:extLst>
              <a:ext uri="{FF2B5EF4-FFF2-40B4-BE49-F238E27FC236}">
                <a16:creationId xmlns:a16="http://schemas.microsoft.com/office/drawing/2014/main" id="{227BA951-271B-47B1-A1B8-5AB18D682976}"/>
              </a:ext>
            </a:extLst>
          </p:cNvPr>
          <p:cNvSpPr>
            <a:spLocks noGrp="1"/>
          </p:cNvSpPr>
          <p:nvPr>
            <p:ph type="sldNum" sz="quarter" idx="10"/>
          </p:nvPr>
        </p:nvSpPr>
        <p:spPr>
          <a:xfrm>
            <a:off x="0" y="4667250"/>
            <a:ext cx="1447800" cy="663575"/>
          </a:xfrm>
        </p:spPr>
        <p:txBody>
          <a:bodyPr/>
          <a:lstStyle>
            <a:lvl1pPr>
              <a:defRPr sz="2800"/>
            </a:lvl1pPr>
          </a:lstStyle>
          <a:p>
            <a:pPr>
              <a:defRPr/>
            </a:pPr>
            <a:fld id="{A4E366F7-16D0-4920-B9B5-091AAE788B6C}" type="slidenum">
              <a:rPr lang="en-US" smtClean="0"/>
              <a:pPr>
                <a:defRPr/>
              </a:pPr>
              <a:t>‹#›</a:t>
            </a:fld>
            <a:endParaRPr lang="en-US" dirty="0"/>
          </a:p>
        </p:txBody>
      </p:sp>
    </p:spTree>
    <p:extLst>
      <p:ext uri="{BB962C8B-B14F-4D97-AF65-F5344CB8AC3E}">
        <p14:creationId xmlns:p14="http://schemas.microsoft.com/office/powerpoint/2010/main" val="3819029913"/>
      </p:ext>
    </p:extLst>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543800"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a16="http://schemas.microsoft.com/office/drawing/2014/main" id="{ED597368-E060-4C3E-BE40-AF167B90F8B8}"/>
              </a:ext>
            </a:extLst>
          </p:cNvPr>
          <p:cNvSpPr>
            <a:spLocks noGrp="1"/>
          </p:cNvSpPr>
          <p:nvPr>
            <p:ph type="sldNum" sz="quarter" idx="10"/>
          </p:nvPr>
        </p:nvSpPr>
        <p:spPr/>
        <p:txBody>
          <a:bodyPr/>
          <a:lstStyle>
            <a:lvl1pPr>
              <a:defRPr/>
            </a:lvl1pPr>
          </a:lstStyle>
          <a:p>
            <a:pPr>
              <a:defRPr/>
            </a:pPr>
            <a:fld id="{0CF12D35-0074-4C19-A4E3-384BE9422F1B}" type="slidenum">
              <a:rPr lang="en-US" smtClean="0"/>
              <a:pPr>
                <a:defRPr/>
              </a:pPr>
              <a:t>‹#›</a:t>
            </a:fld>
            <a:endParaRPr lang="en-US" dirty="0"/>
          </a:p>
        </p:txBody>
      </p:sp>
    </p:spTree>
    <p:extLst>
      <p:ext uri="{BB962C8B-B14F-4D97-AF65-F5344CB8AC3E}">
        <p14:creationId xmlns:p14="http://schemas.microsoft.com/office/powerpoint/2010/main" val="3508494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D7CA1336-7541-493D-9460-68E30C0A87B8}"/>
              </a:ext>
            </a:extLst>
          </p:cNvPr>
          <p:cNvSpPr>
            <a:spLocks noGrp="1"/>
          </p:cNvSpPr>
          <p:nvPr>
            <p:ph type="title"/>
          </p:nvPr>
        </p:nvSpPr>
        <p:spPr bwMode="auto">
          <a:xfrm>
            <a:off x="609600" y="152400"/>
            <a:ext cx="7543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C7C5EC14-E897-400A-B559-C531674608FE}"/>
              </a:ext>
            </a:extLst>
          </p:cNvPr>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a16="http://schemas.microsoft.com/office/drawing/2014/main" id="{C0B2B253-2157-4027-B9CC-74B898CABDE0}"/>
              </a:ext>
            </a:extLst>
          </p:cNvPr>
          <p:cNvSpPr/>
          <p:nvPr/>
        </p:nvSpPr>
        <p:spPr bwMode="white">
          <a:xfrm>
            <a:off x="0" y="990600"/>
            <a:ext cx="9144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8" name="Rectangle 7">
            <a:extLst>
              <a:ext uri="{FF2B5EF4-FFF2-40B4-BE49-F238E27FC236}">
                <a16:creationId xmlns:a16="http://schemas.microsoft.com/office/drawing/2014/main" id="{745EF1B9-3B18-4289-82A8-8690EE08E501}"/>
              </a:ext>
            </a:extLst>
          </p:cNvPr>
          <p:cNvSpPr/>
          <p:nvPr/>
        </p:nvSpPr>
        <p:spPr>
          <a:xfrm>
            <a:off x="0" y="99060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9" name="Rectangle 8">
            <a:extLst>
              <a:ext uri="{FF2B5EF4-FFF2-40B4-BE49-F238E27FC236}">
                <a16:creationId xmlns:a16="http://schemas.microsoft.com/office/drawing/2014/main" id="{506397B9-101B-4CE2-8A7B-41414B3BBA40}"/>
              </a:ext>
            </a:extLst>
          </p:cNvPr>
          <p:cNvSpPr/>
          <p:nvPr/>
        </p:nvSpPr>
        <p:spPr>
          <a:xfrm>
            <a:off x="590550" y="99060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3" name="Slide Number Placeholder 22">
            <a:extLst>
              <a:ext uri="{FF2B5EF4-FFF2-40B4-BE49-F238E27FC236}">
                <a16:creationId xmlns:a16="http://schemas.microsoft.com/office/drawing/2014/main" id="{A752C364-9BB3-429D-BCF0-C9FC158EEA30}"/>
              </a:ext>
            </a:extLst>
          </p:cNvPr>
          <p:cNvSpPr>
            <a:spLocks noGrp="1"/>
          </p:cNvSpPr>
          <p:nvPr>
            <p:ph type="sldNum" sz="quarter" idx="4"/>
          </p:nvPr>
        </p:nvSpPr>
        <p:spPr>
          <a:xfrm>
            <a:off x="0" y="982663"/>
            <a:ext cx="533400" cy="236537"/>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A4E366F7-16D0-4920-B9B5-091AAE788B6C}" type="slidenum">
              <a:rPr lang="en-US" smtClean="0"/>
              <a:pPr>
                <a:defRPr/>
              </a:pPr>
              <a:t>‹#›</a:t>
            </a:fld>
            <a:endParaRPr lang="en-US" dirty="0"/>
          </a:p>
        </p:txBody>
      </p:sp>
      <p:pic>
        <p:nvPicPr>
          <p:cNvPr id="1032" name="Picture 1">
            <a:extLst>
              <a:ext uri="{FF2B5EF4-FFF2-40B4-BE49-F238E27FC236}">
                <a16:creationId xmlns:a16="http://schemas.microsoft.com/office/drawing/2014/main" id="{05193B71-8102-419E-9C72-2B88F029A9D8}"/>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153400" y="76200"/>
            <a:ext cx="9906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3">
            <a:extLst>
              <a:ext uri="{FF2B5EF4-FFF2-40B4-BE49-F238E27FC236}">
                <a16:creationId xmlns:a16="http://schemas.microsoft.com/office/drawing/2014/main" id="{229491CD-5575-4D52-8518-8F4CAAB7A6D0}"/>
              </a:ext>
            </a:extLst>
          </p:cNvPr>
          <p:cNvSpPr txBox="1">
            <a:spLocks/>
          </p:cNvSpPr>
          <p:nvPr/>
        </p:nvSpPr>
        <p:spPr>
          <a:xfrm>
            <a:off x="609600" y="6248400"/>
            <a:ext cx="54864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dirty="0">
                <a:solidFill>
                  <a:schemeClr val="accent2"/>
                </a:solidFill>
              </a:rPr>
              <a:t>© ISBAT UNIVERSITY – 2019.</a:t>
            </a:r>
          </a:p>
        </p:txBody>
      </p:sp>
      <p:sp>
        <p:nvSpPr>
          <p:cNvPr id="12" name="Rectangle 11">
            <a:extLst>
              <a:ext uri="{FF2B5EF4-FFF2-40B4-BE49-F238E27FC236}">
                <a16:creationId xmlns:a16="http://schemas.microsoft.com/office/drawing/2014/main" id="{A4A8A270-46BF-4FB9-961C-58962BDEDA0F}"/>
              </a:ext>
            </a:extLst>
          </p:cNvPr>
          <p:cNvSpPr/>
          <p:nvPr/>
        </p:nvSpPr>
        <p:spPr>
          <a:xfrm flipV="1">
            <a:off x="609600" y="6202363"/>
            <a:ext cx="81534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3" name="Date Placeholder 13">
            <a:extLst>
              <a:ext uri="{FF2B5EF4-FFF2-40B4-BE49-F238E27FC236}">
                <a16:creationId xmlns:a16="http://schemas.microsoft.com/office/drawing/2014/main" id="{4BAD2506-975B-4021-808E-E3A3498139E0}"/>
              </a:ext>
            </a:extLst>
          </p:cNvPr>
          <p:cNvSpPr txBox="1">
            <a:spLocks/>
          </p:cNvSpPr>
          <p:nvPr/>
        </p:nvSpPr>
        <p:spPr>
          <a:xfrm>
            <a:off x="6781800" y="6248400"/>
            <a:ext cx="1981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a:solidFill>
                  <a:schemeClr val="accent2"/>
                </a:solidFill>
              </a:rPr>
              <a:pPr>
                <a:defRPr/>
              </a:pPr>
              <a:t>1/17/2024</a:t>
            </a:fld>
            <a:endParaRPr lang="en-US" dirty="0">
              <a:solidFill>
                <a:schemeClr val="accent2"/>
              </a:solidFill>
            </a:endParaRPr>
          </a:p>
        </p:txBody>
      </p:sp>
    </p:spTree>
    <p:extLst>
      <p:ext uri="{BB962C8B-B14F-4D97-AF65-F5344CB8AC3E}">
        <p14:creationId xmlns:p14="http://schemas.microsoft.com/office/powerpoint/2010/main" val="392843049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hf hdr="0" ftr="0" dt="0"/>
  <p:txStyles>
    <p:titleStyle>
      <a:lvl1pPr algn="l" rtl="0" eaLnBrk="1" fontAlgn="base" hangingPunct="1">
        <a:spcBef>
          <a:spcPct val="0"/>
        </a:spcBef>
        <a:spcAft>
          <a:spcPct val="0"/>
        </a:spcAft>
        <a:defRPr sz="2800" b="1" kern="1200">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Tw Cen MT" pitchFamily="34" charset="0"/>
        </a:defRPr>
      </a:lvl2pPr>
      <a:lvl3pPr algn="l" rtl="0" eaLnBrk="1" fontAlgn="base" hangingPunct="1">
        <a:spcBef>
          <a:spcPct val="0"/>
        </a:spcBef>
        <a:spcAft>
          <a:spcPct val="0"/>
        </a:spcAft>
        <a:defRPr sz="2800" b="1">
          <a:solidFill>
            <a:schemeClr val="tx2"/>
          </a:solidFill>
          <a:latin typeface="Tw Cen MT" pitchFamily="34" charset="0"/>
        </a:defRPr>
      </a:lvl3pPr>
      <a:lvl4pPr algn="l" rtl="0" eaLnBrk="1" fontAlgn="base" hangingPunct="1">
        <a:spcBef>
          <a:spcPct val="0"/>
        </a:spcBef>
        <a:spcAft>
          <a:spcPct val="0"/>
        </a:spcAft>
        <a:defRPr sz="2800" b="1">
          <a:solidFill>
            <a:schemeClr val="tx2"/>
          </a:solidFill>
          <a:latin typeface="Tw Cen MT" pitchFamily="34" charset="0"/>
        </a:defRPr>
      </a:lvl4pPr>
      <a:lvl5pPr algn="l" rtl="0" eaLnBrk="1" fontAlgn="base" hangingPunct="1">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A3B07-73E9-B195-2D04-79DF4A0913CD}"/>
              </a:ext>
            </a:extLst>
          </p:cNvPr>
          <p:cNvSpPr txBox="1"/>
          <p:nvPr/>
        </p:nvSpPr>
        <p:spPr>
          <a:xfrm>
            <a:off x="1335314" y="2583543"/>
            <a:ext cx="6589486" cy="954107"/>
          </a:xfrm>
          <a:prstGeom prst="rect">
            <a:avLst/>
          </a:prstGeom>
          <a:noFill/>
        </p:spPr>
        <p:txBody>
          <a:bodyPr wrap="square" rtlCol="0">
            <a:spAutoFit/>
          </a:bodyPr>
          <a:lstStyle/>
          <a:p>
            <a:pPr algn="ctr"/>
            <a:r>
              <a:rPr lang="en-US" sz="2800" b="1" dirty="0"/>
              <a:t>EVENTS IN THE LIFE CYCLE OF A WEB APPLICATION</a:t>
            </a:r>
          </a:p>
        </p:txBody>
      </p:sp>
    </p:spTree>
    <p:extLst>
      <p:ext uri="{BB962C8B-B14F-4D97-AF65-F5344CB8AC3E}">
        <p14:creationId xmlns:p14="http://schemas.microsoft.com/office/powerpoint/2010/main" val="327458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0B01F5-274B-2413-F9C8-8FCD45D85183}"/>
              </a:ext>
            </a:extLst>
          </p:cNvPr>
          <p:cNvSpPr>
            <a:spLocks noGrp="1"/>
          </p:cNvSpPr>
          <p:nvPr>
            <p:ph sz="quarter" idx="1"/>
          </p:nvPr>
        </p:nvSpPr>
        <p:spPr/>
        <p:txBody>
          <a:bodyPr/>
          <a:lstStyle/>
          <a:p>
            <a:pPr algn="just"/>
            <a:r>
              <a:rPr lang="en-US" dirty="0"/>
              <a:t>In a web application, events can occur at 3 levels</a:t>
            </a:r>
          </a:p>
          <a:p>
            <a:pPr marL="881063" lvl="1" indent="-514350" algn="just">
              <a:buFont typeface="+mj-lt"/>
              <a:buAutoNum type="arabicPeriod"/>
            </a:pPr>
            <a:r>
              <a:rPr lang="en-US" dirty="0"/>
              <a:t>At the Application level(Example: Application Start)</a:t>
            </a:r>
          </a:p>
          <a:p>
            <a:pPr marL="881063" lvl="1" indent="-514350" algn="just">
              <a:buFont typeface="+mj-lt"/>
              <a:buAutoNum type="arabicPeriod"/>
            </a:pPr>
            <a:r>
              <a:rPr lang="en-US" dirty="0"/>
              <a:t>At the Page level(Example: Page Load)</a:t>
            </a:r>
          </a:p>
          <a:p>
            <a:pPr marL="881063" lvl="1" indent="-514350" algn="just">
              <a:spcAft>
                <a:spcPts val="1800"/>
              </a:spcAft>
              <a:buFont typeface="+mj-lt"/>
              <a:buAutoNum type="arabicPeriod"/>
            </a:pPr>
            <a:r>
              <a:rPr lang="en-US" dirty="0"/>
              <a:t>At the Control level(Example: Button Click)</a:t>
            </a:r>
          </a:p>
          <a:p>
            <a:pPr marL="560388" indent="-514350" algn="just"/>
            <a:r>
              <a:rPr lang="en-US" dirty="0"/>
              <a:t>ViewState variables are used to preserve data across page post back. By default, ViewState of one webform is not available in another webform.</a:t>
            </a:r>
          </a:p>
          <a:p>
            <a:pPr marL="46038" indent="0">
              <a:buNone/>
            </a:pPr>
            <a:endParaRPr lang="en-US" dirty="0"/>
          </a:p>
        </p:txBody>
      </p:sp>
      <p:sp>
        <p:nvSpPr>
          <p:cNvPr id="3" name="Title 2">
            <a:extLst>
              <a:ext uri="{FF2B5EF4-FFF2-40B4-BE49-F238E27FC236}">
                <a16:creationId xmlns:a16="http://schemas.microsoft.com/office/drawing/2014/main" id="{E70A4188-8CA9-FB43-9592-B9C8E9EA6880}"/>
              </a:ext>
            </a:extLst>
          </p:cNvPr>
          <p:cNvSpPr>
            <a:spLocks noGrp="1"/>
          </p:cNvSpPr>
          <p:nvPr>
            <p:ph type="title"/>
          </p:nvPr>
        </p:nvSpPr>
        <p:spPr/>
        <p:txBody>
          <a:bodyPr/>
          <a:lstStyle/>
          <a:p>
            <a:r>
              <a:rPr lang="en-US" dirty="0"/>
              <a:t>Events</a:t>
            </a:r>
          </a:p>
        </p:txBody>
      </p:sp>
      <p:sp>
        <p:nvSpPr>
          <p:cNvPr id="4" name="Slide Number Placeholder 3">
            <a:extLst>
              <a:ext uri="{FF2B5EF4-FFF2-40B4-BE49-F238E27FC236}">
                <a16:creationId xmlns:a16="http://schemas.microsoft.com/office/drawing/2014/main" id="{021CDA06-F1F7-E1C6-C0AC-C1C9B5161A04}"/>
              </a:ext>
            </a:extLst>
          </p:cNvPr>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2</a:t>
            </a:fld>
            <a:endParaRPr lang="en-US" dirty="0"/>
          </a:p>
        </p:txBody>
      </p:sp>
    </p:spTree>
    <p:extLst>
      <p:ext uri="{BB962C8B-B14F-4D97-AF65-F5344CB8AC3E}">
        <p14:creationId xmlns:p14="http://schemas.microsoft.com/office/powerpoint/2010/main" val="50170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323128-EE75-2BFB-75C3-D88C34C97B09}"/>
              </a:ext>
            </a:extLst>
          </p:cNvPr>
          <p:cNvSpPr>
            <a:spLocks noGrp="1"/>
          </p:cNvSpPr>
          <p:nvPr>
            <p:ph sz="quarter" idx="1"/>
          </p:nvPr>
        </p:nvSpPr>
        <p:spPr/>
        <p:txBody>
          <a:bodyPr/>
          <a:lstStyle/>
          <a:p>
            <a:pPr algn="just"/>
            <a:r>
              <a:rPr lang="en-US" dirty="0"/>
              <a:t>Techniques to send data from one webform to another:</a:t>
            </a:r>
          </a:p>
          <a:p>
            <a:pPr marL="881063" lvl="1" indent="-514350" algn="just">
              <a:buFont typeface="+mj-lt"/>
              <a:buAutoNum type="arabicPeriod"/>
            </a:pPr>
            <a:r>
              <a:rPr lang="en-US" dirty="0"/>
              <a:t>Query Strings</a:t>
            </a:r>
          </a:p>
          <a:p>
            <a:pPr marL="881063" lvl="1" indent="-514350" algn="just">
              <a:buFont typeface="+mj-lt"/>
              <a:buAutoNum type="arabicPeriod"/>
            </a:pPr>
            <a:r>
              <a:rPr lang="en-US" dirty="0"/>
              <a:t>Cookies</a:t>
            </a:r>
          </a:p>
          <a:p>
            <a:pPr marL="881063" lvl="1" indent="-514350" algn="just">
              <a:buFont typeface="+mj-lt"/>
              <a:buAutoNum type="arabicPeriod"/>
            </a:pPr>
            <a:r>
              <a:rPr lang="en-US" dirty="0"/>
              <a:t>Session State</a:t>
            </a:r>
          </a:p>
          <a:p>
            <a:pPr marL="881063" lvl="1" indent="-514350" algn="just">
              <a:spcAft>
                <a:spcPts val="1800"/>
              </a:spcAft>
              <a:buFont typeface="+mj-lt"/>
              <a:buAutoNum type="arabicPeriod"/>
            </a:pPr>
            <a:r>
              <a:rPr lang="en-US" dirty="0"/>
              <a:t>Application State</a:t>
            </a:r>
          </a:p>
          <a:p>
            <a:pPr marL="560388" indent="-514350" algn="just">
              <a:spcAft>
                <a:spcPts val="1800"/>
              </a:spcAft>
            </a:pPr>
            <a:r>
              <a:rPr lang="en-US" dirty="0"/>
              <a:t>Session State variables are available across all pages, but only for a given single session. </a:t>
            </a:r>
          </a:p>
        </p:txBody>
      </p:sp>
      <p:sp>
        <p:nvSpPr>
          <p:cNvPr id="3" name="Title 2">
            <a:extLst>
              <a:ext uri="{FF2B5EF4-FFF2-40B4-BE49-F238E27FC236}">
                <a16:creationId xmlns:a16="http://schemas.microsoft.com/office/drawing/2014/main" id="{5C6C384E-F758-465C-CC36-722539BD6498}"/>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00063321-D277-6406-0D8B-C3CC663F0872}"/>
              </a:ext>
            </a:extLst>
          </p:cNvPr>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3</a:t>
            </a:fld>
            <a:endParaRPr lang="en-US" dirty="0"/>
          </a:p>
        </p:txBody>
      </p:sp>
    </p:spTree>
    <p:extLst>
      <p:ext uri="{BB962C8B-B14F-4D97-AF65-F5344CB8AC3E}">
        <p14:creationId xmlns:p14="http://schemas.microsoft.com/office/powerpoint/2010/main" val="202532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75B685-3ABF-808B-5ECB-D151B2FC97CF}"/>
              </a:ext>
            </a:extLst>
          </p:cNvPr>
          <p:cNvSpPr>
            <a:spLocks noGrp="1"/>
          </p:cNvSpPr>
          <p:nvPr>
            <p:ph sz="quarter" idx="1"/>
          </p:nvPr>
        </p:nvSpPr>
        <p:spPr/>
        <p:txBody>
          <a:bodyPr/>
          <a:lstStyle/>
          <a:p>
            <a:pPr algn="just">
              <a:spcAft>
                <a:spcPts val="1800"/>
              </a:spcAft>
            </a:pPr>
            <a:r>
              <a:rPr lang="en-US" dirty="0"/>
              <a:t>Session State are like single-user global data. Only the current session has access to its session state.</a:t>
            </a:r>
          </a:p>
          <a:p>
            <a:pPr algn="just">
              <a:spcAft>
                <a:spcPts val="1800"/>
              </a:spcAft>
            </a:pPr>
            <a:r>
              <a:rPr lang="en-US" dirty="0"/>
              <a:t>Application State variables are available across all pages and across all sessions.</a:t>
            </a:r>
          </a:p>
          <a:p>
            <a:pPr algn="just">
              <a:spcAft>
                <a:spcPts val="1800"/>
              </a:spcAft>
            </a:pPr>
            <a:r>
              <a:rPr lang="en-US" dirty="0"/>
              <a:t>Application State variables are like multi user global data. All sessions can read and write Application State variables.</a:t>
            </a:r>
          </a:p>
        </p:txBody>
      </p:sp>
      <p:sp>
        <p:nvSpPr>
          <p:cNvPr id="3" name="Title 2">
            <a:extLst>
              <a:ext uri="{FF2B5EF4-FFF2-40B4-BE49-F238E27FC236}">
                <a16:creationId xmlns:a16="http://schemas.microsoft.com/office/drawing/2014/main" id="{5BC6671B-2BF9-5A21-6ED5-F1F31A6A1871}"/>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0F1FBC40-CE7B-F944-F990-A3D20985BEA6}"/>
              </a:ext>
            </a:extLst>
          </p:cNvPr>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4</a:t>
            </a:fld>
            <a:endParaRPr lang="en-US" dirty="0"/>
          </a:p>
        </p:txBody>
      </p:sp>
    </p:spTree>
    <p:extLst>
      <p:ext uri="{BB962C8B-B14F-4D97-AF65-F5344CB8AC3E}">
        <p14:creationId xmlns:p14="http://schemas.microsoft.com/office/powerpoint/2010/main" val="1660764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6D7446-A8E6-BC1D-16BC-3228800BD172}"/>
              </a:ext>
            </a:extLst>
          </p:cNvPr>
          <p:cNvSpPr>
            <a:spLocks noGrp="1"/>
          </p:cNvSpPr>
          <p:nvPr>
            <p:ph sz="quarter" idx="1"/>
          </p:nvPr>
        </p:nvSpPr>
        <p:spPr/>
        <p:txBody>
          <a:bodyPr/>
          <a:lstStyle/>
          <a:p>
            <a:pPr algn="just"/>
            <a:r>
              <a:rPr lang="en-US" dirty="0"/>
              <a:t>In an ASP.NET web application, Global.asax file contains the application level events. In general, Application events are used to initialize data that needs to be available to all the current sessions of the application. Whereas Session events are used to initialize data that needs to be available only for a given individual session, but not between multiple sessions.</a:t>
            </a:r>
          </a:p>
        </p:txBody>
      </p:sp>
      <p:sp>
        <p:nvSpPr>
          <p:cNvPr id="3" name="Title 2">
            <a:extLst>
              <a:ext uri="{FF2B5EF4-FFF2-40B4-BE49-F238E27FC236}">
                <a16:creationId xmlns:a16="http://schemas.microsoft.com/office/drawing/2014/main" id="{A2ED684F-C068-BBA8-9F5C-2FED838FAB69}"/>
              </a:ext>
            </a:extLst>
          </p:cNvPr>
          <p:cNvSpPr>
            <a:spLocks noGrp="1"/>
          </p:cNvSpPr>
          <p:nvPr>
            <p:ph type="title"/>
          </p:nvPr>
        </p:nvSpPr>
        <p:spPr/>
        <p:txBody>
          <a:bodyPr/>
          <a:lstStyle/>
          <a:p>
            <a:r>
              <a:rPr lang="en-US" dirty="0"/>
              <a:t>Application Level Events</a:t>
            </a:r>
          </a:p>
        </p:txBody>
      </p:sp>
      <p:sp>
        <p:nvSpPr>
          <p:cNvPr id="4" name="Slide Number Placeholder 3">
            <a:extLst>
              <a:ext uri="{FF2B5EF4-FFF2-40B4-BE49-F238E27FC236}">
                <a16:creationId xmlns:a16="http://schemas.microsoft.com/office/drawing/2014/main" id="{C32F9F81-6778-1FCF-4E23-E12573486134}"/>
              </a:ext>
            </a:extLst>
          </p:cNvPr>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5</a:t>
            </a:fld>
            <a:endParaRPr lang="en-US" dirty="0"/>
          </a:p>
        </p:txBody>
      </p:sp>
    </p:spTree>
    <p:extLst>
      <p:ext uri="{BB962C8B-B14F-4D97-AF65-F5344CB8AC3E}">
        <p14:creationId xmlns:p14="http://schemas.microsoft.com/office/powerpoint/2010/main" val="3951292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A2D124-EAD9-427D-B078-9C9C744B0E55}"/>
              </a:ext>
            </a:extLst>
          </p:cNvPr>
          <p:cNvSpPr txBox="1"/>
          <p:nvPr/>
        </p:nvSpPr>
        <p:spPr>
          <a:xfrm>
            <a:off x="1480456" y="7"/>
            <a:ext cx="6531430" cy="6894195"/>
          </a:xfrm>
          <a:prstGeom prst="rect">
            <a:avLst/>
          </a:prstGeom>
          <a:noFill/>
        </p:spPr>
        <p:txBody>
          <a:bodyPr wrap="square">
            <a:spAutoFit/>
          </a:bodyPr>
          <a:lstStyle/>
          <a:p>
            <a:r>
              <a:rPr lang="en-US" sz="1300" dirty="0">
                <a:solidFill>
                  <a:srgbClr val="0000FF"/>
                </a:solidFill>
                <a:latin typeface="Consolas" panose="020B0609020204030204" pitchFamily="49" charset="0"/>
              </a:rPr>
              <a:t>void</a:t>
            </a:r>
            <a:r>
              <a:rPr lang="en-US" sz="1300" dirty="0">
                <a:solidFill>
                  <a:srgbClr val="000000"/>
                </a:solidFill>
                <a:latin typeface="Consolas" panose="020B0609020204030204" pitchFamily="49" charset="0"/>
              </a:rPr>
              <a:t> Application_Start(</a:t>
            </a:r>
            <a:r>
              <a:rPr lang="en-US" sz="1300" dirty="0">
                <a:solidFill>
                  <a:srgbClr val="0000FF"/>
                </a:solidFill>
                <a:latin typeface="Consolas" panose="020B0609020204030204" pitchFamily="49" charset="0"/>
              </a:rPr>
              <a:t>object</a:t>
            </a:r>
            <a:r>
              <a:rPr lang="en-US" sz="1300" dirty="0">
                <a:solidFill>
                  <a:srgbClr val="000000"/>
                </a:solidFill>
                <a:latin typeface="Consolas" panose="020B0609020204030204" pitchFamily="49" charset="0"/>
              </a:rPr>
              <a:t> sender, </a:t>
            </a:r>
            <a:r>
              <a:rPr lang="en-US" sz="1300" dirty="0">
                <a:solidFill>
                  <a:srgbClr val="2B91AF"/>
                </a:solidFill>
                <a:latin typeface="Consolas" panose="020B0609020204030204" pitchFamily="49" charset="0"/>
              </a:rPr>
              <a:t>EventArgs</a:t>
            </a:r>
            <a:r>
              <a:rPr lang="en-US" sz="1300" dirty="0">
                <a:solidFill>
                  <a:srgbClr val="000000"/>
                </a:solidFill>
                <a:latin typeface="Consolas" panose="020B0609020204030204" pitchFamily="49" charset="0"/>
              </a:rPr>
              <a:t> e) </a:t>
            </a:r>
          </a:p>
          <a:p>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a:solidFill>
                  <a:srgbClr val="008000"/>
                </a:solidFill>
                <a:latin typeface="Consolas" panose="020B0609020204030204" pitchFamily="49" charset="0"/>
              </a:rPr>
              <a:t>// Code that runs on application startup</a:t>
            </a:r>
            <a:endParaRPr lang="en-US" sz="1300" dirty="0">
              <a:solidFill>
                <a:srgbClr val="000000"/>
              </a:solidFill>
              <a:latin typeface="Consolas" panose="020B0609020204030204" pitchFamily="49" charset="0"/>
            </a:endParaRPr>
          </a:p>
          <a:p>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void</a:t>
            </a:r>
            <a:r>
              <a:rPr lang="en-US" sz="1300" dirty="0">
                <a:solidFill>
                  <a:srgbClr val="000000"/>
                </a:solidFill>
                <a:latin typeface="Consolas" panose="020B0609020204030204" pitchFamily="49" charset="0"/>
              </a:rPr>
              <a:t> Application_End(</a:t>
            </a:r>
            <a:r>
              <a:rPr lang="en-US" sz="1300" dirty="0">
                <a:solidFill>
                  <a:srgbClr val="0000FF"/>
                </a:solidFill>
                <a:latin typeface="Consolas" panose="020B0609020204030204" pitchFamily="49" charset="0"/>
              </a:rPr>
              <a:t>object</a:t>
            </a:r>
            <a:r>
              <a:rPr lang="en-US" sz="1300" dirty="0">
                <a:solidFill>
                  <a:srgbClr val="000000"/>
                </a:solidFill>
                <a:latin typeface="Consolas" panose="020B0609020204030204" pitchFamily="49" charset="0"/>
              </a:rPr>
              <a:t> sender, </a:t>
            </a:r>
            <a:r>
              <a:rPr lang="en-US" sz="1300" dirty="0">
                <a:solidFill>
                  <a:srgbClr val="2B91AF"/>
                </a:solidFill>
                <a:latin typeface="Consolas" panose="020B0609020204030204" pitchFamily="49" charset="0"/>
              </a:rPr>
              <a:t>EventArgs</a:t>
            </a:r>
            <a:r>
              <a:rPr lang="en-US" sz="1300" dirty="0">
                <a:solidFill>
                  <a:srgbClr val="000000"/>
                </a:solidFill>
                <a:latin typeface="Consolas" panose="020B0609020204030204" pitchFamily="49" charset="0"/>
              </a:rPr>
              <a:t> e) </a:t>
            </a:r>
          </a:p>
          <a:p>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a:solidFill>
                  <a:srgbClr val="008000"/>
                </a:solidFill>
                <a:latin typeface="Consolas" panose="020B0609020204030204" pitchFamily="49" charset="0"/>
              </a:rPr>
              <a:t>//  Code that runs on application shutdown</a:t>
            </a:r>
            <a:endParaRPr lang="en-US" sz="1300" dirty="0">
              <a:solidFill>
                <a:srgbClr val="000000"/>
              </a:solidFill>
              <a:latin typeface="Consolas" panose="020B0609020204030204" pitchFamily="49" charset="0"/>
            </a:endParaRPr>
          </a:p>
          <a:p>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void</a:t>
            </a:r>
            <a:r>
              <a:rPr lang="en-US" sz="1300" dirty="0">
                <a:solidFill>
                  <a:srgbClr val="000000"/>
                </a:solidFill>
                <a:latin typeface="Consolas" panose="020B0609020204030204" pitchFamily="49" charset="0"/>
              </a:rPr>
              <a:t> Application_Error(</a:t>
            </a:r>
            <a:r>
              <a:rPr lang="en-US" sz="1300" dirty="0">
                <a:solidFill>
                  <a:srgbClr val="0000FF"/>
                </a:solidFill>
                <a:latin typeface="Consolas" panose="020B0609020204030204" pitchFamily="49" charset="0"/>
              </a:rPr>
              <a:t>object</a:t>
            </a:r>
            <a:r>
              <a:rPr lang="en-US" sz="1300" dirty="0">
                <a:solidFill>
                  <a:srgbClr val="000000"/>
                </a:solidFill>
                <a:latin typeface="Consolas" panose="020B0609020204030204" pitchFamily="49" charset="0"/>
              </a:rPr>
              <a:t> sender, </a:t>
            </a:r>
            <a:r>
              <a:rPr lang="en-US" sz="1300" dirty="0">
                <a:solidFill>
                  <a:srgbClr val="2B91AF"/>
                </a:solidFill>
                <a:latin typeface="Consolas" panose="020B0609020204030204" pitchFamily="49" charset="0"/>
              </a:rPr>
              <a:t>EventArgs</a:t>
            </a:r>
            <a:r>
              <a:rPr lang="en-US" sz="1300" dirty="0">
                <a:solidFill>
                  <a:srgbClr val="000000"/>
                </a:solidFill>
                <a:latin typeface="Consolas" panose="020B0609020204030204" pitchFamily="49" charset="0"/>
              </a:rPr>
              <a:t> e) </a:t>
            </a:r>
          </a:p>
          <a:p>
            <a:r>
              <a:rPr lang="en-US" sz="1300" dirty="0">
                <a:solidFill>
                  <a:srgbClr val="000000"/>
                </a:solidFill>
                <a:latin typeface="Consolas" panose="020B0609020204030204" pitchFamily="49" charset="0"/>
              </a:rPr>
              <a:t>    { </a:t>
            </a:r>
          </a:p>
          <a:p>
            <a:r>
              <a:rPr lang="en-US" sz="1300" dirty="0">
                <a:solidFill>
                  <a:srgbClr val="000000"/>
                </a:solidFill>
                <a:latin typeface="Consolas" panose="020B0609020204030204" pitchFamily="49" charset="0"/>
              </a:rPr>
              <a:t>        </a:t>
            </a:r>
            <a:r>
              <a:rPr lang="en-US" sz="1300" dirty="0">
                <a:solidFill>
                  <a:srgbClr val="008000"/>
                </a:solidFill>
                <a:latin typeface="Consolas" panose="020B0609020204030204" pitchFamily="49" charset="0"/>
              </a:rPr>
              <a:t>// Code that runs when an unhandled error occurs</a:t>
            </a:r>
            <a:endParaRPr lang="en-US" sz="1300" dirty="0">
              <a:solidFill>
                <a:srgbClr val="000000"/>
              </a:solidFill>
              <a:latin typeface="Consolas" panose="020B0609020204030204" pitchFamily="49" charset="0"/>
            </a:endParaRPr>
          </a:p>
          <a:p>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    }</a:t>
            </a:r>
          </a:p>
          <a:p>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void</a:t>
            </a:r>
            <a:r>
              <a:rPr lang="en-US" sz="1300" dirty="0">
                <a:solidFill>
                  <a:srgbClr val="000000"/>
                </a:solidFill>
                <a:latin typeface="Consolas" panose="020B0609020204030204" pitchFamily="49" charset="0"/>
              </a:rPr>
              <a:t> Session_Start(</a:t>
            </a:r>
            <a:r>
              <a:rPr lang="en-US" sz="1300" dirty="0">
                <a:solidFill>
                  <a:srgbClr val="0000FF"/>
                </a:solidFill>
                <a:latin typeface="Consolas" panose="020B0609020204030204" pitchFamily="49" charset="0"/>
              </a:rPr>
              <a:t>object</a:t>
            </a:r>
            <a:r>
              <a:rPr lang="en-US" sz="1300" dirty="0">
                <a:solidFill>
                  <a:srgbClr val="000000"/>
                </a:solidFill>
                <a:latin typeface="Consolas" panose="020B0609020204030204" pitchFamily="49" charset="0"/>
              </a:rPr>
              <a:t> sender, </a:t>
            </a:r>
            <a:r>
              <a:rPr lang="en-US" sz="1300" dirty="0">
                <a:solidFill>
                  <a:srgbClr val="2B91AF"/>
                </a:solidFill>
                <a:latin typeface="Consolas" panose="020B0609020204030204" pitchFamily="49" charset="0"/>
              </a:rPr>
              <a:t>EventArgs</a:t>
            </a:r>
            <a:r>
              <a:rPr lang="en-US" sz="1300" dirty="0">
                <a:solidFill>
                  <a:srgbClr val="000000"/>
                </a:solidFill>
                <a:latin typeface="Consolas" panose="020B0609020204030204" pitchFamily="49" charset="0"/>
              </a:rPr>
              <a:t> e) </a:t>
            </a:r>
          </a:p>
          <a:p>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a:solidFill>
                  <a:srgbClr val="008000"/>
                </a:solidFill>
                <a:latin typeface="Consolas" panose="020B0609020204030204" pitchFamily="49" charset="0"/>
              </a:rPr>
              <a:t>// Code that runs when a new session is started</a:t>
            </a:r>
            <a:endParaRPr lang="en-US" sz="1300" dirty="0">
              <a:solidFill>
                <a:srgbClr val="000000"/>
              </a:solidFill>
              <a:latin typeface="Consolas" panose="020B0609020204030204" pitchFamily="49" charset="0"/>
            </a:endParaRPr>
          </a:p>
          <a:p>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    }</a:t>
            </a:r>
          </a:p>
          <a:p>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void</a:t>
            </a:r>
            <a:r>
              <a:rPr lang="en-US" sz="1300" dirty="0">
                <a:solidFill>
                  <a:srgbClr val="000000"/>
                </a:solidFill>
                <a:latin typeface="Consolas" panose="020B0609020204030204" pitchFamily="49" charset="0"/>
              </a:rPr>
              <a:t> Session_End(</a:t>
            </a:r>
            <a:r>
              <a:rPr lang="en-US" sz="1300" dirty="0">
                <a:solidFill>
                  <a:srgbClr val="0000FF"/>
                </a:solidFill>
                <a:latin typeface="Consolas" panose="020B0609020204030204" pitchFamily="49" charset="0"/>
              </a:rPr>
              <a:t>object</a:t>
            </a:r>
            <a:r>
              <a:rPr lang="en-US" sz="1300" dirty="0">
                <a:solidFill>
                  <a:srgbClr val="000000"/>
                </a:solidFill>
                <a:latin typeface="Consolas" panose="020B0609020204030204" pitchFamily="49" charset="0"/>
              </a:rPr>
              <a:t> sender, </a:t>
            </a:r>
            <a:r>
              <a:rPr lang="en-US" sz="1300" dirty="0">
                <a:solidFill>
                  <a:srgbClr val="2B91AF"/>
                </a:solidFill>
                <a:latin typeface="Consolas" panose="020B0609020204030204" pitchFamily="49" charset="0"/>
              </a:rPr>
              <a:t>EventArgs</a:t>
            </a:r>
            <a:r>
              <a:rPr lang="en-US" sz="1300" dirty="0">
                <a:solidFill>
                  <a:srgbClr val="000000"/>
                </a:solidFill>
                <a:latin typeface="Consolas" panose="020B0609020204030204" pitchFamily="49" charset="0"/>
              </a:rPr>
              <a:t> e) </a:t>
            </a:r>
          </a:p>
          <a:p>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a:solidFill>
                  <a:srgbClr val="008000"/>
                </a:solidFill>
                <a:latin typeface="Consolas" panose="020B0609020204030204" pitchFamily="49" charset="0"/>
              </a:rPr>
              <a:t>// Code that runs when a session ends. </a:t>
            </a:r>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        </a:t>
            </a:r>
            <a:r>
              <a:rPr lang="en-US" sz="1300" dirty="0">
                <a:solidFill>
                  <a:srgbClr val="008000"/>
                </a:solidFill>
                <a:latin typeface="Consolas" panose="020B0609020204030204" pitchFamily="49" charset="0"/>
              </a:rPr>
              <a:t>// Note: The Session_End event is raised only when the sessionstate mode</a:t>
            </a:r>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        </a:t>
            </a:r>
            <a:r>
              <a:rPr lang="en-US" sz="1300" dirty="0">
                <a:solidFill>
                  <a:srgbClr val="008000"/>
                </a:solidFill>
                <a:latin typeface="Consolas" panose="020B0609020204030204" pitchFamily="49" charset="0"/>
              </a:rPr>
              <a:t>// is set to InProc in the Web.config file. If session mode is set to StateServer </a:t>
            </a:r>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        </a:t>
            </a:r>
            <a:r>
              <a:rPr lang="en-US" sz="1300" dirty="0">
                <a:solidFill>
                  <a:srgbClr val="008000"/>
                </a:solidFill>
                <a:latin typeface="Consolas" panose="020B0609020204030204" pitchFamily="49" charset="0"/>
              </a:rPr>
              <a:t>// or SQLServer, the event is not raised.</a:t>
            </a:r>
            <a:endParaRPr lang="en-US" sz="1300" dirty="0">
              <a:solidFill>
                <a:srgbClr val="000000"/>
              </a:solidFill>
              <a:latin typeface="Consolas" panose="020B0609020204030204" pitchFamily="49" charset="0"/>
            </a:endParaRPr>
          </a:p>
          <a:p>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    }</a:t>
            </a:r>
            <a:endParaRPr lang="en-US" sz="1300" dirty="0"/>
          </a:p>
        </p:txBody>
      </p:sp>
    </p:spTree>
    <p:extLst>
      <p:ext uri="{BB962C8B-B14F-4D97-AF65-F5344CB8AC3E}">
        <p14:creationId xmlns:p14="http://schemas.microsoft.com/office/powerpoint/2010/main" val="2502303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B0C00D-F166-592A-9B58-64033CA87234}"/>
              </a:ext>
            </a:extLst>
          </p:cNvPr>
          <p:cNvSpPr txBox="1"/>
          <p:nvPr/>
        </p:nvSpPr>
        <p:spPr>
          <a:xfrm>
            <a:off x="711200" y="472918"/>
            <a:ext cx="8142513" cy="4093428"/>
          </a:xfrm>
          <a:prstGeom prst="rect">
            <a:avLst/>
          </a:prstGeom>
          <a:noFill/>
        </p:spPr>
        <p:txBody>
          <a:bodyPr wrap="square">
            <a:spAutoFit/>
          </a:bodyPr>
          <a:lstStyle/>
          <a:p>
            <a:r>
              <a:rPr lang="en-US" sz="1300" dirty="0">
                <a:solidFill>
                  <a:srgbClr val="0000FF"/>
                </a:solidFill>
                <a:latin typeface="Consolas" panose="020B0609020204030204" pitchFamily="49" charset="0"/>
              </a:rPr>
              <a:t>void</a:t>
            </a:r>
            <a:r>
              <a:rPr lang="en-US" sz="1300" dirty="0">
                <a:solidFill>
                  <a:srgbClr val="000000"/>
                </a:solidFill>
                <a:latin typeface="Consolas" panose="020B0609020204030204" pitchFamily="49" charset="0"/>
              </a:rPr>
              <a:t> Application_Start(</a:t>
            </a:r>
            <a:r>
              <a:rPr lang="en-US" sz="1300" dirty="0">
                <a:solidFill>
                  <a:srgbClr val="0000FF"/>
                </a:solidFill>
                <a:latin typeface="Consolas" panose="020B0609020204030204" pitchFamily="49" charset="0"/>
              </a:rPr>
              <a:t>object</a:t>
            </a:r>
            <a:r>
              <a:rPr lang="en-US" sz="1300" dirty="0">
                <a:solidFill>
                  <a:srgbClr val="000000"/>
                </a:solidFill>
                <a:latin typeface="Consolas" panose="020B0609020204030204" pitchFamily="49" charset="0"/>
              </a:rPr>
              <a:t> sender, </a:t>
            </a:r>
            <a:r>
              <a:rPr lang="en-US" sz="1300" dirty="0">
                <a:solidFill>
                  <a:srgbClr val="2B91AF"/>
                </a:solidFill>
                <a:latin typeface="Consolas" panose="020B0609020204030204" pitchFamily="49" charset="0"/>
              </a:rPr>
              <a:t>EventArgs</a:t>
            </a:r>
            <a:r>
              <a:rPr lang="en-US" sz="1300" dirty="0">
                <a:solidFill>
                  <a:srgbClr val="000000"/>
                </a:solidFill>
                <a:latin typeface="Consolas" panose="020B0609020204030204" pitchFamily="49" charset="0"/>
              </a:rPr>
              <a:t> e)</a:t>
            </a:r>
          </a:p>
          <a:p>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a:solidFill>
                  <a:srgbClr val="008000"/>
                </a:solidFill>
                <a:latin typeface="Consolas" panose="020B0609020204030204" pitchFamily="49" charset="0"/>
              </a:rPr>
              <a:t>// Create Application state variables</a:t>
            </a:r>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        Application[</a:t>
            </a:r>
            <a:r>
              <a:rPr lang="en-US" sz="1300" dirty="0">
                <a:solidFill>
                  <a:srgbClr val="A31515"/>
                </a:solidFill>
                <a:latin typeface="Consolas" panose="020B0609020204030204" pitchFamily="49" charset="0"/>
              </a:rPr>
              <a:t>"TotalApplications"</a:t>
            </a:r>
            <a:r>
              <a:rPr lang="en-US" sz="1300" dirty="0">
                <a:solidFill>
                  <a:srgbClr val="000000"/>
                </a:solidFill>
                <a:latin typeface="Consolas" panose="020B0609020204030204" pitchFamily="49" charset="0"/>
              </a:rPr>
              <a:t>] = 0;</a:t>
            </a:r>
          </a:p>
          <a:p>
            <a:r>
              <a:rPr lang="en-US" sz="1300" dirty="0">
                <a:solidFill>
                  <a:srgbClr val="000000"/>
                </a:solidFill>
                <a:latin typeface="Consolas" panose="020B0609020204030204" pitchFamily="49" charset="0"/>
              </a:rPr>
              <a:t>        Application[</a:t>
            </a:r>
            <a:r>
              <a:rPr lang="en-US" sz="1300" dirty="0">
                <a:solidFill>
                  <a:srgbClr val="A31515"/>
                </a:solidFill>
                <a:latin typeface="Consolas" panose="020B0609020204030204" pitchFamily="49" charset="0"/>
              </a:rPr>
              <a:t>"TotalUserSessions"</a:t>
            </a:r>
            <a:r>
              <a:rPr lang="en-US" sz="1300" dirty="0">
                <a:solidFill>
                  <a:srgbClr val="000000"/>
                </a:solidFill>
                <a:latin typeface="Consolas" panose="020B0609020204030204" pitchFamily="49" charset="0"/>
              </a:rPr>
              <a:t>] = 0;</a:t>
            </a:r>
          </a:p>
          <a:p>
            <a:r>
              <a:rPr lang="en-US" sz="1300" dirty="0">
                <a:solidFill>
                  <a:srgbClr val="000000"/>
                </a:solidFill>
                <a:latin typeface="Consolas" panose="020B0609020204030204" pitchFamily="49" charset="0"/>
              </a:rPr>
              <a:t>        </a:t>
            </a:r>
            <a:r>
              <a:rPr lang="en-US" sz="1300" dirty="0">
                <a:solidFill>
                  <a:srgbClr val="008000"/>
                </a:solidFill>
                <a:latin typeface="Consolas" panose="020B0609020204030204" pitchFamily="49" charset="0"/>
              </a:rPr>
              <a:t>//Increment TotalApplications by 1</a:t>
            </a:r>
            <a:endParaRPr lang="en-US" sz="1300" dirty="0">
              <a:solidFill>
                <a:srgbClr val="000000"/>
              </a:solidFill>
              <a:latin typeface="Consolas" panose="020B0609020204030204" pitchFamily="49" charset="0"/>
            </a:endParaRPr>
          </a:p>
          <a:p>
            <a:r>
              <a:rPr lang="fr-FR" sz="1300" dirty="0">
                <a:solidFill>
                  <a:srgbClr val="000000"/>
                </a:solidFill>
                <a:latin typeface="Consolas" panose="020B0609020204030204" pitchFamily="49" charset="0"/>
              </a:rPr>
              <a:t>        Application[</a:t>
            </a:r>
            <a:r>
              <a:rPr lang="fr-FR" sz="1300" dirty="0">
                <a:solidFill>
                  <a:srgbClr val="A31515"/>
                </a:solidFill>
                <a:latin typeface="Consolas" panose="020B0609020204030204" pitchFamily="49" charset="0"/>
              </a:rPr>
              <a:t>"TotalApplications"</a:t>
            </a:r>
            <a:r>
              <a:rPr lang="fr-FR" sz="1300" dirty="0">
                <a:solidFill>
                  <a:srgbClr val="000000"/>
                </a:solidFill>
                <a:latin typeface="Consolas" panose="020B0609020204030204" pitchFamily="49" charset="0"/>
              </a:rPr>
              <a:t>] = (</a:t>
            </a:r>
            <a:r>
              <a:rPr lang="fr-FR" sz="1300" dirty="0">
                <a:solidFill>
                  <a:srgbClr val="0000FF"/>
                </a:solidFill>
                <a:latin typeface="Consolas" panose="020B0609020204030204" pitchFamily="49" charset="0"/>
              </a:rPr>
              <a:t>int</a:t>
            </a:r>
            <a:r>
              <a:rPr lang="fr-FR" sz="1300" dirty="0">
                <a:solidFill>
                  <a:srgbClr val="000000"/>
                </a:solidFill>
                <a:latin typeface="Consolas" panose="020B0609020204030204" pitchFamily="49" charset="0"/>
              </a:rPr>
              <a:t>)Application[</a:t>
            </a:r>
            <a:r>
              <a:rPr lang="fr-FR" sz="1300" dirty="0">
                <a:solidFill>
                  <a:srgbClr val="A31515"/>
                </a:solidFill>
                <a:latin typeface="Consolas" panose="020B0609020204030204" pitchFamily="49" charset="0"/>
              </a:rPr>
              <a:t>"TotalApplications"</a:t>
            </a:r>
            <a:r>
              <a:rPr lang="fr-FR" sz="1300" dirty="0">
                <a:solidFill>
                  <a:srgbClr val="000000"/>
                </a:solidFill>
                <a:latin typeface="Consolas" panose="020B0609020204030204" pitchFamily="49" charset="0"/>
              </a:rPr>
              <a:t>] + 1;</a:t>
            </a:r>
          </a:p>
          <a:p>
            <a:r>
              <a:rPr lang="en-US" sz="1300" dirty="0">
                <a:solidFill>
                  <a:srgbClr val="000000"/>
                </a:solidFill>
                <a:latin typeface="Consolas" panose="020B0609020204030204" pitchFamily="49" charset="0"/>
              </a:rPr>
              <a:t>    }</a:t>
            </a:r>
          </a:p>
          <a:p>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void</a:t>
            </a:r>
            <a:r>
              <a:rPr lang="en-US" sz="1300" dirty="0">
                <a:solidFill>
                  <a:srgbClr val="000000"/>
                </a:solidFill>
                <a:latin typeface="Consolas" panose="020B0609020204030204" pitchFamily="49" charset="0"/>
              </a:rPr>
              <a:t> Session_Start(</a:t>
            </a:r>
            <a:r>
              <a:rPr lang="en-US" sz="1300" dirty="0">
                <a:solidFill>
                  <a:srgbClr val="0000FF"/>
                </a:solidFill>
                <a:latin typeface="Consolas" panose="020B0609020204030204" pitchFamily="49" charset="0"/>
              </a:rPr>
              <a:t>object</a:t>
            </a:r>
            <a:r>
              <a:rPr lang="en-US" sz="1300" dirty="0">
                <a:solidFill>
                  <a:srgbClr val="000000"/>
                </a:solidFill>
                <a:latin typeface="Consolas" panose="020B0609020204030204" pitchFamily="49" charset="0"/>
              </a:rPr>
              <a:t> sender, </a:t>
            </a:r>
            <a:r>
              <a:rPr lang="en-US" sz="1300" dirty="0">
                <a:solidFill>
                  <a:srgbClr val="2B91AF"/>
                </a:solidFill>
                <a:latin typeface="Consolas" panose="020B0609020204030204" pitchFamily="49" charset="0"/>
              </a:rPr>
              <a:t>EventArgs</a:t>
            </a:r>
            <a:r>
              <a:rPr lang="en-US" sz="1300" dirty="0">
                <a:solidFill>
                  <a:srgbClr val="000000"/>
                </a:solidFill>
                <a:latin typeface="Consolas" panose="020B0609020204030204" pitchFamily="49" charset="0"/>
              </a:rPr>
              <a:t> e)</a:t>
            </a:r>
          </a:p>
          <a:p>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a:solidFill>
                  <a:srgbClr val="008000"/>
                </a:solidFill>
                <a:latin typeface="Consolas" panose="020B0609020204030204" pitchFamily="49" charset="0"/>
              </a:rPr>
              <a:t>// Increment TotalUser by 1</a:t>
            </a:r>
            <a:endParaRPr lang="en-US" sz="1300" dirty="0">
              <a:solidFill>
                <a:srgbClr val="000000"/>
              </a:solidFill>
              <a:latin typeface="Consolas" panose="020B0609020204030204" pitchFamily="49" charset="0"/>
            </a:endParaRPr>
          </a:p>
          <a:p>
            <a:r>
              <a:rPr lang="fr-FR" sz="1300" dirty="0">
                <a:solidFill>
                  <a:srgbClr val="000000"/>
                </a:solidFill>
                <a:latin typeface="Consolas" panose="020B0609020204030204" pitchFamily="49" charset="0"/>
              </a:rPr>
              <a:t>        Application[</a:t>
            </a:r>
            <a:r>
              <a:rPr lang="fr-FR" sz="1300" dirty="0">
                <a:solidFill>
                  <a:srgbClr val="A31515"/>
                </a:solidFill>
                <a:latin typeface="Consolas" panose="020B0609020204030204" pitchFamily="49" charset="0"/>
              </a:rPr>
              <a:t>"TotalUserSessions"</a:t>
            </a:r>
            <a:r>
              <a:rPr lang="fr-FR" sz="1300" dirty="0">
                <a:solidFill>
                  <a:srgbClr val="000000"/>
                </a:solidFill>
                <a:latin typeface="Consolas" panose="020B0609020204030204" pitchFamily="49" charset="0"/>
              </a:rPr>
              <a:t>] = (</a:t>
            </a:r>
            <a:r>
              <a:rPr lang="fr-FR" sz="1300" dirty="0">
                <a:solidFill>
                  <a:srgbClr val="0000FF"/>
                </a:solidFill>
                <a:latin typeface="Consolas" panose="020B0609020204030204" pitchFamily="49" charset="0"/>
              </a:rPr>
              <a:t>int</a:t>
            </a:r>
            <a:r>
              <a:rPr lang="fr-FR" sz="1300" dirty="0">
                <a:solidFill>
                  <a:srgbClr val="000000"/>
                </a:solidFill>
                <a:latin typeface="Consolas" panose="020B0609020204030204" pitchFamily="49" charset="0"/>
              </a:rPr>
              <a:t>)Application[</a:t>
            </a:r>
            <a:r>
              <a:rPr lang="fr-FR" sz="1300" dirty="0">
                <a:solidFill>
                  <a:srgbClr val="A31515"/>
                </a:solidFill>
                <a:latin typeface="Consolas" panose="020B0609020204030204" pitchFamily="49" charset="0"/>
              </a:rPr>
              <a:t>"TotalUserSessions"</a:t>
            </a:r>
            <a:r>
              <a:rPr lang="fr-FR" sz="1300" dirty="0">
                <a:solidFill>
                  <a:srgbClr val="000000"/>
                </a:solidFill>
                <a:latin typeface="Consolas" panose="020B0609020204030204" pitchFamily="49" charset="0"/>
              </a:rPr>
              <a:t>] + 1;</a:t>
            </a:r>
          </a:p>
          <a:p>
            <a:r>
              <a:rPr lang="en-US" sz="1300" dirty="0">
                <a:solidFill>
                  <a:srgbClr val="000000"/>
                </a:solidFill>
                <a:latin typeface="Consolas" panose="020B0609020204030204" pitchFamily="49" charset="0"/>
              </a:rPr>
              <a:t>    }</a:t>
            </a:r>
          </a:p>
          <a:p>
            <a:endParaRPr lang="en-US" sz="1300" dirty="0">
              <a:solidFill>
                <a:srgbClr val="000000"/>
              </a:solidFill>
              <a:latin typeface="Consolas" panose="020B0609020204030204" pitchFamily="49" charset="0"/>
            </a:endParaRPr>
          </a:p>
          <a:p>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void</a:t>
            </a:r>
            <a:r>
              <a:rPr lang="en-US" sz="1300" dirty="0">
                <a:solidFill>
                  <a:srgbClr val="000000"/>
                </a:solidFill>
                <a:latin typeface="Consolas" panose="020B0609020204030204" pitchFamily="49" charset="0"/>
              </a:rPr>
              <a:t> Session_End(</a:t>
            </a:r>
            <a:r>
              <a:rPr lang="en-US" sz="1300" dirty="0">
                <a:solidFill>
                  <a:srgbClr val="0000FF"/>
                </a:solidFill>
                <a:latin typeface="Consolas" panose="020B0609020204030204" pitchFamily="49" charset="0"/>
              </a:rPr>
              <a:t>object</a:t>
            </a:r>
            <a:r>
              <a:rPr lang="en-US" sz="1300" dirty="0">
                <a:solidFill>
                  <a:srgbClr val="000000"/>
                </a:solidFill>
                <a:latin typeface="Consolas" panose="020B0609020204030204" pitchFamily="49" charset="0"/>
              </a:rPr>
              <a:t> sender, </a:t>
            </a:r>
            <a:r>
              <a:rPr lang="en-US" sz="1300" dirty="0">
                <a:solidFill>
                  <a:srgbClr val="2B91AF"/>
                </a:solidFill>
                <a:latin typeface="Consolas" panose="020B0609020204030204" pitchFamily="49" charset="0"/>
              </a:rPr>
              <a:t>EventArgs</a:t>
            </a:r>
            <a:r>
              <a:rPr lang="en-US" sz="1300" dirty="0">
                <a:solidFill>
                  <a:srgbClr val="000000"/>
                </a:solidFill>
                <a:latin typeface="Consolas" panose="020B0609020204030204" pitchFamily="49" charset="0"/>
              </a:rPr>
              <a:t> e)</a:t>
            </a:r>
          </a:p>
          <a:p>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a:solidFill>
                  <a:srgbClr val="008000"/>
                </a:solidFill>
                <a:latin typeface="Consolas" panose="020B0609020204030204" pitchFamily="49" charset="0"/>
              </a:rPr>
              <a:t>// Decrement TotalUserSessions by 1</a:t>
            </a:r>
            <a:endParaRPr lang="en-US" sz="1300" dirty="0">
              <a:solidFill>
                <a:srgbClr val="000000"/>
              </a:solidFill>
              <a:latin typeface="Consolas" panose="020B0609020204030204" pitchFamily="49" charset="0"/>
            </a:endParaRPr>
          </a:p>
          <a:p>
            <a:r>
              <a:rPr lang="fr-FR" sz="1300" dirty="0">
                <a:solidFill>
                  <a:srgbClr val="000000"/>
                </a:solidFill>
                <a:latin typeface="Consolas" panose="020B0609020204030204" pitchFamily="49" charset="0"/>
              </a:rPr>
              <a:t>        Application[</a:t>
            </a:r>
            <a:r>
              <a:rPr lang="fr-FR" sz="1300" dirty="0">
                <a:solidFill>
                  <a:srgbClr val="A31515"/>
                </a:solidFill>
                <a:latin typeface="Consolas" panose="020B0609020204030204" pitchFamily="49" charset="0"/>
              </a:rPr>
              <a:t>"TotalUserSessions"</a:t>
            </a:r>
            <a:r>
              <a:rPr lang="fr-FR" sz="1300" dirty="0">
                <a:solidFill>
                  <a:srgbClr val="000000"/>
                </a:solidFill>
                <a:latin typeface="Consolas" panose="020B0609020204030204" pitchFamily="49" charset="0"/>
              </a:rPr>
              <a:t>] = (</a:t>
            </a:r>
            <a:r>
              <a:rPr lang="fr-FR" sz="1300" dirty="0">
                <a:solidFill>
                  <a:srgbClr val="0000FF"/>
                </a:solidFill>
                <a:latin typeface="Consolas" panose="020B0609020204030204" pitchFamily="49" charset="0"/>
              </a:rPr>
              <a:t>int</a:t>
            </a:r>
            <a:r>
              <a:rPr lang="fr-FR" sz="1300" dirty="0">
                <a:solidFill>
                  <a:srgbClr val="000000"/>
                </a:solidFill>
                <a:latin typeface="Consolas" panose="020B0609020204030204" pitchFamily="49" charset="0"/>
              </a:rPr>
              <a:t>)Application[</a:t>
            </a:r>
            <a:r>
              <a:rPr lang="fr-FR" sz="1300" dirty="0">
                <a:solidFill>
                  <a:srgbClr val="A31515"/>
                </a:solidFill>
                <a:latin typeface="Consolas" panose="020B0609020204030204" pitchFamily="49" charset="0"/>
              </a:rPr>
              <a:t>"TotalUserSessions"</a:t>
            </a:r>
            <a:r>
              <a:rPr lang="fr-FR" sz="1300" dirty="0">
                <a:solidFill>
                  <a:srgbClr val="000000"/>
                </a:solidFill>
                <a:latin typeface="Consolas" panose="020B0609020204030204" pitchFamily="49" charset="0"/>
              </a:rPr>
              <a:t>] - 1;</a:t>
            </a:r>
          </a:p>
          <a:p>
            <a:r>
              <a:rPr lang="en-US" sz="1300" dirty="0">
                <a:solidFill>
                  <a:srgbClr val="000000"/>
                </a:solidFill>
                <a:latin typeface="Consolas" panose="020B0609020204030204" pitchFamily="49" charset="0"/>
              </a:rPr>
              <a:t>    }</a:t>
            </a:r>
            <a:endParaRPr lang="en-US" sz="1300" dirty="0"/>
          </a:p>
        </p:txBody>
      </p:sp>
      <p:sp>
        <p:nvSpPr>
          <p:cNvPr id="4" name="TextBox 3">
            <a:extLst>
              <a:ext uri="{FF2B5EF4-FFF2-40B4-BE49-F238E27FC236}">
                <a16:creationId xmlns:a16="http://schemas.microsoft.com/office/drawing/2014/main" id="{35F2710C-18A3-2E49-31A0-7FBBBE64A69F}"/>
              </a:ext>
            </a:extLst>
          </p:cNvPr>
          <p:cNvSpPr txBox="1"/>
          <p:nvPr/>
        </p:nvSpPr>
        <p:spPr>
          <a:xfrm>
            <a:off x="290286" y="101600"/>
            <a:ext cx="2714171" cy="369332"/>
          </a:xfrm>
          <a:prstGeom prst="rect">
            <a:avLst/>
          </a:prstGeom>
          <a:noFill/>
        </p:spPr>
        <p:txBody>
          <a:bodyPr wrap="square" rtlCol="0">
            <a:spAutoFit/>
          </a:bodyPr>
          <a:lstStyle/>
          <a:p>
            <a:r>
              <a:rPr lang="en-US" b="1" dirty="0"/>
              <a:t>Global.asax</a:t>
            </a:r>
          </a:p>
        </p:txBody>
      </p:sp>
      <p:sp>
        <p:nvSpPr>
          <p:cNvPr id="5" name="TextBox 4">
            <a:extLst>
              <a:ext uri="{FF2B5EF4-FFF2-40B4-BE49-F238E27FC236}">
                <a16:creationId xmlns:a16="http://schemas.microsoft.com/office/drawing/2014/main" id="{800BBB55-451C-0D69-4672-B9212C321984}"/>
              </a:ext>
            </a:extLst>
          </p:cNvPr>
          <p:cNvSpPr txBox="1"/>
          <p:nvPr/>
        </p:nvSpPr>
        <p:spPr>
          <a:xfrm>
            <a:off x="290286" y="4666340"/>
            <a:ext cx="2714171" cy="369332"/>
          </a:xfrm>
          <a:prstGeom prst="rect">
            <a:avLst/>
          </a:prstGeom>
          <a:noFill/>
        </p:spPr>
        <p:txBody>
          <a:bodyPr wrap="square" rtlCol="0">
            <a:spAutoFit/>
          </a:bodyPr>
          <a:lstStyle/>
          <a:p>
            <a:r>
              <a:rPr lang="en-US" b="1" dirty="0"/>
              <a:t>WebForm1.aspx</a:t>
            </a:r>
          </a:p>
        </p:txBody>
      </p:sp>
      <p:sp>
        <p:nvSpPr>
          <p:cNvPr id="7" name="TextBox 6">
            <a:extLst>
              <a:ext uri="{FF2B5EF4-FFF2-40B4-BE49-F238E27FC236}">
                <a16:creationId xmlns:a16="http://schemas.microsoft.com/office/drawing/2014/main" id="{E6EA4C1F-1500-50EA-4170-F59CC54662C5}"/>
              </a:ext>
            </a:extLst>
          </p:cNvPr>
          <p:cNvSpPr txBox="1"/>
          <p:nvPr/>
        </p:nvSpPr>
        <p:spPr>
          <a:xfrm>
            <a:off x="711200" y="5108242"/>
            <a:ext cx="8142513" cy="1292662"/>
          </a:xfrm>
          <a:prstGeom prst="rect">
            <a:avLst/>
          </a:prstGeom>
          <a:noFill/>
        </p:spPr>
        <p:txBody>
          <a:bodyPr wrap="square">
            <a:spAutoFit/>
          </a:bodyPr>
          <a:lstStyle/>
          <a:p>
            <a:r>
              <a:rPr lang="en-US" sz="1300" dirty="0">
                <a:solidFill>
                  <a:srgbClr val="0000FF"/>
                </a:solidFill>
                <a:latin typeface="Consolas" panose="020B0609020204030204" pitchFamily="49" charset="0"/>
              </a:rPr>
              <a:t>protected</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void</a:t>
            </a:r>
            <a:r>
              <a:rPr lang="en-US" sz="1300" dirty="0">
                <a:solidFill>
                  <a:srgbClr val="000000"/>
                </a:solidFill>
                <a:latin typeface="Consolas" panose="020B0609020204030204" pitchFamily="49" charset="0"/>
              </a:rPr>
              <a:t> Page_Load(</a:t>
            </a:r>
            <a:r>
              <a:rPr lang="en-US" sz="1300" dirty="0">
                <a:solidFill>
                  <a:srgbClr val="0000FF"/>
                </a:solidFill>
                <a:latin typeface="Consolas" panose="020B0609020204030204" pitchFamily="49" charset="0"/>
              </a:rPr>
              <a:t>object</a:t>
            </a:r>
            <a:r>
              <a:rPr lang="en-US" sz="1300" dirty="0">
                <a:solidFill>
                  <a:srgbClr val="000000"/>
                </a:solidFill>
                <a:latin typeface="Consolas" panose="020B0609020204030204" pitchFamily="49" charset="0"/>
              </a:rPr>
              <a:t> sender, </a:t>
            </a:r>
            <a:r>
              <a:rPr lang="en-US" sz="1300" dirty="0">
                <a:solidFill>
                  <a:srgbClr val="2B91AF"/>
                </a:solidFill>
                <a:latin typeface="Consolas" panose="020B0609020204030204" pitchFamily="49" charset="0"/>
              </a:rPr>
              <a:t>EventArgs</a:t>
            </a:r>
            <a:r>
              <a:rPr lang="en-US" sz="1300" dirty="0">
                <a:solidFill>
                  <a:srgbClr val="000000"/>
                </a:solidFill>
                <a:latin typeface="Consolas" panose="020B0609020204030204" pitchFamily="49" charset="0"/>
              </a:rPr>
              <a:t> e)</a:t>
            </a:r>
          </a:p>
          <a:p>
            <a:r>
              <a:rPr lang="en-US" sz="1300"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Response.Write(</a:t>
            </a:r>
            <a:r>
              <a:rPr lang="en-US" sz="1300" dirty="0">
                <a:solidFill>
                  <a:srgbClr val="A31515"/>
                </a:solidFill>
                <a:latin typeface="Consolas" panose="020B0609020204030204" pitchFamily="49" charset="0"/>
              </a:rPr>
              <a:t>"Number of Applications: "</a:t>
            </a:r>
            <a:r>
              <a:rPr lang="en-US" sz="1300" dirty="0">
                <a:solidFill>
                  <a:srgbClr val="000000"/>
                </a:solidFill>
                <a:latin typeface="Consolas" panose="020B0609020204030204" pitchFamily="49" charset="0"/>
              </a:rPr>
              <a:t> + Application[</a:t>
            </a:r>
            <a:r>
              <a:rPr lang="en-US" sz="1300" dirty="0">
                <a:solidFill>
                  <a:srgbClr val="A31515"/>
                </a:solidFill>
                <a:latin typeface="Consolas" panose="020B0609020204030204" pitchFamily="49" charset="0"/>
              </a:rPr>
              <a:t>"TotalApplications"</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Response.Write(</a:t>
            </a:r>
            <a:r>
              <a:rPr lang="en-US" sz="1300" dirty="0">
                <a:solidFill>
                  <a:srgbClr val="A31515"/>
                </a:solidFill>
                <a:latin typeface="Consolas" panose="020B0609020204030204" pitchFamily="49" charset="0"/>
              </a:rPr>
              <a:t>"&lt;br/&gt;"</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Response.Write(</a:t>
            </a:r>
            <a:r>
              <a:rPr lang="en-US" sz="1300" dirty="0">
                <a:solidFill>
                  <a:srgbClr val="A31515"/>
                </a:solidFill>
                <a:latin typeface="Consolas" panose="020B0609020204030204" pitchFamily="49" charset="0"/>
              </a:rPr>
              <a:t>"Number of users online: "</a:t>
            </a:r>
            <a:r>
              <a:rPr lang="en-US" sz="1300" dirty="0">
                <a:solidFill>
                  <a:srgbClr val="000000"/>
                </a:solidFill>
                <a:latin typeface="Consolas" panose="020B0609020204030204" pitchFamily="49" charset="0"/>
              </a:rPr>
              <a:t> + Application[</a:t>
            </a:r>
            <a:r>
              <a:rPr lang="en-US" sz="1300" dirty="0">
                <a:solidFill>
                  <a:srgbClr val="A31515"/>
                </a:solidFill>
                <a:latin typeface="Consolas" panose="020B0609020204030204" pitchFamily="49" charset="0"/>
              </a:rPr>
              <a:t>"TotalUserSessions"</a:t>
            </a:r>
            <a:r>
              <a:rPr lang="en-US" sz="1300"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a:t>
            </a:r>
            <a:endParaRPr lang="en-US" sz="1300" dirty="0"/>
          </a:p>
        </p:txBody>
      </p:sp>
    </p:spTree>
    <p:extLst>
      <p:ext uri="{BB962C8B-B14F-4D97-AF65-F5344CB8AC3E}">
        <p14:creationId xmlns:p14="http://schemas.microsoft.com/office/powerpoint/2010/main" val="3254178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313A-5CD7-6E17-A41E-3DF4A5B87023}"/>
              </a:ext>
            </a:extLst>
          </p:cNvPr>
          <p:cNvSpPr>
            <a:spLocks noGrp="1"/>
          </p:cNvSpPr>
          <p:nvPr>
            <p:ph type="title"/>
          </p:nvPr>
        </p:nvSpPr>
        <p:spPr/>
        <p:txBody>
          <a:bodyPr/>
          <a:lstStyle/>
          <a:p>
            <a:r>
              <a:rPr lang="en-US" dirty="0"/>
              <a:t>What is a Session?</a:t>
            </a:r>
          </a:p>
        </p:txBody>
      </p:sp>
      <p:sp>
        <p:nvSpPr>
          <p:cNvPr id="3" name="Content Placeholder 2">
            <a:extLst>
              <a:ext uri="{FF2B5EF4-FFF2-40B4-BE49-F238E27FC236}">
                <a16:creationId xmlns:a16="http://schemas.microsoft.com/office/drawing/2014/main" id="{FE47BE72-21F2-9CFE-5AD3-7C91570E4136}"/>
              </a:ext>
            </a:extLst>
          </p:cNvPr>
          <p:cNvSpPr>
            <a:spLocks noGrp="1"/>
          </p:cNvSpPr>
          <p:nvPr>
            <p:ph sz="quarter" idx="1"/>
          </p:nvPr>
        </p:nvSpPr>
        <p:spPr/>
        <p:txBody>
          <a:bodyPr/>
          <a:lstStyle/>
          <a:p>
            <a:r>
              <a:rPr lang="en-US" dirty="0"/>
              <a:t>A Session is a unique instance of the web browser. A single user can have multiple sessions, by visiting your application, with multiple instances of the browser running with a different session-id on his machine.</a:t>
            </a:r>
          </a:p>
          <a:p>
            <a:pPr marL="0" indent="0">
              <a:buNone/>
            </a:pPr>
            <a:endParaRPr lang="en-US" dirty="0"/>
          </a:p>
        </p:txBody>
      </p:sp>
    </p:spTree>
    <p:extLst>
      <p:ext uri="{BB962C8B-B14F-4D97-AF65-F5344CB8AC3E}">
        <p14:creationId xmlns:p14="http://schemas.microsoft.com/office/powerpoint/2010/main" val="374125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ED1A15-10E3-2CC5-9A9F-3CF5A41CD6FA}"/>
              </a:ext>
            </a:extLst>
          </p:cNvPr>
          <p:cNvSpPr>
            <a:spLocks noGrp="1"/>
          </p:cNvSpPr>
          <p:nvPr>
            <p:ph sz="quarter" idx="1"/>
          </p:nvPr>
        </p:nvSpPr>
        <p:spPr/>
        <p:txBody>
          <a:bodyPr/>
          <a:lstStyle/>
          <a:p>
            <a:r>
              <a:rPr lang="en-US" dirty="0"/>
              <a:t>How to get a new session-id and force the Session_Start() event to execute</a:t>
            </a:r>
          </a:p>
          <a:p>
            <a:pPr marL="881063" lvl="1" indent="-514350">
              <a:buFont typeface="+mj-lt"/>
              <a:buAutoNum type="arabicPeriod"/>
            </a:pPr>
            <a:r>
              <a:rPr lang="en-US" dirty="0"/>
              <a:t>Close the existing browser window and then open a new instance of the browser</a:t>
            </a:r>
          </a:p>
          <a:p>
            <a:pPr marL="881063" lvl="1" indent="-514350">
              <a:buFont typeface="+mj-lt"/>
              <a:buAutoNum type="arabicPeriod"/>
            </a:pPr>
            <a:r>
              <a:rPr lang="en-US" dirty="0"/>
              <a:t>Open a new instance of a different browser</a:t>
            </a:r>
          </a:p>
          <a:p>
            <a:pPr marL="881063" lvl="1" indent="-514350">
              <a:buFont typeface="+mj-lt"/>
              <a:buAutoNum type="arabicPeriod"/>
            </a:pPr>
            <a:r>
              <a:rPr lang="en-US" dirty="0"/>
              <a:t>Use cookie-less Sessions</a:t>
            </a:r>
          </a:p>
          <a:p>
            <a:pPr marL="366713" lvl="1" indent="0">
              <a:buNone/>
            </a:pPr>
            <a:r>
              <a:rPr lang="en-US" sz="1700" dirty="0">
                <a:solidFill>
                  <a:srgbClr val="0000FF"/>
                </a:solidFill>
                <a:latin typeface="Consolas" panose="020B0609020204030204" pitchFamily="49" charset="0"/>
              </a:rPr>
              <a:t>&lt;</a:t>
            </a:r>
            <a:r>
              <a:rPr lang="en-US" sz="1700" dirty="0">
                <a:solidFill>
                  <a:srgbClr val="A31515"/>
                </a:solidFill>
                <a:latin typeface="Consolas" panose="020B0609020204030204" pitchFamily="49" charset="0"/>
              </a:rPr>
              <a:t>sessionState</a:t>
            </a:r>
            <a:r>
              <a:rPr lang="en-US" sz="1700" dirty="0">
                <a:solidFill>
                  <a:srgbClr val="0000FF"/>
                </a:solidFill>
                <a:latin typeface="Consolas" panose="020B0609020204030204" pitchFamily="49" charset="0"/>
              </a:rPr>
              <a:t> </a:t>
            </a:r>
            <a:r>
              <a:rPr lang="en-US" sz="1700" dirty="0">
                <a:solidFill>
                  <a:srgbClr val="FF0000"/>
                </a:solidFill>
                <a:latin typeface="Consolas" panose="020B0609020204030204" pitchFamily="49" charset="0"/>
              </a:rPr>
              <a:t>mode</a:t>
            </a:r>
            <a:r>
              <a:rPr lang="en-US" sz="1700" dirty="0">
                <a:solidFill>
                  <a:srgbClr val="0000FF"/>
                </a:solidFill>
                <a:latin typeface="Consolas" panose="020B0609020204030204" pitchFamily="49" charset="0"/>
              </a:rPr>
              <a:t>=</a:t>
            </a:r>
            <a:r>
              <a:rPr lang="en-US" sz="1700" dirty="0">
                <a:solidFill>
                  <a:srgbClr val="000000"/>
                </a:solidFill>
                <a:latin typeface="Consolas" panose="020B0609020204030204" pitchFamily="49" charset="0"/>
              </a:rPr>
              <a:t>"</a:t>
            </a:r>
            <a:r>
              <a:rPr lang="en-US" sz="1700" dirty="0">
                <a:solidFill>
                  <a:srgbClr val="0000FF"/>
                </a:solidFill>
                <a:latin typeface="Consolas" panose="020B0609020204030204" pitchFamily="49" charset="0"/>
              </a:rPr>
              <a:t>InProc</a:t>
            </a:r>
            <a:r>
              <a:rPr lang="en-US" sz="1700" dirty="0">
                <a:solidFill>
                  <a:srgbClr val="000000"/>
                </a:solidFill>
                <a:latin typeface="Consolas" panose="020B0609020204030204" pitchFamily="49" charset="0"/>
              </a:rPr>
              <a:t>“</a:t>
            </a:r>
            <a:r>
              <a:rPr lang="en-US" sz="1700" dirty="0">
                <a:solidFill>
                  <a:srgbClr val="0000FF"/>
                </a:solidFill>
                <a:latin typeface="Consolas" panose="020B0609020204030204" pitchFamily="49" charset="0"/>
              </a:rPr>
              <a:t> </a:t>
            </a:r>
            <a:r>
              <a:rPr lang="en-US" sz="1700" dirty="0">
                <a:solidFill>
                  <a:srgbClr val="FF0000"/>
                </a:solidFill>
                <a:latin typeface="Consolas" panose="020B0609020204030204" pitchFamily="49" charset="0"/>
              </a:rPr>
              <a:t>cookieless</a:t>
            </a:r>
            <a:r>
              <a:rPr lang="en-US" sz="1700" dirty="0">
                <a:solidFill>
                  <a:srgbClr val="0000FF"/>
                </a:solidFill>
                <a:latin typeface="Consolas" panose="020B0609020204030204" pitchFamily="49" charset="0"/>
              </a:rPr>
              <a:t>=</a:t>
            </a:r>
            <a:r>
              <a:rPr lang="en-US" sz="1700" dirty="0">
                <a:solidFill>
                  <a:srgbClr val="000000"/>
                </a:solidFill>
                <a:latin typeface="Consolas" panose="020B0609020204030204" pitchFamily="49" charset="0"/>
              </a:rPr>
              <a:t>"</a:t>
            </a:r>
            <a:r>
              <a:rPr lang="en-US" sz="1700" dirty="0">
                <a:solidFill>
                  <a:srgbClr val="0000FF"/>
                </a:solidFill>
                <a:latin typeface="Consolas" panose="020B0609020204030204" pitchFamily="49" charset="0"/>
              </a:rPr>
              <a:t>true</a:t>
            </a:r>
            <a:r>
              <a:rPr lang="en-US" sz="1700" dirty="0">
                <a:solidFill>
                  <a:srgbClr val="000000"/>
                </a:solidFill>
                <a:latin typeface="Consolas" panose="020B0609020204030204" pitchFamily="49" charset="0"/>
              </a:rPr>
              <a:t>"</a:t>
            </a:r>
            <a:r>
              <a:rPr lang="en-US" sz="1700" dirty="0">
                <a:solidFill>
                  <a:srgbClr val="0000FF"/>
                </a:solidFill>
                <a:latin typeface="Consolas" panose="020B0609020204030204" pitchFamily="49" charset="0"/>
              </a:rPr>
              <a:t>&gt;&lt;/</a:t>
            </a:r>
            <a:r>
              <a:rPr lang="en-US" sz="1700" dirty="0">
                <a:solidFill>
                  <a:srgbClr val="A31515"/>
                </a:solidFill>
                <a:latin typeface="Consolas" panose="020B0609020204030204" pitchFamily="49" charset="0"/>
              </a:rPr>
              <a:t>sessionState</a:t>
            </a:r>
            <a:r>
              <a:rPr lang="en-US" sz="1700" dirty="0">
                <a:solidFill>
                  <a:srgbClr val="0000FF"/>
                </a:solidFill>
                <a:latin typeface="Consolas" panose="020B0609020204030204" pitchFamily="49" charset="0"/>
              </a:rPr>
              <a:t>&gt;</a:t>
            </a:r>
            <a:endParaRPr lang="en-US" sz="1700" dirty="0"/>
          </a:p>
        </p:txBody>
      </p:sp>
      <p:sp>
        <p:nvSpPr>
          <p:cNvPr id="3" name="Title 2">
            <a:extLst>
              <a:ext uri="{FF2B5EF4-FFF2-40B4-BE49-F238E27FC236}">
                <a16:creationId xmlns:a16="http://schemas.microsoft.com/office/drawing/2014/main" id="{68803C71-087E-1425-0558-CF7CB2B98F7A}"/>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6F1C5740-1A6E-A753-43AE-F51B5F398E8A}"/>
              </a:ext>
            </a:extLst>
          </p:cNvPr>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9</a:t>
            </a:fld>
            <a:endParaRPr lang="en-US" dirty="0"/>
          </a:p>
        </p:txBody>
      </p:sp>
    </p:spTree>
    <p:extLst>
      <p:ext uri="{BB962C8B-B14F-4D97-AF65-F5344CB8AC3E}">
        <p14:creationId xmlns:p14="http://schemas.microsoft.com/office/powerpoint/2010/main" val="10424368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44CFD2C0-D441-478E-A83E-1B566D43DE09}" vid="{F9FD63E7-C537-4AD3-9E9F-704DF00465D3}"/>
    </a:ext>
  </a:extLst>
</a:theme>
</file>

<file path=docProps/app.xml><?xml version="1.0" encoding="utf-8"?>
<Properties xmlns="http://schemas.openxmlformats.org/officeDocument/2006/extended-properties" xmlns:vt="http://schemas.openxmlformats.org/officeDocument/2006/docPropsVTypes">
  <Template>ISBAT</Template>
  <TotalTime>119</TotalTime>
  <Words>706</Words>
  <Application>Microsoft Office PowerPoint</Application>
  <PresentationFormat>On-screen Show (4:3)</PresentationFormat>
  <Paragraphs>90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Century Gothic</vt:lpstr>
      <vt:lpstr>Consolas</vt:lpstr>
      <vt:lpstr>Tw Cen MT</vt:lpstr>
      <vt:lpstr>Wingdings</vt:lpstr>
      <vt:lpstr>Wingdings 2</vt:lpstr>
      <vt:lpstr>ISBAT</vt:lpstr>
      <vt:lpstr>PowerPoint Presentation</vt:lpstr>
      <vt:lpstr>Events</vt:lpstr>
      <vt:lpstr>PowerPoint Presentation</vt:lpstr>
      <vt:lpstr>PowerPoint Presentation</vt:lpstr>
      <vt:lpstr>Application Level Events</vt:lpstr>
      <vt:lpstr>PowerPoint Presentation</vt:lpstr>
      <vt:lpstr>PowerPoint Presentation</vt:lpstr>
      <vt:lpstr>What is a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Cornelius Babaire</dc:creator>
  <cp:lastModifiedBy>Cornelius Babaire</cp:lastModifiedBy>
  <cp:revision>1</cp:revision>
  <dcterms:created xsi:type="dcterms:W3CDTF">2024-01-17T11:46:04Z</dcterms:created>
  <dcterms:modified xsi:type="dcterms:W3CDTF">2024-01-17T13:45:08Z</dcterms:modified>
</cp:coreProperties>
</file>