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9A579E-B736-43A9-B03D-062ED062B79C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4296A-73D3-4A30-B061-C52102C2BD8B}"/>
              </a:ext>
            </a:extLst>
          </p:cNvPr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5FDAC22E-1FD6-40D4-B399-3D9CDF188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722313"/>
            <a:ext cx="36576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817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713C5-9A13-4D8E-B231-404C26CFE7D1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3225F-156C-4DD5-BF35-AD3D2CC9D8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A2B91-5A0C-499E-9D94-D5D3B75CA03D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0AC267-9B1F-4D43-84A2-D92C34EC0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C929-0A14-42D9-B8B9-769CC5C182F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CF359871-63B9-437F-BD79-A6F2BCDD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50" y="33338"/>
            <a:ext cx="213201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457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DD92-2D25-42D1-9644-950AF54ED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92108-736D-4169-997C-56EBC03B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9C08-BE98-458E-A290-BB23D591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0AB68-D722-4334-AB7F-739FA6715AD4}" type="datetime1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9C317-93F7-4696-936A-F336B299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Input and Output in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F2C8-E1F9-463C-AB67-7C424E15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DC5E2E-DB7C-4067-A06D-30F294AAD1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20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0FEA3269-3791-4242-BC03-3D073392AE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Input and Output in C</a:t>
            </a:r>
          </a:p>
        </p:txBody>
      </p:sp>
    </p:spTree>
    <p:extLst>
      <p:ext uri="{BB962C8B-B14F-4D97-AF65-F5344CB8AC3E}">
        <p14:creationId xmlns:p14="http://schemas.microsoft.com/office/powerpoint/2010/main" val="51582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19200"/>
            <a:ext cx="8153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38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2680AA8B-BCD0-43A3-A57F-C7EDD86C7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B5EDDFD-9A46-48CA-890B-08B47B6B6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2B2AD-EE6D-437C-9D44-11C660CF627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620000" cy="8307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C1EBB699-8ED3-40AF-BD20-4BE3FCA6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8A8DF-9A43-41E9-880E-D603C8496F0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65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27403" cy="8223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CC9DFD58-5ECC-4ACF-AB9A-3069033E0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5B624-41C5-4E5F-8B3B-B841D93307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29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30749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1E977CE-BEBC-4A9D-B530-9994B77D8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91A42-333F-4B50-8737-0A22EB9C70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357F5-DD87-42FC-AC10-1022145C03D6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47E15-9434-4EF5-BD28-D7295A4C1074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573DD-277B-4CBE-A0D3-6B32C486833F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4BE8F-E631-4821-A520-6A1D09E217DB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227BA951-271B-47B1-A1B8-5AB18D682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29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543800" cy="822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ED597368-E060-4C3E-BE40-AF167B90F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2D35-0074-4C19-A4E3-384BE9422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9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D7CA1336-7541-493D-9460-68E30C0A87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7543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C7C5EC14-E897-400A-B559-C531674608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235075"/>
            <a:ext cx="8153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2B253-2157-4027-B9CC-74B898CABDE0}"/>
              </a:ext>
            </a:extLst>
          </p:cNvPr>
          <p:cNvSpPr/>
          <p:nvPr/>
        </p:nvSpPr>
        <p:spPr bwMode="white">
          <a:xfrm>
            <a:off x="0" y="990600"/>
            <a:ext cx="9144000" cy="228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EF1B9-3B18-4289-82A8-8690EE08E501}"/>
              </a:ext>
            </a:extLst>
          </p:cNvPr>
          <p:cNvSpPr/>
          <p:nvPr/>
        </p:nvSpPr>
        <p:spPr>
          <a:xfrm>
            <a:off x="0" y="9906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397B9-101B-4CE2-8A7B-41414B3BBA40}"/>
              </a:ext>
            </a:extLst>
          </p:cNvPr>
          <p:cNvSpPr/>
          <p:nvPr/>
        </p:nvSpPr>
        <p:spPr>
          <a:xfrm>
            <a:off x="590550" y="9906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752C364-9BB3-429D-BCF0-C9FC158EE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82663"/>
            <a:ext cx="533400" cy="236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E366F7-16D0-4920-B9B5-091AAE788B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">
            <a:extLst>
              <a:ext uri="{FF2B5EF4-FFF2-40B4-BE49-F238E27FC236}">
                <a16:creationId xmlns:a16="http://schemas.microsoft.com/office/drawing/2014/main" id="{05193B71-8102-419E-9C72-2B88F029A9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76200"/>
            <a:ext cx="9906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3">
            <a:extLst>
              <a:ext uri="{FF2B5EF4-FFF2-40B4-BE49-F238E27FC236}">
                <a16:creationId xmlns:a16="http://schemas.microsoft.com/office/drawing/2014/main" id="{229491CD-5575-4D52-8518-8F4CAAB7A6D0}"/>
              </a:ext>
            </a:extLst>
          </p:cNvPr>
          <p:cNvSpPr txBox="1">
            <a:spLocks/>
          </p:cNvSpPr>
          <p:nvPr/>
        </p:nvSpPr>
        <p:spPr>
          <a:xfrm>
            <a:off x="609600" y="6248400"/>
            <a:ext cx="5486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chemeClr val="accent2"/>
                </a:solidFill>
              </a:rPr>
              <a:t>© ISBAT UNIVERSITY – 2019.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A8A270-46BF-4FB9-961C-58962BDEDA0F}"/>
              </a:ext>
            </a:extLst>
          </p:cNvPr>
          <p:cNvSpPr/>
          <p:nvPr/>
        </p:nvSpPr>
        <p:spPr>
          <a:xfrm flipV="1">
            <a:off x="609600" y="6202363"/>
            <a:ext cx="8153400" cy="460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Date Placeholder 13">
            <a:extLst>
              <a:ext uri="{FF2B5EF4-FFF2-40B4-BE49-F238E27FC236}">
                <a16:creationId xmlns:a16="http://schemas.microsoft.com/office/drawing/2014/main" id="{4BAD2506-975B-4021-808E-E3A3498139E0}"/>
              </a:ext>
            </a:extLst>
          </p:cNvPr>
          <p:cNvSpPr txBox="1">
            <a:spLocks/>
          </p:cNvSpPr>
          <p:nvPr/>
        </p:nvSpPr>
        <p:spPr>
          <a:xfrm>
            <a:off x="6781800" y="6248400"/>
            <a:ext cx="1981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50" b="1" kern="12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048FD84-FD27-43FA-9148-9FF84C406015}" type="datetime1">
              <a:rPr lang="en-US">
                <a:solidFill>
                  <a:schemeClr val="accent2"/>
                </a:solidFill>
              </a:rPr>
              <a:pPr>
                <a:defRPr/>
              </a:pPr>
              <a:t>1/19/2024</a:t>
            </a:fld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1B587C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4E8542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7FC86-50E1-413E-515E-6803A433A1EF}"/>
              </a:ext>
            </a:extLst>
          </p:cNvPr>
          <p:cNvSpPr txBox="1"/>
          <p:nvPr/>
        </p:nvSpPr>
        <p:spPr>
          <a:xfrm>
            <a:off x="1030514" y="3338284"/>
            <a:ext cx="7387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ASP.NET SERVER CONTROL EVENTS</a:t>
            </a:r>
          </a:p>
        </p:txBody>
      </p:sp>
    </p:spTree>
    <p:extLst>
      <p:ext uri="{BB962C8B-B14F-4D97-AF65-F5344CB8AC3E}">
        <p14:creationId xmlns:p14="http://schemas.microsoft.com/office/powerpoint/2010/main" val="371807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93653C-051D-ACB1-B40F-076FA91BD6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Previously we have learnt that events occur at 3 levels in an ASP.NET web application.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 the application level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 the page or web form level</a:t>
            </a:r>
          </a:p>
          <a:p>
            <a:pPr marL="881063" lvl="1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At the control level</a:t>
            </a:r>
          </a:p>
          <a:p>
            <a:pPr marL="560388" indent="-514350">
              <a:spcAft>
                <a:spcPts val="1200"/>
              </a:spcAft>
            </a:pPr>
            <a:r>
              <a:rPr lang="en-US" dirty="0"/>
              <a:t>ASP.NET Server controls such as </a:t>
            </a:r>
            <a:r>
              <a:rPr lang="en-US" dirty="0" err="1"/>
              <a:t>TextBox</a:t>
            </a:r>
            <a:r>
              <a:rPr lang="en-US" dirty="0"/>
              <a:t> and </a:t>
            </a:r>
            <a:r>
              <a:rPr lang="en-US" dirty="0" err="1"/>
              <a:t>DropDownList</a:t>
            </a:r>
            <a:r>
              <a:rPr lang="en-US" dirty="0"/>
              <a:t> have their own events. We have a set of ASP.NET Validation controls, that has validation events. The events that these controls expose can be broadly divided into 3 categories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AA2A28-901A-6717-1F3E-D36065BC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85FA8-C30B-1386-2543-52AC70704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9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2D00D2-720F-3209-FBBC-7E5B6B6B20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/>
              <a:t>Postback</a:t>
            </a:r>
            <a:r>
              <a:rPr lang="en-US" dirty="0"/>
              <a:t> events – These events submit the web page, immediately to the server for processing. Click event of a button control is an example of the </a:t>
            </a:r>
            <a:r>
              <a:rPr lang="en-US" dirty="0" err="1"/>
              <a:t>Postback</a:t>
            </a:r>
            <a:r>
              <a:rPr lang="en-US" dirty="0"/>
              <a:t> event.</a:t>
            </a:r>
          </a:p>
          <a:p>
            <a:pPr>
              <a:spcAft>
                <a:spcPts val="1200"/>
              </a:spcAft>
            </a:pPr>
            <a:r>
              <a:rPr lang="en-US" dirty="0"/>
              <a:t>Cached events – These events are saved in the page’s </a:t>
            </a:r>
            <a:r>
              <a:rPr lang="en-US" dirty="0" err="1"/>
              <a:t>Viewstate</a:t>
            </a:r>
            <a:r>
              <a:rPr lang="en-US" dirty="0"/>
              <a:t> to be processed when a </a:t>
            </a:r>
            <a:r>
              <a:rPr lang="en-US" dirty="0" err="1"/>
              <a:t>postback</a:t>
            </a:r>
            <a:r>
              <a:rPr lang="en-US" dirty="0"/>
              <a:t> event occurs. </a:t>
            </a:r>
            <a:r>
              <a:rPr lang="en-US" dirty="0" err="1"/>
              <a:t>TextChanged</a:t>
            </a:r>
            <a:r>
              <a:rPr lang="en-US" dirty="0"/>
              <a:t> event of </a:t>
            </a:r>
            <a:r>
              <a:rPr lang="en-US" dirty="0" err="1"/>
              <a:t>TextBox</a:t>
            </a:r>
            <a:r>
              <a:rPr lang="en-US" dirty="0"/>
              <a:t> control is an example of cached event. These vents can converted into </a:t>
            </a:r>
            <a:r>
              <a:rPr lang="en-US" dirty="0" err="1"/>
              <a:t>postback</a:t>
            </a:r>
            <a:r>
              <a:rPr lang="en-US" dirty="0"/>
              <a:t> events, by setting the </a:t>
            </a:r>
            <a:r>
              <a:rPr lang="en-US" dirty="0" err="1"/>
              <a:t>AutoPostBack</a:t>
            </a:r>
            <a:r>
              <a:rPr lang="en-US" dirty="0"/>
              <a:t> property of the control to true.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C7A078-BD01-E856-CC63-2CEC3216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7C62-EAEE-224A-C8DD-08C589220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8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DB33E9-41D9-2C1A-4992-1CB6BA8A2F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Validation events – These events occur on the client, before the page is posted back to the server. All validation controls use these type of events.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EBD3B4-E027-DFBA-5EF8-B2091A4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EB27-47F9-BB6D-A1A8-6062E7594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fld id="{E2878862-E775-4F68-8029-49CC5DC6603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26EAAA-2ADC-6D33-D59B-CFC2C23FA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2" y="1030514"/>
            <a:ext cx="7529531" cy="532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18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SBA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BAT" id="{44CFD2C0-D441-478E-A83E-1B566D43DE09}" vid="{F9FD63E7-C537-4AD3-9E9F-704DF00465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ISBAT</Template>
  <TotalTime>50</TotalTime>
  <Words>197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Tw Cen MT</vt:lpstr>
      <vt:lpstr>Wingdings</vt:lpstr>
      <vt:lpstr>Wingdings 2</vt:lpstr>
      <vt:lpstr>ISBAT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Cornelius Babaire</dc:creator>
  <cp:lastModifiedBy>Cornelius Babaire</cp:lastModifiedBy>
  <cp:revision>2</cp:revision>
  <dcterms:created xsi:type="dcterms:W3CDTF">2024-01-19T14:07:41Z</dcterms:created>
  <dcterms:modified xsi:type="dcterms:W3CDTF">2024-01-19T14:58:19Z</dcterms:modified>
</cp:coreProperties>
</file>