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A579E-B736-43A9-B03D-062ED062B79C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4296A-73D3-4A30-B061-C52102C2BD8B}"/>
              </a:ext>
            </a:extLst>
          </p:cNvPr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5FDAC22E-1FD6-40D4-B399-3D9CDF18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22313"/>
            <a:ext cx="36576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817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13C5-9A13-4D8E-B231-404C26CFE7D1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3225F-156C-4DD5-BF35-AD3D2CC9D8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2B91-5A0C-499E-9D94-D5D3B75CA03D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0AC267-9B1F-4D43-84A2-D92C34EC0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C929-0A14-42D9-B8B9-769CC5C182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CF359871-63B9-437F-BD79-A6F2BCDD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33338"/>
            <a:ext cx="213201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5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DD92-2D25-42D1-9644-950AF54E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92108-736D-4169-997C-56EBC03B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9C08-BE98-458E-A290-BB23D59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0AB68-D722-4334-AB7F-739FA6715AD4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C317-93F7-4696-936A-F336B29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2C8-E1F9-463C-AB67-7C424E1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5E2E-DB7C-4067-A06D-30F294AAD1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FEA3269-3791-4242-BC03-3D073392A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51582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680AA8B-BCD0-43A3-A57F-C7EDD86C7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B5EDDFD-9A46-48CA-890B-08B47B6B6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B2AD-EE6D-437C-9D44-11C660CF62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1EBB699-8ED3-40AF-BD20-4BE3FCA6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A8DF-9A43-41E9-880E-D603C8496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27403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CC9DFD58-5ECC-4ACF-AB9A-3069033E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B624-41C5-4E5F-8B3B-B841D9330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2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E977CE-BEBC-4A9D-B530-9994B77D8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1A42-333F-4B50-8737-0A22EB9C7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357F5-DD87-42FC-AC10-1022145C03D6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47E15-9434-4EF5-BD28-D7295A4C1074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573DD-277B-4CBE-A0D3-6B32C486833F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4BE8F-E631-4821-A520-6A1D09E217DB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227BA951-271B-47B1-A1B8-5AB18D682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2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D597368-E060-4C3E-BE40-AF167B90F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2D35-0074-4C19-A4E3-384BE9422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D7CA1336-7541-493D-9460-68E30C0A87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C7C5EC14-E897-400A-B559-C5316746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B253-2157-4027-B9CC-74B898CABDE0}"/>
              </a:ext>
            </a:extLst>
          </p:cNvPr>
          <p:cNvSpPr/>
          <p:nvPr/>
        </p:nvSpPr>
        <p:spPr bwMode="white">
          <a:xfrm>
            <a:off x="0" y="990600"/>
            <a:ext cx="9144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EF1B9-3B18-4289-82A8-8690EE08E501}"/>
              </a:ext>
            </a:extLst>
          </p:cNvPr>
          <p:cNvSpPr/>
          <p:nvPr/>
        </p:nvSpPr>
        <p:spPr>
          <a:xfrm>
            <a:off x="0" y="9906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397B9-101B-4CE2-8A7B-41414B3BBA40}"/>
              </a:ext>
            </a:extLst>
          </p:cNvPr>
          <p:cNvSpPr/>
          <p:nvPr/>
        </p:nvSpPr>
        <p:spPr>
          <a:xfrm>
            <a:off x="590550" y="9906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752C364-9BB3-429D-BCF0-C9FC158E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3"/>
            <a:ext cx="5334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id="{05193B71-8102-419E-9C72-2B88F029A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906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id="{229491CD-5575-4D52-8518-8F4CAAB7A6D0}"/>
              </a:ext>
            </a:extLst>
          </p:cNvPr>
          <p:cNvSpPr txBox="1">
            <a:spLocks/>
          </p:cNvSpPr>
          <p:nvPr/>
        </p:nvSpPr>
        <p:spPr>
          <a:xfrm>
            <a:off x="609600" y="6248400"/>
            <a:ext cx="5486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chemeClr val="accent2"/>
                </a:solidFill>
              </a:rPr>
              <a:t>© ISBAT UNIVERSITY – 2019.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8A270-46BF-4FB9-961C-58962BDEDA0F}"/>
              </a:ext>
            </a:extLst>
          </p:cNvPr>
          <p:cNvSpPr/>
          <p:nvPr/>
        </p:nvSpPr>
        <p:spPr>
          <a:xfrm flipV="1">
            <a:off x="609600" y="6202363"/>
            <a:ext cx="81534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id="{4BAD2506-975B-4021-808E-E3A3498139E0}"/>
              </a:ext>
            </a:extLst>
          </p:cNvPr>
          <p:cNvSpPr txBox="1">
            <a:spLocks/>
          </p:cNvSpPr>
          <p:nvPr/>
        </p:nvSpPr>
        <p:spPr>
          <a:xfrm>
            <a:off x="6781800" y="6248400"/>
            <a:ext cx="1981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>
                <a:solidFill>
                  <a:schemeClr val="accent2"/>
                </a:solidFill>
              </a:rPr>
              <a:pPr>
                <a:defRPr/>
              </a:pPr>
              <a:t>1/22/2024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FAB5B-A8BE-8567-D4E6-8ABE4866C2B6}"/>
              </a:ext>
            </a:extLst>
          </p:cNvPr>
          <p:cNvSpPr txBox="1"/>
          <p:nvPr/>
        </p:nvSpPr>
        <p:spPr>
          <a:xfrm>
            <a:off x="769257" y="3265714"/>
            <a:ext cx="74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IsPostBack</a:t>
            </a:r>
            <a:r>
              <a:rPr lang="en-US" sz="3600" b="1" dirty="0"/>
              <a:t> in ASP.NET</a:t>
            </a:r>
          </a:p>
        </p:txBody>
      </p:sp>
    </p:spTree>
    <p:extLst>
      <p:ext uri="{BB962C8B-B14F-4D97-AF65-F5344CB8AC3E}">
        <p14:creationId xmlns:p14="http://schemas.microsoft.com/office/powerpoint/2010/main" val="223873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5E49A8-4D5D-14F1-F5B6-12F38CB7BA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IsPostBack</a:t>
            </a:r>
            <a:r>
              <a:rPr lang="en-US" dirty="0"/>
              <a:t> is a page level property, that can be used to determine whether the page is being loaded in response to a client </a:t>
            </a:r>
            <a:r>
              <a:rPr lang="en-US" dirty="0" err="1"/>
              <a:t>postback</a:t>
            </a:r>
            <a:r>
              <a:rPr lang="en-US" dirty="0"/>
              <a:t>, or if it is being loaded and accessed for the first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9CD54-BEAB-AD9E-E87A-C440898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IsPostBack</a:t>
            </a:r>
            <a:r>
              <a:rPr lang="en-US" dirty="0"/>
              <a:t> in ASP.NET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51C2-2304-E5DF-E320-5CA3D9CFF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8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246CA-368D-2EEB-F934-ED2C79CE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78" y="170660"/>
            <a:ext cx="3829584" cy="1855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3518C-7AEB-E66A-B675-32863C61CA5F}"/>
              </a:ext>
            </a:extLst>
          </p:cNvPr>
          <p:cNvSpPr txBox="1"/>
          <p:nvPr/>
        </p:nvSpPr>
        <p:spPr>
          <a:xfrm>
            <a:off x="233321" y="2025908"/>
            <a:ext cx="63416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WebForm3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System.Web.UI.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LoadCityDropDownList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LoadCityDropDownList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"Kampala"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DropDownList1.Items.Add(li1);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"Jinja"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DropDownList1.Items.Add(li2);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li3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Mbale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DropDownList1.Items.Add(li3);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997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3A97A-EBFE-27D6-D8B6-ED452E285F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you run the application, the cities get loaded in the </a:t>
            </a:r>
            <a:r>
              <a:rPr lang="en-US" dirty="0" err="1"/>
              <a:t>DropDownList</a:t>
            </a:r>
            <a:r>
              <a:rPr lang="en-US" dirty="0"/>
              <a:t> as expected.</a:t>
            </a:r>
          </a:p>
          <a:p>
            <a:r>
              <a:rPr lang="en-US" dirty="0"/>
              <a:t>On clicking the button the names of the cities in the </a:t>
            </a:r>
            <a:r>
              <a:rPr lang="en-US" dirty="0" err="1"/>
              <a:t>DropDownList</a:t>
            </a:r>
            <a:r>
              <a:rPr lang="en-US" dirty="0"/>
              <a:t> are duplicated. The more you click the button is the number of times the cities get duplicated.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F32C2-E89F-4B3F-360E-28D3F758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06A7B-1A3C-DF79-1020-1FEA1EE3C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1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9FE64-0A10-29D9-1FFA-E63FCFB5E9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We know that all ASP.NET server controls retain </a:t>
            </a:r>
            <a:r>
              <a:rPr lang="en-US" dirty="0" err="1"/>
              <a:t>thor</a:t>
            </a:r>
            <a:r>
              <a:rPr lang="en-US" dirty="0"/>
              <a:t> state across </a:t>
            </a:r>
            <a:r>
              <a:rPr lang="en-US" dirty="0" err="1"/>
              <a:t>postback</a:t>
            </a:r>
            <a:r>
              <a:rPr lang="en-US" dirty="0"/>
              <a:t>. These controls make use of the </a:t>
            </a:r>
            <a:r>
              <a:rPr lang="en-US" dirty="0" err="1"/>
              <a:t>ViewState</a:t>
            </a:r>
            <a:r>
              <a:rPr lang="en-US" dirty="0"/>
              <a:t>. So, when the webform loads for the first time the cities get added to the </a:t>
            </a:r>
            <a:r>
              <a:rPr lang="en-US" dirty="0" err="1"/>
              <a:t>DropDownList</a:t>
            </a:r>
            <a:r>
              <a:rPr lang="en-US" dirty="0"/>
              <a:t> and sent back to the client.</a:t>
            </a:r>
          </a:p>
          <a:p>
            <a:r>
              <a:rPr lang="en-US" dirty="0"/>
              <a:t>When the user clicks the button control, the webform is posted back to the server for processing. During Page initialization, </a:t>
            </a:r>
            <a:r>
              <a:rPr lang="en-US" dirty="0" err="1"/>
              <a:t>ViewState</a:t>
            </a:r>
            <a:r>
              <a:rPr lang="en-US" dirty="0"/>
              <a:t> restoration happens &amp; the city names are retrieved from the </a:t>
            </a:r>
            <a:r>
              <a:rPr lang="en-US" dirty="0" err="1"/>
              <a:t>ViewState</a:t>
            </a:r>
            <a:r>
              <a:rPr lang="en-US" dirty="0"/>
              <a:t> and added to the </a:t>
            </a:r>
            <a:r>
              <a:rPr lang="en-US" dirty="0" err="1"/>
              <a:t>DropDownList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6F072-B118-D61E-520C-106C2BDE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of Duplication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E7F7-CAE4-2F51-39FC-5748D7AF2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B9F06-D1CA-AE76-FC2E-718BF6E6BC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Page Load event happens later in the life cycle of the webform. A this stage we are adding another set of cities. Hence the duplication.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0C3CC-F451-D902-14B8-7342DA41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1406-C124-D8A9-6F0D-EFA316403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0560E-E9E3-3BA3-3BA4-70424AFBE5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several ways to solve this. One way to do this is by using the </a:t>
            </a:r>
            <a:r>
              <a:rPr lang="en-US" dirty="0" err="1"/>
              <a:t>IsPostback</a:t>
            </a:r>
            <a:r>
              <a:rPr lang="en-US" dirty="0"/>
              <a:t> property.</a:t>
            </a:r>
          </a:p>
          <a:p>
            <a:r>
              <a:rPr lang="en-US" dirty="0"/>
              <a:t>Alternatively we can simply disable the </a:t>
            </a:r>
            <a:r>
              <a:rPr lang="en-US" dirty="0" err="1"/>
              <a:t>ViewState</a:t>
            </a:r>
            <a:r>
              <a:rPr lang="en-US" dirty="0"/>
              <a:t> of the </a:t>
            </a:r>
            <a:r>
              <a:rPr lang="en-US" dirty="0" err="1"/>
              <a:t>DropDownList</a:t>
            </a:r>
            <a:r>
              <a:rPr lang="en-US" dirty="0"/>
              <a:t> control. Issues with this approach: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err="1"/>
              <a:t>DropdDownList</a:t>
            </a:r>
            <a:r>
              <a:rPr lang="en-US" dirty="0"/>
              <a:t> won’t remember your selection across </a:t>
            </a:r>
            <a:r>
              <a:rPr lang="en-US" dirty="0" err="1"/>
              <a:t>PostBack</a:t>
            </a:r>
            <a:r>
              <a:rPr lang="en-US" dirty="0"/>
              <a:t>.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err="1"/>
              <a:t>DropdDownList</a:t>
            </a:r>
            <a:r>
              <a:rPr lang="en-US" dirty="0"/>
              <a:t> events may not work as expected.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14BFD-4DD6-74E0-92F5-8F7F1AFB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Duplication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17AD9-EEED-6445-69FC-126CBF006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3AE7E-1821-4A87-D618-B7BB4D354D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Another way to do this is to clear all the </a:t>
            </a:r>
            <a:r>
              <a:rPr lang="en-US" sz="2400" dirty="0" err="1"/>
              <a:t>DropDownList</a:t>
            </a:r>
            <a:r>
              <a:rPr lang="en-US" sz="2400" dirty="0"/>
              <a:t> items, before calling the </a:t>
            </a:r>
            <a:r>
              <a:rPr lang="en-US" sz="2400" dirty="0" err="1"/>
              <a:t>LoadCityDropDownList</a:t>
            </a:r>
            <a:r>
              <a:rPr lang="en-US" sz="2400" dirty="0"/>
              <a:t> method. But this is not efficient from a performance perspective.</a:t>
            </a:r>
          </a:p>
          <a:p>
            <a:endParaRPr lang="en-US" sz="2400" dirty="0"/>
          </a:p>
          <a:p>
            <a:pPr marL="320675" lvl="1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320675" lvl="1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320675" lvl="1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DropDownList1.Items.Clear();</a:t>
            </a:r>
          </a:p>
          <a:p>
            <a:pPr marL="320675" lvl="1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LoadCityDropDownList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675" lvl="1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E26697-4FAA-BC9E-CE6D-4CB8B03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1DF1-22C5-F729-FED2-AC05C7DA2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44CFD2C0-D441-478E-A83E-1B566D43DE09}" vid="{F9FD63E7-C537-4AD3-9E9F-704DF00465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ISBAT</Template>
  <TotalTime>52</TotalTime>
  <Words>448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Consolas</vt:lpstr>
      <vt:lpstr>Tw Cen MT</vt:lpstr>
      <vt:lpstr>Wingdings</vt:lpstr>
      <vt:lpstr>Wingdings 2</vt:lpstr>
      <vt:lpstr>ISBAT</vt:lpstr>
      <vt:lpstr>PowerPoint Presentation</vt:lpstr>
      <vt:lpstr>IsPostBack in ASP.NET</vt:lpstr>
      <vt:lpstr>PowerPoint Presentation</vt:lpstr>
      <vt:lpstr>PowerPoint Presentation</vt:lpstr>
      <vt:lpstr>Cause of Duplication</vt:lpstr>
      <vt:lpstr>PowerPoint Presentation</vt:lpstr>
      <vt:lpstr>How to Solve Duplication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Cornelius Babaire</dc:creator>
  <cp:lastModifiedBy>Cornelius Babaire</cp:lastModifiedBy>
  <cp:revision>1</cp:revision>
  <dcterms:created xsi:type="dcterms:W3CDTF">2024-01-22T11:37:48Z</dcterms:created>
  <dcterms:modified xsi:type="dcterms:W3CDTF">2024-01-22T12:30:18Z</dcterms:modified>
</cp:coreProperties>
</file>