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AB61F-1F07-43CC-953F-9E7185F48820}"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A89B0-7FF3-4B00-8614-29922D9CB936}" type="slidenum">
              <a:rPr lang="en-US" smtClean="0"/>
              <a:t>‹#›</a:t>
            </a:fld>
            <a:endParaRPr lang="en-US"/>
          </a:p>
        </p:txBody>
      </p:sp>
    </p:spTree>
    <p:extLst>
      <p:ext uri="{BB962C8B-B14F-4D97-AF65-F5344CB8AC3E}">
        <p14:creationId xmlns:p14="http://schemas.microsoft.com/office/powerpoint/2010/main" val="984102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167701F6-C040-4EBF-801F-E69A8BA5061C}"/>
              </a:ext>
            </a:extLst>
          </p:cNvPr>
          <p:cNvSpPr>
            <a:spLocks noGrp="1" noRot="1" noChangeAspect="1" noChangeArrowheads="1" noTextEdit="1"/>
          </p:cNvSpPr>
          <p:nvPr>
            <p:ph type="sldImg"/>
          </p:nvPr>
        </p:nvSpPr>
        <p:spPr>
          <a:ln/>
        </p:spPr>
      </p:sp>
      <p:sp>
        <p:nvSpPr>
          <p:cNvPr id="11267" name="Rectangle 3">
            <a:extLst>
              <a:ext uri="{FF2B5EF4-FFF2-40B4-BE49-F238E27FC236}">
                <a16:creationId xmlns="" xmlns:a16="http://schemas.microsoft.com/office/drawing/2014/main" id="{03B6D711-8F54-441B-BA22-B0B0F28BE0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580436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472575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36996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072273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35505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186431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688246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01924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46076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763640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790809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864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102435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2080795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54405711-631C-4EE1-A73A-68551A398258}"/>
              </a:ext>
            </a:extLst>
          </p:cNvPr>
          <p:cNvSpPr>
            <a:spLocks noGrp="1" noRot="1" noChangeAspect="1" noChangeArrowheads="1" noTextEdit="1"/>
          </p:cNvSpPr>
          <p:nvPr>
            <p:ph type="sldImg"/>
          </p:nvPr>
        </p:nvSpPr>
        <p:spPr>
          <a:ln/>
        </p:spPr>
      </p:sp>
      <p:sp>
        <p:nvSpPr>
          <p:cNvPr id="13315" name="Rectangle 3">
            <a:extLst>
              <a:ext uri="{FF2B5EF4-FFF2-40B4-BE49-F238E27FC236}">
                <a16:creationId xmlns="" xmlns:a16="http://schemas.microsoft.com/office/drawing/2014/main" id="{02609B4D-31E1-4976-A3C8-54696ECE12E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a:p>
        </p:txBody>
      </p:sp>
    </p:spTree>
    <p:extLst>
      <p:ext uri="{BB962C8B-B14F-4D97-AF65-F5344CB8AC3E}">
        <p14:creationId xmlns:p14="http://schemas.microsoft.com/office/powerpoint/2010/main" val="3462433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0EFCB-4BCD-4800-B64F-83C39D7F8D58}"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E079-2B14-430B-97B3-1C0F180E532B}" type="slidenum">
              <a:rPr lang="en-US" smtClean="0"/>
              <a:t>‹#›</a:t>
            </a:fld>
            <a:endParaRPr lang="en-US"/>
          </a:p>
        </p:txBody>
      </p:sp>
    </p:spTree>
    <p:extLst>
      <p:ext uri="{BB962C8B-B14F-4D97-AF65-F5344CB8AC3E}">
        <p14:creationId xmlns:p14="http://schemas.microsoft.com/office/powerpoint/2010/main" val="1830812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0EFCB-4BCD-4800-B64F-83C39D7F8D58}"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E079-2B14-430B-97B3-1C0F180E532B}" type="slidenum">
              <a:rPr lang="en-US" smtClean="0"/>
              <a:t>‹#›</a:t>
            </a:fld>
            <a:endParaRPr lang="en-US"/>
          </a:p>
        </p:txBody>
      </p:sp>
    </p:spTree>
    <p:extLst>
      <p:ext uri="{BB962C8B-B14F-4D97-AF65-F5344CB8AC3E}">
        <p14:creationId xmlns:p14="http://schemas.microsoft.com/office/powerpoint/2010/main" val="48550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0EFCB-4BCD-4800-B64F-83C39D7F8D58}"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E079-2B14-430B-97B3-1C0F180E532B}" type="slidenum">
              <a:rPr lang="en-US" smtClean="0"/>
              <a:t>‹#›</a:t>
            </a:fld>
            <a:endParaRPr lang="en-US"/>
          </a:p>
        </p:txBody>
      </p:sp>
    </p:spTree>
    <p:extLst>
      <p:ext uri="{BB962C8B-B14F-4D97-AF65-F5344CB8AC3E}">
        <p14:creationId xmlns:p14="http://schemas.microsoft.com/office/powerpoint/2010/main" val="13752144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F9A579E-B736-43A9-B03D-062ED062B79C}"/>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Rectangle 2">
            <a:extLst>
              <a:ext uri="{FF2B5EF4-FFF2-40B4-BE49-F238E27FC236}">
                <a16:creationId xmlns="" xmlns:a16="http://schemas.microsoft.com/office/drawing/2014/main" id="{0294296A-73D3-4A30-B061-C52102C2BD8B}"/>
              </a:ext>
            </a:extLst>
          </p:cNvPr>
          <p:cNvSpPr/>
          <p:nvPr/>
        </p:nvSpPr>
        <p:spPr>
          <a:xfrm>
            <a:off x="0" y="6021388"/>
            <a:ext cx="12192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pic>
        <p:nvPicPr>
          <p:cNvPr id="4" name="Picture 15">
            <a:extLst>
              <a:ext uri="{FF2B5EF4-FFF2-40B4-BE49-F238E27FC236}">
                <a16:creationId xmlns="" xmlns:a16="http://schemas.microsoft.com/office/drawing/2014/main" id="{5FDAC22E-1FD6-40D4-B399-3D9CDF1881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722314"/>
            <a:ext cx="48768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1832235"/>
      </p:ext>
    </p:extLst>
  </p:cSld>
  <p:clrMapOvr>
    <a:overrideClrMapping bg1="lt1" tx1="dk1" bg2="lt2" tx2="dk2" accent1="accent1" accent2="accent2" accent3="accent3" accent4="accent4" accent5="accent5" accent6="accent6" hlink="hlink" folHlink="folHlink"/>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816864" y="1219200"/>
            <a:ext cx="108712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p:cNvSpPr>
            <a:spLocks noGrp="1"/>
          </p:cNvSpPr>
          <p:nvPr>
            <p:ph type="title"/>
          </p:nvPr>
        </p:nvSpPr>
        <p:spPr>
          <a:xfrm>
            <a:off x="812800" y="152400"/>
            <a:ext cx="10058400" cy="838200"/>
          </a:xfrm>
        </p:spPr>
        <p:txBody>
          <a:bodyPr/>
          <a:lstStyle>
            <a:lvl1pPr>
              <a:defRPr sz="2800"/>
            </a:lvl1pPr>
          </a:lstStyle>
          <a:p>
            <a:r>
              <a:rPr lang="en-US"/>
              <a:t>Click to edit Master title style</a:t>
            </a:r>
            <a:endParaRPr lang="en-US" dirty="0"/>
          </a:p>
        </p:txBody>
      </p:sp>
      <p:sp>
        <p:nvSpPr>
          <p:cNvPr id="4" name="Slide Number Placeholder 22">
            <a:extLst>
              <a:ext uri="{FF2B5EF4-FFF2-40B4-BE49-F238E27FC236}">
                <a16:creationId xmlns="" xmlns:a16="http://schemas.microsoft.com/office/drawing/2014/main" id="{2680AA8B-BCD0-43A3-A57F-C7EDD86C7C2D}"/>
              </a:ext>
            </a:extLst>
          </p:cNvPr>
          <p:cNvSpPr>
            <a:spLocks noGrp="1"/>
          </p:cNvSpPr>
          <p:nvPr>
            <p:ph type="sldNum" sz="quarter" idx="10"/>
          </p:nvPr>
        </p:nvSpPr>
        <p:spPr/>
        <p:txBody>
          <a:bodyPr/>
          <a:lstStyle>
            <a:lvl1pPr>
              <a:defRPr/>
            </a:lvl1pPr>
          </a:lstStyle>
          <a:p>
            <a:pPr>
              <a:defRPr/>
            </a:pPr>
            <a:fld id="{E2878862-E775-4F68-8029-49CC5DC66038}" type="slidenum">
              <a:rPr lang="en-US" smtClean="0"/>
              <a:pPr>
                <a:defRPr/>
              </a:pPr>
              <a:t>‹#›</a:t>
            </a:fld>
            <a:endParaRPr lang="en-US" dirty="0"/>
          </a:p>
        </p:txBody>
      </p:sp>
    </p:spTree>
    <p:extLst>
      <p:ext uri="{BB962C8B-B14F-4D97-AF65-F5344CB8AC3E}">
        <p14:creationId xmlns:p14="http://schemas.microsoft.com/office/powerpoint/2010/main" val="1254915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EB5EDDFD-9A46-48CA-890B-08B47B6B6617}"/>
              </a:ext>
            </a:extLst>
          </p:cNvPr>
          <p:cNvSpPr>
            <a:spLocks noGrp="1"/>
          </p:cNvSpPr>
          <p:nvPr>
            <p:ph type="sldNum" sz="quarter" idx="10"/>
          </p:nvPr>
        </p:nvSpPr>
        <p:spPr/>
        <p:txBody>
          <a:bodyPr/>
          <a:lstStyle>
            <a:lvl1pPr>
              <a:defRPr/>
            </a:lvl1pPr>
          </a:lstStyle>
          <a:p>
            <a:pPr>
              <a:defRPr/>
            </a:pPr>
            <a:fld id="{5FB2B2AD-EE6D-437C-9D44-11C660CF6272}" type="slidenum">
              <a:rPr lang="en-US" smtClean="0"/>
              <a:pPr>
                <a:defRPr/>
              </a:pPr>
              <a:t>‹#›</a:t>
            </a:fld>
            <a:endParaRPr lang="en-US" dirty="0"/>
          </a:p>
        </p:txBody>
      </p:sp>
    </p:spTree>
    <p:extLst>
      <p:ext uri="{BB962C8B-B14F-4D97-AF65-F5344CB8AC3E}">
        <p14:creationId xmlns:p14="http://schemas.microsoft.com/office/powerpoint/2010/main" val="1355608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152401"/>
            <a:ext cx="10160000" cy="830749"/>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Slide Number Placeholder 22">
            <a:extLst>
              <a:ext uri="{FF2B5EF4-FFF2-40B4-BE49-F238E27FC236}">
                <a16:creationId xmlns="" xmlns:a16="http://schemas.microsoft.com/office/drawing/2014/main" id="{C1EBB699-8ED3-40AF-BD20-4BE3FCA63DAF}"/>
              </a:ext>
            </a:extLst>
          </p:cNvPr>
          <p:cNvSpPr>
            <a:spLocks noGrp="1"/>
          </p:cNvSpPr>
          <p:nvPr>
            <p:ph type="sldNum" sz="quarter" idx="10"/>
          </p:nvPr>
        </p:nvSpPr>
        <p:spPr/>
        <p:txBody>
          <a:bodyPr/>
          <a:lstStyle>
            <a:lvl1pPr>
              <a:defRPr/>
            </a:lvl1pPr>
          </a:lstStyle>
          <a:p>
            <a:pPr>
              <a:defRPr/>
            </a:pPr>
            <a:fld id="{9098A8DF-9A43-41E9-880E-D603C8496F01}" type="slidenum">
              <a:rPr lang="en-US" smtClean="0"/>
              <a:pPr>
                <a:defRPr/>
              </a:pPr>
              <a:t>‹#›</a:t>
            </a:fld>
            <a:endParaRPr lang="en-US" dirty="0"/>
          </a:p>
        </p:txBody>
      </p:sp>
    </p:spTree>
    <p:extLst>
      <p:ext uri="{BB962C8B-B14F-4D97-AF65-F5344CB8AC3E}">
        <p14:creationId xmlns:p14="http://schemas.microsoft.com/office/powerpoint/2010/main" val="2451030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152401"/>
            <a:ext cx="10036537" cy="822325"/>
          </a:xfrm>
        </p:spPr>
        <p:txBody>
          <a:bodyPr/>
          <a:lstStyle>
            <a:lvl1pPr>
              <a:defRPr sz="3200"/>
            </a:lvl1pPr>
          </a:lstStyle>
          <a:p>
            <a:r>
              <a:rPr lang="en-US"/>
              <a:t>Click to edit Master title style</a:t>
            </a:r>
            <a:endParaRPr lang="en-US" dirty="0"/>
          </a:p>
        </p:txBody>
      </p:sp>
      <p:sp>
        <p:nvSpPr>
          <p:cNvPr id="3" name="Slide Number Placeholder 22">
            <a:extLst>
              <a:ext uri="{FF2B5EF4-FFF2-40B4-BE49-F238E27FC236}">
                <a16:creationId xmlns="" xmlns:a16="http://schemas.microsoft.com/office/drawing/2014/main" id="{CC9DFD58-5ECC-4ACF-AB9A-3069033E0926}"/>
              </a:ext>
            </a:extLst>
          </p:cNvPr>
          <p:cNvSpPr>
            <a:spLocks noGrp="1"/>
          </p:cNvSpPr>
          <p:nvPr>
            <p:ph type="sldNum" sz="quarter" idx="10"/>
          </p:nvPr>
        </p:nvSpPr>
        <p:spPr/>
        <p:txBody>
          <a:bodyPr/>
          <a:lstStyle>
            <a:lvl1pPr>
              <a:defRPr/>
            </a:lvl1pPr>
          </a:lstStyle>
          <a:p>
            <a:pPr>
              <a:defRPr/>
            </a:pPr>
            <a:fld id="{84F5B624-41C5-4E5F-8B3B-B841D9330775}" type="slidenum">
              <a:rPr lang="en-US" smtClean="0"/>
              <a:pPr>
                <a:defRPr/>
              </a:pPr>
              <a:t>‹#›</a:t>
            </a:fld>
            <a:endParaRPr lang="en-US" dirty="0"/>
          </a:p>
        </p:txBody>
      </p:sp>
    </p:spTree>
    <p:extLst>
      <p:ext uri="{BB962C8B-B14F-4D97-AF65-F5344CB8AC3E}">
        <p14:creationId xmlns:p14="http://schemas.microsoft.com/office/powerpoint/2010/main" val="2249955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302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30749"/>
          </a:xfrm>
        </p:spPr>
        <p:txBody>
          <a:bodyPr/>
          <a:lstStyle>
            <a:lvl1pPr algn="l">
              <a:buNone/>
              <a:defRPr sz="2800" b="1"/>
            </a:lvl1pPr>
          </a:lstStyle>
          <a:p>
            <a:r>
              <a:rPr lang="en-US"/>
              <a:t>Click to edit Master title style</a:t>
            </a:r>
            <a:endParaRPr lang="en-US"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2">
            <a:extLst>
              <a:ext uri="{FF2B5EF4-FFF2-40B4-BE49-F238E27FC236}">
                <a16:creationId xmlns="" xmlns:a16="http://schemas.microsoft.com/office/drawing/2014/main" id="{D1E977CE-BEBC-4A9D-B530-9994B77D8A15}"/>
              </a:ext>
            </a:extLst>
          </p:cNvPr>
          <p:cNvSpPr>
            <a:spLocks noGrp="1"/>
          </p:cNvSpPr>
          <p:nvPr>
            <p:ph type="sldNum" sz="quarter" idx="10"/>
          </p:nvPr>
        </p:nvSpPr>
        <p:spPr/>
        <p:txBody>
          <a:bodyPr/>
          <a:lstStyle>
            <a:lvl1pPr>
              <a:defRPr/>
            </a:lvl1pPr>
          </a:lstStyle>
          <a:p>
            <a:pPr>
              <a:defRPr/>
            </a:pPr>
            <a:fld id="{4FC91A42-333F-4B50-8737-0A22EB9C7025}" type="slidenum">
              <a:rPr lang="en-US" smtClean="0"/>
              <a:pPr>
                <a:defRPr/>
              </a:pPr>
              <a:t>‹#›</a:t>
            </a:fld>
            <a:endParaRPr lang="en-US" dirty="0"/>
          </a:p>
        </p:txBody>
      </p:sp>
    </p:spTree>
    <p:extLst>
      <p:ext uri="{BB962C8B-B14F-4D97-AF65-F5344CB8AC3E}">
        <p14:creationId xmlns:p14="http://schemas.microsoft.com/office/powerpoint/2010/main" val="3754570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304357F5-DD87-42FC-AC10-1022145C03D6}"/>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1E47E15-9434-4EF5-BD28-D7295A4C1074}"/>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469573DD-277B-4CBE-A0D3-6B32C486833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Rectangle 6">
            <a:extLst>
              <a:ext uri="{FF2B5EF4-FFF2-40B4-BE49-F238E27FC236}">
                <a16:creationId xmlns="" xmlns:a16="http://schemas.microsoft.com/office/drawing/2014/main" id="{4844BE8F-E631-4821-A520-6A1D09E217DB}"/>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2800"/>
            </a:lvl1pPr>
          </a:lstStyle>
          <a:p>
            <a:pPr lvl="0"/>
            <a:r>
              <a:rPr lang="en-US" noProof="0"/>
              <a:t>Click icon to add picture</a:t>
            </a:r>
            <a:endParaRPr lang="en-US" noProof="0" dirty="0"/>
          </a:p>
        </p:txBody>
      </p:sp>
      <p:sp>
        <p:nvSpPr>
          <p:cNvPr id="8" name="Slide Number Placeholder 12">
            <a:extLst>
              <a:ext uri="{FF2B5EF4-FFF2-40B4-BE49-F238E27FC236}">
                <a16:creationId xmlns="" xmlns:a16="http://schemas.microsoft.com/office/drawing/2014/main" id="{227BA951-271B-47B1-A1B8-5AB18D682976}"/>
              </a:ext>
            </a:extLst>
          </p:cNvPr>
          <p:cNvSpPr>
            <a:spLocks noGrp="1"/>
          </p:cNvSpPr>
          <p:nvPr>
            <p:ph type="sldNum" sz="quarter" idx="10"/>
          </p:nvPr>
        </p:nvSpPr>
        <p:spPr>
          <a:xfrm>
            <a:off x="0" y="4667251"/>
            <a:ext cx="1930400" cy="663575"/>
          </a:xfrm>
        </p:spPr>
        <p:txBody>
          <a:bodyPr/>
          <a:lstStyle>
            <a:lvl1pPr>
              <a:defRPr sz="2800"/>
            </a:lvl1pPr>
          </a:lstStyle>
          <a:p>
            <a:pPr>
              <a:defRPr/>
            </a:pPr>
            <a:fld id="{A4E366F7-16D0-4920-B9B5-091AAE788B6C}" type="slidenum">
              <a:rPr lang="en-US" smtClean="0"/>
              <a:pPr>
                <a:defRPr/>
              </a:pPr>
              <a:t>‹#›</a:t>
            </a:fld>
            <a:endParaRPr lang="en-US" dirty="0"/>
          </a:p>
        </p:txBody>
      </p:sp>
    </p:spTree>
    <p:extLst>
      <p:ext uri="{BB962C8B-B14F-4D97-AF65-F5344CB8AC3E}">
        <p14:creationId xmlns:p14="http://schemas.microsoft.com/office/powerpoint/2010/main" val="4172926544"/>
      </p:ext>
    </p:extLst>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0EFCB-4BCD-4800-B64F-83C39D7F8D58}"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E079-2B14-430B-97B3-1C0F180E532B}" type="slidenum">
              <a:rPr lang="en-US" smtClean="0"/>
              <a:t>‹#›</a:t>
            </a:fld>
            <a:endParaRPr lang="en-US"/>
          </a:p>
        </p:txBody>
      </p:sp>
    </p:spTree>
    <p:extLst>
      <p:ext uri="{BB962C8B-B14F-4D97-AF65-F5344CB8AC3E}">
        <p14:creationId xmlns:p14="http://schemas.microsoft.com/office/powerpoint/2010/main" val="34621545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1"/>
            <a:ext cx="10058400" cy="822325"/>
          </a:xfrm>
        </p:spPr>
        <p:txBody>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a:extLst>
              <a:ext uri="{FF2B5EF4-FFF2-40B4-BE49-F238E27FC236}">
                <a16:creationId xmlns="" xmlns:a16="http://schemas.microsoft.com/office/drawing/2014/main" id="{ED597368-E060-4C3E-BE40-AF167B90F8B8}"/>
              </a:ext>
            </a:extLst>
          </p:cNvPr>
          <p:cNvSpPr>
            <a:spLocks noGrp="1"/>
          </p:cNvSpPr>
          <p:nvPr>
            <p:ph type="sldNum" sz="quarter" idx="10"/>
          </p:nvPr>
        </p:nvSpPr>
        <p:spPr/>
        <p:txBody>
          <a:bodyPr/>
          <a:lstStyle>
            <a:lvl1pPr>
              <a:defRPr/>
            </a:lvl1pPr>
          </a:lstStyle>
          <a:p>
            <a:pPr>
              <a:defRPr/>
            </a:pPr>
            <a:fld id="{0CF12D35-0074-4C19-A4E3-384BE9422F1B}" type="slidenum">
              <a:rPr lang="en-US" smtClean="0"/>
              <a:pPr>
                <a:defRPr/>
              </a:pPr>
              <a:t>‹#›</a:t>
            </a:fld>
            <a:endParaRPr lang="en-US" dirty="0"/>
          </a:p>
        </p:txBody>
      </p:sp>
    </p:spTree>
    <p:extLst>
      <p:ext uri="{BB962C8B-B14F-4D97-AF65-F5344CB8AC3E}">
        <p14:creationId xmlns:p14="http://schemas.microsoft.com/office/powerpoint/2010/main" val="1374222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91713C5-9A13-4D8E-B231-404C26CFE7D1}"/>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Rectangle 4">
            <a:extLst>
              <a:ext uri="{FF2B5EF4-FFF2-40B4-BE49-F238E27FC236}">
                <a16:creationId xmlns="" xmlns:a16="http://schemas.microsoft.com/office/drawing/2014/main" id="{6AC3225F-156C-4DD5-BF35-AD3D2CC9D809}"/>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ectangle 5">
            <a:extLst>
              <a:ext uri="{FF2B5EF4-FFF2-40B4-BE49-F238E27FC236}">
                <a16:creationId xmlns="" xmlns:a16="http://schemas.microsoft.com/office/drawing/2014/main" id="{A84A2B91-5A0C-499E-9D94-D5D3B75CA03D}"/>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 xmlns:a16="http://schemas.microsoft.com/office/drawing/2014/main" id="{230AC267-9B1F-4D43-84A2-D92C34EC0FF8}"/>
              </a:ext>
            </a:extLst>
          </p:cNvPr>
          <p:cNvSpPr>
            <a:spLocks noGrp="1"/>
          </p:cNvSpPr>
          <p:nvPr>
            <p:ph type="sldNum" sz="quarter" idx="10"/>
          </p:nvPr>
        </p:nvSpPr>
        <p:spPr>
          <a:xfrm rot="5400000">
            <a:off x="8075084" y="103717"/>
            <a:ext cx="533400" cy="325967"/>
          </a:xfrm>
        </p:spPr>
        <p:txBody>
          <a:bodyPr/>
          <a:lstStyle>
            <a:lvl1pPr>
              <a:defRPr/>
            </a:lvl1pPr>
          </a:lstStyle>
          <a:p>
            <a:pPr>
              <a:defRPr/>
            </a:pPr>
            <a:fld id="{52BFC929-0A14-42D9-B8B9-769CC5C182FF}" type="slidenum">
              <a:rPr lang="en-US" smtClean="0"/>
              <a:pPr>
                <a:defRPr/>
              </a:pPr>
              <a:t>‹#›</a:t>
            </a:fld>
            <a:endParaRPr lang="en-US" dirty="0"/>
          </a:p>
        </p:txBody>
      </p:sp>
      <p:pic>
        <p:nvPicPr>
          <p:cNvPr id="8" name="Picture 13">
            <a:extLst>
              <a:ext uri="{FF2B5EF4-FFF2-40B4-BE49-F238E27FC236}">
                <a16:creationId xmlns="" xmlns:a16="http://schemas.microsoft.com/office/drawing/2014/main" id="{CF359871-63B9-437F-BD79-A6F2BCDD13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8734" y="33339"/>
            <a:ext cx="2842684"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05548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12DD92-2D25-42D1-9644-950AF54ED116}"/>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 xmlns:a16="http://schemas.microsoft.com/office/drawing/2014/main" id="{DDE92108-736D-4169-997C-56EBC03B6A3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 xmlns:a16="http://schemas.microsoft.com/office/drawing/2014/main" id="{6AF49C08-BE98-458E-A290-BB23D59164A5}"/>
              </a:ext>
            </a:extLst>
          </p:cNvPr>
          <p:cNvSpPr>
            <a:spLocks noGrp="1"/>
          </p:cNvSpPr>
          <p:nvPr>
            <p:ph type="dt" sz="half" idx="10"/>
          </p:nvPr>
        </p:nvSpPr>
        <p:spPr/>
        <p:txBody>
          <a:bodyPr/>
          <a:lstStyle/>
          <a:p>
            <a:pPr>
              <a:defRPr/>
            </a:pPr>
            <a:fld id="{7630AB68-D722-4334-AB7F-739FA6715AD4}" type="datetime1">
              <a:rPr lang="en-US">
                <a:solidFill>
                  <a:prstClr val="black"/>
                </a:solidFill>
              </a:rPr>
              <a:pPr>
                <a:defRPr/>
              </a:pPr>
              <a:t>3/6/2023</a:t>
            </a:fld>
            <a:endParaRPr lang="en-US" dirty="0">
              <a:solidFill>
                <a:prstClr val="black"/>
              </a:solidFill>
            </a:endParaRPr>
          </a:p>
        </p:txBody>
      </p:sp>
      <p:sp>
        <p:nvSpPr>
          <p:cNvPr id="5" name="Footer Placeholder 4">
            <a:extLst>
              <a:ext uri="{FF2B5EF4-FFF2-40B4-BE49-F238E27FC236}">
                <a16:creationId xmlns="" xmlns:a16="http://schemas.microsoft.com/office/drawing/2014/main" id="{A5D9C317-93F7-4696-936A-F336B29947E2}"/>
              </a:ext>
            </a:extLst>
          </p:cNvPr>
          <p:cNvSpPr>
            <a:spLocks noGrp="1"/>
          </p:cNvSpPr>
          <p:nvPr>
            <p:ph type="ftr" sz="quarter" idx="11"/>
          </p:nvPr>
        </p:nvSpPr>
        <p:spPr/>
        <p:txBody>
          <a:bodyPr/>
          <a:lstStyle/>
          <a:p>
            <a:pPr>
              <a:defRPr/>
            </a:pPr>
            <a:r>
              <a:rPr lang="en-US">
                <a:solidFill>
                  <a:prstClr val="black"/>
                </a:solidFill>
              </a:rPr>
              <a:t>Input and Output in C</a:t>
            </a:r>
          </a:p>
        </p:txBody>
      </p:sp>
      <p:sp>
        <p:nvSpPr>
          <p:cNvPr id="6" name="Slide Number Placeholder 5">
            <a:extLst>
              <a:ext uri="{FF2B5EF4-FFF2-40B4-BE49-F238E27FC236}">
                <a16:creationId xmlns="" xmlns:a16="http://schemas.microsoft.com/office/drawing/2014/main" id="{6B82F2C8-E1F9-463C-AB67-7C424E15E4DC}"/>
              </a:ext>
            </a:extLst>
          </p:cNvPr>
          <p:cNvSpPr>
            <a:spLocks noGrp="1"/>
          </p:cNvSpPr>
          <p:nvPr>
            <p:ph type="sldNum" sz="quarter" idx="12"/>
          </p:nvPr>
        </p:nvSpPr>
        <p:spPr/>
        <p:txBody>
          <a:bodyPr/>
          <a:lstStyle/>
          <a:p>
            <a:pPr>
              <a:defRPr/>
            </a:pPr>
            <a:fld id="{2EDC5E2E-DB7C-4067-A06D-30F294AAD169}" type="slidenum">
              <a:rPr lang="en-US" smtClean="0"/>
              <a:pPr>
                <a:defRPr/>
              </a:pPr>
              <a:t>‹#›</a:t>
            </a:fld>
            <a:endParaRPr lang="en-US" dirty="0"/>
          </a:p>
        </p:txBody>
      </p:sp>
    </p:spTree>
    <p:extLst>
      <p:ext uri="{BB962C8B-B14F-4D97-AF65-F5344CB8AC3E}">
        <p14:creationId xmlns:p14="http://schemas.microsoft.com/office/powerpoint/2010/main" val="800340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able Placeholder 2"/>
          <p:cNvSpPr>
            <a:spLocks noGrp="1"/>
          </p:cNvSpPr>
          <p:nvPr>
            <p:ph type="tbl" idx="1"/>
          </p:nvPr>
        </p:nvSpPr>
        <p:spPr>
          <a:xfrm>
            <a:off x="1576917" y="2017713"/>
            <a:ext cx="10363200" cy="4114800"/>
          </a:xfrm>
        </p:spPr>
        <p:txBody>
          <a:bodyPr rtlCol="0">
            <a:normAutofit/>
          </a:bodyPr>
          <a:lstStyle/>
          <a:p>
            <a:pPr lvl="0"/>
            <a:endParaRPr lang="en-US" noProof="0"/>
          </a:p>
        </p:txBody>
      </p:sp>
      <p:sp>
        <p:nvSpPr>
          <p:cNvPr id="4" name="Rectangle 17">
            <a:extLst>
              <a:ext uri="{FF2B5EF4-FFF2-40B4-BE49-F238E27FC236}">
                <a16:creationId xmlns="" xmlns:a16="http://schemas.microsoft.com/office/drawing/2014/main" id="{0FEA3269-3791-4242-BC03-3D073392AEC5}"/>
              </a:ext>
            </a:extLst>
          </p:cNvPr>
          <p:cNvSpPr>
            <a:spLocks noGrp="1" noChangeArrowheads="1"/>
          </p:cNvSpPr>
          <p:nvPr>
            <p:ph type="ftr" sz="quarter" idx="10"/>
          </p:nvPr>
        </p:nvSpPr>
        <p:spPr/>
        <p:txBody>
          <a:bodyPr/>
          <a:lstStyle>
            <a:lvl1pPr>
              <a:defRPr/>
            </a:lvl1pPr>
          </a:lstStyle>
          <a:p>
            <a:pPr>
              <a:defRPr/>
            </a:pPr>
            <a:r>
              <a:rPr lang="en-US">
                <a:solidFill>
                  <a:prstClr val="black"/>
                </a:solidFill>
              </a:rPr>
              <a:t>Input and Output in C</a:t>
            </a:r>
          </a:p>
        </p:txBody>
      </p:sp>
    </p:spTree>
    <p:extLst>
      <p:ext uri="{BB962C8B-B14F-4D97-AF65-F5344CB8AC3E}">
        <p14:creationId xmlns:p14="http://schemas.microsoft.com/office/powerpoint/2010/main" val="4246376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0EFCB-4BCD-4800-B64F-83C39D7F8D58}"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6AE079-2B14-430B-97B3-1C0F180E532B}" type="slidenum">
              <a:rPr lang="en-US" smtClean="0"/>
              <a:t>‹#›</a:t>
            </a:fld>
            <a:endParaRPr lang="en-US"/>
          </a:p>
        </p:txBody>
      </p:sp>
    </p:spTree>
    <p:extLst>
      <p:ext uri="{BB962C8B-B14F-4D97-AF65-F5344CB8AC3E}">
        <p14:creationId xmlns:p14="http://schemas.microsoft.com/office/powerpoint/2010/main" val="3046692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0EFCB-4BCD-4800-B64F-83C39D7F8D58}"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AE079-2B14-430B-97B3-1C0F180E532B}" type="slidenum">
              <a:rPr lang="en-US" smtClean="0"/>
              <a:t>‹#›</a:t>
            </a:fld>
            <a:endParaRPr lang="en-US"/>
          </a:p>
        </p:txBody>
      </p:sp>
    </p:spTree>
    <p:extLst>
      <p:ext uri="{BB962C8B-B14F-4D97-AF65-F5344CB8AC3E}">
        <p14:creationId xmlns:p14="http://schemas.microsoft.com/office/powerpoint/2010/main" val="221095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0EFCB-4BCD-4800-B64F-83C39D7F8D58}" type="datetimeFigureOut">
              <a:rPr lang="en-US" smtClean="0"/>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6AE079-2B14-430B-97B3-1C0F180E532B}" type="slidenum">
              <a:rPr lang="en-US" smtClean="0"/>
              <a:t>‹#›</a:t>
            </a:fld>
            <a:endParaRPr lang="en-US"/>
          </a:p>
        </p:txBody>
      </p:sp>
    </p:spTree>
    <p:extLst>
      <p:ext uri="{BB962C8B-B14F-4D97-AF65-F5344CB8AC3E}">
        <p14:creationId xmlns:p14="http://schemas.microsoft.com/office/powerpoint/2010/main" val="259005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0EFCB-4BCD-4800-B64F-83C39D7F8D58}" type="datetimeFigureOut">
              <a:rPr lang="en-US" smtClean="0"/>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6AE079-2B14-430B-97B3-1C0F180E532B}" type="slidenum">
              <a:rPr lang="en-US" smtClean="0"/>
              <a:t>‹#›</a:t>
            </a:fld>
            <a:endParaRPr lang="en-US"/>
          </a:p>
        </p:txBody>
      </p:sp>
    </p:spTree>
    <p:extLst>
      <p:ext uri="{BB962C8B-B14F-4D97-AF65-F5344CB8AC3E}">
        <p14:creationId xmlns:p14="http://schemas.microsoft.com/office/powerpoint/2010/main" val="306507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0EFCB-4BCD-4800-B64F-83C39D7F8D58}" type="datetimeFigureOut">
              <a:rPr lang="en-US" smtClean="0"/>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6AE079-2B14-430B-97B3-1C0F180E532B}" type="slidenum">
              <a:rPr lang="en-US" smtClean="0"/>
              <a:t>‹#›</a:t>
            </a:fld>
            <a:endParaRPr lang="en-US"/>
          </a:p>
        </p:txBody>
      </p:sp>
    </p:spTree>
    <p:extLst>
      <p:ext uri="{BB962C8B-B14F-4D97-AF65-F5344CB8AC3E}">
        <p14:creationId xmlns:p14="http://schemas.microsoft.com/office/powerpoint/2010/main" val="340727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0EFCB-4BCD-4800-B64F-83C39D7F8D58}"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AE079-2B14-430B-97B3-1C0F180E532B}" type="slidenum">
              <a:rPr lang="en-US" smtClean="0"/>
              <a:t>‹#›</a:t>
            </a:fld>
            <a:endParaRPr lang="en-US"/>
          </a:p>
        </p:txBody>
      </p:sp>
    </p:spTree>
    <p:extLst>
      <p:ext uri="{BB962C8B-B14F-4D97-AF65-F5344CB8AC3E}">
        <p14:creationId xmlns:p14="http://schemas.microsoft.com/office/powerpoint/2010/main" val="1635266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0EFCB-4BCD-4800-B64F-83C39D7F8D58}"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6AE079-2B14-430B-97B3-1C0F180E532B}" type="slidenum">
              <a:rPr lang="en-US" smtClean="0"/>
              <a:t>‹#›</a:t>
            </a:fld>
            <a:endParaRPr lang="en-US"/>
          </a:p>
        </p:txBody>
      </p:sp>
    </p:spTree>
    <p:extLst>
      <p:ext uri="{BB962C8B-B14F-4D97-AF65-F5344CB8AC3E}">
        <p14:creationId xmlns:p14="http://schemas.microsoft.com/office/powerpoint/2010/main" val="338851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0EFCB-4BCD-4800-B64F-83C39D7F8D58}" type="datetimeFigureOut">
              <a:rPr lang="en-US" smtClean="0"/>
              <a:t>3/6/2023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AE079-2B14-430B-97B3-1C0F180E532B}" type="slidenum">
              <a:rPr lang="en-US" smtClean="0"/>
              <a:t>‹#›</a:t>
            </a:fld>
            <a:endParaRPr lang="en-US"/>
          </a:p>
        </p:txBody>
      </p:sp>
    </p:spTree>
    <p:extLst>
      <p:ext uri="{BB962C8B-B14F-4D97-AF65-F5344CB8AC3E}">
        <p14:creationId xmlns:p14="http://schemas.microsoft.com/office/powerpoint/2010/main" val="2601163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a:extLst>
              <a:ext uri="{FF2B5EF4-FFF2-40B4-BE49-F238E27FC236}">
                <a16:creationId xmlns="" xmlns:a16="http://schemas.microsoft.com/office/drawing/2014/main" id="{D7CA1336-7541-493D-9460-68E30C0A87B8}"/>
              </a:ext>
            </a:extLst>
          </p:cNvPr>
          <p:cNvSpPr>
            <a:spLocks noGrp="1"/>
          </p:cNvSpPr>
          <p:nvPr>
            <p:ph type="title"/>
          </p:nvPr>
        </p:nvSpPr>
        <p:spPr bwMode="auto">
          <a:xfrm>
            <a:off x="812800" y="152401"/>
            <a:ext cx="10058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a:extLst>
              <a:ext uri="{FF2B5EF4-FFF2-40B4-BE49-F238E27FC236}">
                <a16:creationId xmlns="" xmlns:a16="http://schemas.microsoft.com/office/drawing/2014/main" id="{C7C5EC14-E897-400A-B559-C531674608FE}"/>
              </a:ext>
            </a:extLst>
          </p:cNvPr>
          <p:cNvSpPr>
            <a:spLocks noGrp="1"/>
          </p:cNvSpPr>
          <p:nvPr>
            <p:ph type="body" idx="1"/>
          </p:nvPr>
        </p:nvSpPr>
        <p:spPr bwMode="auto">
          <a:xfrm>
            <a:off x="817033" y="1235075"/>
            <a:ext cx="10871200" cy="489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 xmlns:a16="http://schemas.microsoft.com/office/drawing/2014/main" id="{C0B2B253-2157-4027-B9CC-74B898CABDE0}"/>
              </a:ext>
            </a:extLst>
          </p:cNvPr>
          <p:cNvSpPr/>
          <p:nvPr/>
        </p:nvSpPr>
        <p:spPr bwMode="white">
          <a:xfrm>
            <a:off x="0" y="990600"/>
            <a:ext cx="12192000" cy="2286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Rectangle 7">
            <a:extLst>
              <a:ext uri="{FF2B5EF4-FFF2-40B4-BE49-F238E27FC236}">
                <a16:creationId xmlns="" xmlns:a16="http://schemas.microsoft.com/office/drawing/2014/main" id="{745EF1B9-3B18-4289-82A8-8690EE08E501}"/>
              </a:ext>
            </a:extLst>
          </p:cNvPr>
          <p:cNvSpPr/>
          <p:nvPr/>
        </p:nvSpPr>
        <p:spPr>
          <a:xfrm>
            <a:off x="0" y="9906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9" name="Rectangle 8">
            <a:extLst>
              <a:ext uri="{FF2B5EF4-FFF2-40B4-BE49-F238E27FC236}">
                <a16:creationId xmlns="" xmlns:a16="http://schemas.microsoft.com/office/drawing/2014/main" id="{506397B9-101B-4CE2-8A7B-41414B3BBA40}"/>
              </a:ext>
            </a:extLst>
          </p:cNvPr>
          <p:cNvSpPr/>
          <p:nvPr/>
        </p:nvSpPr>
        <p:spPr>
          <a:xfrm>
            <a:off x="787400" y="99060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23" name="Slide Number Placeholder 22">
            <a:extLst>
              <a:ext uri="{FF2B5EF4-FFF2-40B4-BE49-F238E27FC236}">
                <a16:creationId xmlns="" xmlns:a16="http://schemas.microsoft.com/office/drawing/2014/main" id="{A752C364-9BB3-429D-BCF0-C9FC158EEA30}"/>
              </a:ext>
            </a:extLst>
          </p:cNvPr>
          <p:cNvSpPr>
            <a:spLocks noGrp="1"/>
          </p:cNvSpPr>
          <p:nvPr>
            <p:ph type="sldNum" sz="quarter" idx="4"/>
          </p:nvPr>
        </p:nvSpPr>
        <p:spPr>
          <a:xfrm>
            <a:off x="0" y="982664"/>
            <a:ext cx="711200" cy="236537"/>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A4E366F7-16D0-4920-B9B5-091AAE788B6C}" type="slidenum">
              <a:rPr lang="en-US" smtClean="0"/>
              <a:pPr>
                <a:defRPr/>
              </a:pPr>
              <a:t>‹#›</a:t>
            </a:fld>
            <a:endParaRPr lang="en-US" dirty="0"/>
          </a:p>
        </p:txBody>
      </p:sp>
      <p:pic>
        <p:nvPicPr>
          <p:cNvPr id="1032" name="Picture 1">
            <a:extLst>
              <a:ext uri="{FF2B5EF4-FFF2-40B4-BE49-F238E27FC236}">
                <a16:creationId xmlns="" xmlns:a16="http://schemas.microsoft.com/office/drawing/2014/main" id="{05193B71-8102-419E-9C72-2B88F029A9D8}"/>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0871200" y="76200"/>
            <a:ext cx="13208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3">
            <a:extLst>
              <a:ext uri="{FF2B5EF4-FFF2-40B4-BE49-F238E27FC236}">
                <a16:creationId xmlns="" xmlns:a16="http://schemas.microsoft.com/office/drawing/2014/main" id="{229491CD-5575-4D52-8518-8F4CAAB7A6D0}"/>
              </a:ext>
            </a:extLst>
          </p:cNvPr>
          <p:cNvSpPr txBox="1">
            <a:spLocks/>
          </p:cNvSpPr>
          <p:nvPr/>
        </p:nvSpPr>
        <p:spPr>
          <a:xfrm>
            <a:off x="812800" y="6248401"/>
            <a:ext cx="73152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l">
              <a:defRPr/>
            </a:pPr>
            <a:r>
              <a:rPr lang="en-US" dirty="0">
                <a:solidFill>
                  <a:srgbClr val="9F2936"/>
                </a:solidFill>
              </a:rPr>
              <a:t>© ISBAT </a:t>
            </a:r>
            <a:r>
              <a:rPr lang="en-US" dirty="0" smtClean="0">
                <a:solidFill>
                  <a:srgbClr val="9F2936"/>
                </a:solidFill>
              </a:rPr>
              <a:t>UNIVERSITY.</a:t>
            </a:r>
            <a:endParaRPr lang="en-US" dirty="0">
              <a:solidFill>
                <a:srgbClr val="9F2936"/>
              </a:solidFill>
            </a:endParaRPr>
          </a:p>
        </p:txBody>
      </p:sp>
      <p:sp>
        <p:nvSpPr>
          <p:cNvPr id="12" name="Rectangle 11">
            <a:extLst>
              <a:ext uri="{FF2B5EF4-FFF2-40B4-BE49-F238E27FC236}">
                <a16:creationId xmlns="" xmlns:a16="http://schemas.microsoft.com/office/drawing/2014/main" id="{A4A8A270-46BF-4FB9-961C-58962BDEDA0F}"/>
              </a:ext>
            </a:extLst>
          </p:cNvPr>
          <p:cNvSpPr/>
          <p:nvPr/>
        </p:nvSpPr>
        <p:spPr>
          <a:xfrm flipV="1">
            <a:off x="812800" y="6202364"/>
            <a:ext cx="10871200" cy="46037"/>
          </a:xfrm>
          <a:prstGeom prst="rect">
            <a:avLst/>
          </a:prstGeom>
          <a:solidFill>
            <a:schemeClr val="accent1">
              <a:lumMod val="75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3" name="Date Placeholder 13">
            <a:extLst>
              <a:ext uri="{FF2B5EF4-FFF2-40B4-BE49-F238E27FC236}">
                <a16:creationId xmlns="" xmlns:a16="http://schemas.microsoft.com/office/drawing/2014/main" id="{4BAD2506-975B-4021-808E-E3A3498139E0}"/>
              </a:ext>
            </a:extLst>
          </p:cNvPr>
          <p:cNvSpPr txBox="1">
            <a:spLocks/>
          </p:cNvSpPr>
          <p:nvPr/>
        </p:nvSpPr>
        <p:spPr>
          <a:xfrm>
            <a:off x="9042400" y="6248401"/>
            <a:ext cx="2641600" cy="365125"/>
          </a:xfrm>
          <a:prstGeom prst="rect">
            <a:avLst/>
          </a:prstGeom>
        </p:spPr>
        <p:txBody>
          <a:bodyPr anchor="ctr"/>
          <a:lstStyle>
            <a:defPPr>
              <a:defRPr lang="en-US"/>
            </a:defPPr>
            <a:lvl1pPr algn="r" rtl="0" eaLnBrk="1" fontAlgn="base" latinLnBrk="0" hangingPunct="1">
              <a:spcBef>
                <a:spcPct val="0"/>
              </a:spcBef>
              <a:spcAft>
                <a:spcPct val="0"/>
              </a:spcAft>
              <a:defRPr kumimoji="0" sz="1050" b="1" kern="1200" smtClean="0">
                <a:solidFill>
                  <a:schemeClr val="accent2">
                    <a:lumMod val="60000"/>
                    <a:lumOff val="40000"/>
                  </a:schemeClr>
                </a:solidFill>
                <a:latin typeface="Century Gothic" panose="020B0502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048FD84-FD27-43FA-9148-9FF84C406015}" type="datetime1">
              <a:rPr lang="en-US">
                <a:solidFill>
                  <a:srgbClr val="9F2936"/>
                </a:solidFill>
              </a:rPr>
              <a:pPr>
                <a:defRPr/>
              </a:pPr>
              <a:t>3/6/2023</a:t>
            </a:fld>
            <a:endParaRPr lang="en-US" dirty="0">
              <a:solidFill>
                <a:srgbClr val="9F2936"/>
              </a:solidFill>
            </a:endParaRPr>
          </a:p>
        </p:txBody>
      </p:sp>
    </p:spTree>
    <p:extLst>
      <p:ext uri="{BB962C8B-B14F-4D97-AF65-F5344CB8AC3E}">
        <p14:creationId xmlns:p14="http://schemas.microsoft.com/office/powerpoint/2010/main" val="2329741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2800" b="1" kern="1200">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Tw Cen MT" pitchFamily="34" charset="0"/>
        </a:defRPr>
      </a:lvl2pPr>
      <a:lvl3pPr algn="l" rtl="0" eaLnBrk="1" fontAlgn="base" hangingPunct="1">
        <a:spcBef>
          <a:spcPct val="0"/>
        </a:spcBef>
        <a:spcAft>
          <a:spcPct val="0"/>
        </a:spcAft>
        <a:defRPr sz="2800" b="1">
          <a:solidFill>
            <a:schemeClr val="tx2"/>
          </a:solidFill>
          <a:latin typeface="Tw Cen MT" pitchFamily="34" charset="0"/>
        </a:defRPr>
      </a:lvl3pPr>
      <a:lvl4pPr algn="l" rtl="0" eaLnBrk="1" fontAlgn="base" hangingPunct="1">
        <a:spcBef>
          <a:spcPct val="0"/>
        </a:spcBef>
        <a:spcAft>
          <a:spcPct val="0"/>
        </a:spcAft>
        <a:defRPr sz="2800" b="1">
          <a:solidFill>
            <a:schemeClr val="tx2"/>
          </a:solidFill>
          <a:latin typeface="Tw Cen MT" pitchFamily="34" charset="0"/>
        </a:defRPr>
      </a:lvl4pPr>
      <a:lvl5pPr algn="l" rtl="0" eaLnBrk="1" fontAlgn="base" hangingPunct="1">
        <a:spcBef>
          <a:spcPct val="0"/>
        </a:spcBef>
        <a:spcAft>
          <a:spcPct val="0"/>
        </a:spcAft>
        <a:defRPr sz="2800" b="1">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1625C95-F8FD-4266-A72B-A81BCAD8B34E}"/>
              </a:ext>
            </a:extLst>
          </p:cNvPr>
          <p:cNvSpPr/>
          <p:nvPr/>
        </p:nvSpPr>
        <p:spPr>
          <a:xfrm>
            <a:off x="1524000" y="6021388"/>
            <a:ext cx="9144000" cy="83661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dirty="0">
              <a:solidFill>
                <a:prstClr val="white"/>
              </a:solidFill>
            </a:endParaRPr>
          </a:p>
        </p:txBody>
      </p:sp>
      <p:sp>
        <p:nvSpPr>
          <p:cNvPr id="9219" name="Rectangle 9">
            <a:extLst>
              <a:ext uri="{FF2B5EF4-FFF2-40B4-BE49-F238E27FC236}">
                <a16:creationId xmlns="" xmlns:a16="http://schemas.microsoft.com/office/drawing/2014/main" id="{094F36E6-B56B-453B-9E20-5BB829D2AB63}"/>
              </a:ext>
            </a:extLst>
          </p:cNvPr>
          <p:cNvSpPr>
            <a:spLocks noGrp="1"/>
          </p:cNvSpPr>
          <p:nvPr>
            <p:ph type="subTitle" idx="1"/>
          </p:nvPr>
        </p:nvSpPr>
        <p:spPr>
          <a:xfrm>
            <a:off x="2971800" y="2020473"/>
            <a:ext cx="6858000" cy="702749"/>
          </a:xfrm>
        </p:spPr>
        <p:txBody>
          <a:bodyPr rtlCol="0"/>
          <a:lstStyle/>
          <a:p>
            <a:pPr eaLnBrk="0" fontAlgn="auto" hangingPunct="0">
              <a:spcBef>
                <a:spcPct val="0"/>
              </a:spcBef>
              <a:defRPr/>
            </a:pPr>
            <a:r>
              <a:rPr lang="en-GB" sz="3600" dirty="0"/>
              <a:t>PCSE214</a:t>
            </a:r>
            <a:r>
              <a:rPr lang="en-US" altLang="en-US" sz="3600" b="1" dirty="0">
                <a:solidFill>
                  <a:schemeClr val="accent1">
                    <a:lumMod val="25000"/>
                  </a:schemeClr>
                </a:solidFill>
                <a:latin typeface="Tw Cen MT" panose="020B0602020104020603" pitchFamily="34" charset="0"/>
              </a:rPr>
              <a:t>- MOBILE APPLICATION DEVELOPMENT</a:t>
            </a:r>
            <a:r>
              <a:rPr lang="en-US" sz="3600" b="1" dirty="0">
                <a:solidFill>
                  <a:schemeClr val="accent1">
                    <a:lumMod val="25000"/>
                  </a:schemeClr>
                </a:solidFill>
                <a:latin typeface="Tw Cen MT" panose="020B0602020104020603" pitchFamily="34" charset="0"/>
              </a:rPr>
              <a:t> </a:t>
            </a:r>
            <a:endParaRPr lang="en-US" altLang="en-US" sz="2800" b="1" dirty="0">
              <a:solidFill>
                <a:schemeClr val="accent1">
                  <a:lumMod val="25000"/>
                </a:schemeClr>
              </a:solidFill>
            </a:endParaRPr>
          </a:p>
        </p:txBody>
      </p:sp>
      <p:pic>
        <p:nvPicPr>
          <p:cNvPr id="5" name="Picture 15">
            <a:extLst>
              <a:ext uri="{FF2B5EF4-FFF2-40B4-BE49-F238E27FC236}">
                <a16:creationId xmlns="" xmlns:a16="http://schemas.microsoft.com/office/drawing/2014/main" id="{A40F0FDF-1BBF-45B1-BC28-7E6E182506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268398"/>
            <a:ext cx="36576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 xmlns:a16="http://schemas.microsoft.com/office/drawing/2014/main" id="{6345F288-27B8-46FF-A38B-D0893BEB2636}"/>
              </a:ext>
            </a:extLst>
          </p:cNvPr>
          <p:cNvSpPr txBox="1"/>
          <p:nvPr/>
        </p:nvSpPr>
        <p:spPr>
          <a:xfrm>
            <a:off x="2971800" y="5099788"/>
            <a:ext cx="5967412" cy="307975"/>
          </a:xfrm>
          <a:prstGeom prst="rect">
            <a:avLst/>
          </a:prstGeom>
          <a:noFill/>
        </p:spPr>
        <p:txBody>
          <a:bodyPr>
            <a:spAutoFit/>
          </a:bodyPr>
          <a:lstStyle/>
          <a:p>
            <a:pPr algn="ctr" eaLnBrk="0" fontAlgn="base" hangingPunct="0">
              <a:spcBef>
                <a:spcPct val="0"/>
              </a:spcBef>
              <a:spcAft>
                <a:spcPct val="0"/>
              </a:spcAft>
              <a:defRPr/>
            </a:pPr>
            <a:r>
              <a:rPr lang="en-US" sz="1400" dirty="0">
                <a:solidFill>
                  <a:prstClr val="black"/>
                </a:solidFill>
                <a:effectLst>
                  <a:outerShdw blurRad="38100" dist="38100" dir="2700000" algn="tl">
                    <a:srgbClr val="000000">
                      <a:alpha val="43137"/>
                    </a:srgbClr>
                  </a:outerShdw>
                </a:effectLst>
                <a:latin typeface="Arial" panose="020B0604020202020204" pitchFamily="34" charset="0"/>
              </a:rPr>
              <a:t>By: Mr. </a:t>
            </a:r>
            <a:r>
              <a:rPr lang="en-US" sz="1400" dirty="0" smtClean="0">
                <a:solidFill>
                  <a:prstClr val="black"/>
                </a:solidFill>
                <a:effectLst>
                  <a:outerShdw blurRad="38100" dist="38100" dir="2700000" algn="tl">
                    <a:srgbClr val="000000">
                      <a:alpha val="43137"/>
                    </a:srgbClr>
                  </a:outerShdw>
                </a:effectLst>
                <a:latin typeface="Arial" panose="020B0604020202020204" pitchFamily="34" charset="0"/>
              </a:rPr>
              <a:t>Tobias Kakooza.</a:t>
            </a:r>
            <a:endParaRPr lang="en-US" sz="1400" dirty="0">
              <a:solidFill>
                <a:prstClr val="black"/>
              </a:solidFill>
              <a:effectLst>
                <a:outerShdw blurRad="38100" dist="38100" dir="2700000" algn="tl">
                  <a:srgbClr val="000000">
                    <a:alpha val="43137"/>
                  </a:srgbClr>
                </a:outerShdw>
              </a:effectLst>
              <a:latin typeface="Arial" panose="020B0604020202020204" pitchFamily="34" charset="0"/>
            </a:endParaRPr>
          </a:p>
        </p:txBody>
      </p:sp>
      <p:sp>
        <p:nvSpPr>
          <p:cNvPr id="8" name="Title 1">
            <a:extLst>
              <a:ext uri="{FF2B5EF4-FFF2-40B4-BE49-F238E27FC236}">
                <a16:creationId xmlns="" xmlns:a16="http://schemas.microsoft.com/office/drawing/2014/main" id="{AB6F90AF-EF0B-4C47-A486-42A137B4EDD9}"/>
              </a:ext>
            </a:extLst>
          </p:cNvPr>
          <p:cNvSpPr txBox="1">
            <a:spLocks/>
          </p:cNvSpPr>
          <p:nvPr/>
        </p:nvSpPr>
        <p:spPr bwMode="auto">
          <a:xfrm>
            <a:off x="1524000" y="6019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n-US"/>
            </a:defPPr>
            <a:lvl1pPr algn="ctr">
              <a:buClrTx/>
              <a:buSzTx/>
              <a:buFontTx/>
              <a:buNone/>
              <a:defRPr sz="2800" b="1">
                <a:solidFill>
                  <a:srgbClr val="FFFF00"/>
                </a:solidFill>
                <a:latin typeface="Agency FB" panose="020B0503020202020204" pitchFamily="34" charset="0"/>
              </a:defRPr>
            </a:lvl1pPr>
            <a:lvl2pPr marL="639763" indent="-273050">
              <a:spcBef>
                <a:spcPts val="550"/>
              </a:spcBef>
              <a:buClr>
                <a:schemeClr val="accent1"/>
              </a:buClr>
              <a:buSzPct val="70000"/>
              <a:buFont typeface="Wingdings 2" panose="05020102010507070707" pitchFamily="18" charset="2"/>
              <a:buChar char=""/>
              <a:defRPr sz="2600">
                <a:latin typeface="Tw Cen MT" panose="020B0602020104020603" pitchFamily="34" charset="0"/>
              </a:defRPr>
            </a:lvl2pPr>
            <a:lvl3pPr indent="-228600">
              <a:spcBef>
                <a:spcPts val="500"/>
              </a:spcBef>
              <a:buClr>
                <a:schemeClr val="accent2"/>
              </a:buClr>
              <a:buSzPct val="75000"/>
              <a:buFont typeface="Wingdings" panose="05000000000000000000" pitchFamily="2" charset="2"/>
              <a:buChar char=""/>
              <a:defRPr sz="2300">
                <a:latin typeface="Tw Cen MT" panose="020B0602020104020603" pitchFamily="34" charset="0"/>
              </a:defRPr>
            </a:lvl3pPr>
            <a:lvl4pPr indent="-228600">
              <a:spcBef>
                <a:spcPts val="400"/>
              </a:spcBef>
              <a:buClr>
                <a:srgbClr val="1B587C"/>
              </a:buClr>
              <a:buSzPct val="75000"/>
              <a:buFont typeface="Wingdings" panose="05000000000000000000" pitchFamily="2" charset="2"/>
              <a:buChar char=""/>
              <a:defRPr sz="2000">
                <a:latin typeface="Tw Cen MT" panose="020B0602020104020603" pitchFamily="34" charset="0"/>
              </a:defRPr>
            </a:lvl4pPr>
            <a:lvl5pPr indent="-228600">
              <a:spcBef>
                <a:spcPts val="400"/>
              </a:spcBef>
              <a:buClr>
                <a:srgbClr val="4E8542"/>
              </a:buClr>
              <a:buSzPct val="65000"/>
              <a:buFont typeface="Wingdings" panose="05000000000000000000" pitchFamily="2" charset="2"/>
              <a:buChar char=""/>
              <a:defRPr sz="2000">
                <a:latin typeface="Tw Cen MT" panose="020B0602020104020603" pitchFamily="34" charset="0"/>
              </a:defRPr>
            </a:lvl5pPr>
            <a:lvl6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6pPr>
            <a:lvl7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7pPr>
            <a:lvl8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8pPr>
            <a:lvl9pPr indent="-228600" eaLnBrk="0" fontAlgn="base" hangingPunct="0">
              <a:spcBef>
                <a:spcPts val="400"/>
              </a:spcBef>
              <a:spcAft>
                <a:spcPct val="0"/>
              </a:spcAft>
              <a:buClr>
                <a:srgbClr val="4E8542"/>
              </a:buClr>
              <a:buSzPct val="65000"/>
              <a:buFont typeface="Wingdings" panose="05000000000000000000" pitchFamily="2" charset="2"/>
              <a:buChar char=""/>
              <a:defRPr sz="2000">
                <a:latin typeface="Tw Cen MT" panose="020B0602020104020603" pitchFamily="34" charset="0"/>
              </a:defRPr>
            </a:lvl9pPr>
          </a:lstStyle>
          <a:p>
            <a:pPr eaLnBrk="0" fontAlgn="base" hangingPunct="0">
              <a:spcBef>
                <a:spcPct val="0"/>
              </a:spcBef>
              <a:spcAft>
                <a:spcPct val="0"/>
              </a:spcAft>
              <a:defRPr/>
            </a:pPr>
            <a:r>
              <a:rPr lang="en-US" altLang="en-US" dirty="0"/>
              <a:t>Professional Certificate in Software Engineering</a:t>
            </a:r>
          </a:p>
        </p:txBody>
      </p:sp>
      <p:sp>
        <p:nvSpPr>
          <p:cNvPr id="11" name="Subtitle 2">
            <a:extLst>
              <a:ext uri="{FF2B5EF4-FFF2-40B4-BE49-F238E27FC236}">
                <a16:creationId xmlns="" xmlns:a16="http://schemas.microsoft.com/office/drawing/2014/main" id="{A2F80F90-4C23-4FC8-A03C-172AA7BFAC05}"/>
              </a:ext>
            </a:extLst>
          </p:cNvPr>
          <p:cNvSpPr txBox="1">
            <a:spLocks/>
          </p:cNvSpPr>
          <p:nvPr/>
        </p:nvSpPr>
        <p:spPr bwMode="auto">
          <a:xfrm>
            <a:off x="2795588" y="3573730"/>
            <a:ext cx="66008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1B587C"/>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4E854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lgn="ctr">
              <a:buClr>
                <a:srgbClr val="9F2936"/>
              </a:buClr>
              <a:buFont typeface="Wingdings" panose="05000000000000000000" pitchFamily="2" charset="2"/>
              <a:buNone/>
              <a:defRPr/>
            </a:pPr>
            <a:r>
              <a:rPr lang="en-US" sz="4000" b="1" dirty="0">
                <a:solidFill>
                  <a:srgbClr val="C19859">
                    <a:lumMod val="75000"/>
                  </a:srgbClr>
                </a:solidFill>
              </a:rPr>
              <a:t>CHAPTER </a:t>
            </a:r>
            <a:r>
              <a:rPr lang="en-US" sz="4000" b="1" dirty="0" smtClean="0">
                <a:solidFill>
                  <a:srgbClr val="C19859">
                    <a:lumMod val="75000"/>
                  </a:srgbClr>
                </a:solidFill>
              </a:rPr>
              <a:t>III</a:t>
            </a:r>
            <a:endParaRPr lang="en-US" sz="4000" b="1" dirty="0">
              <a:solidFill>
                <a:srgbClr val="C19859">
                  <a:lumMod val="75000"/>
                </a:srgbClr>
              </a:solidFill>
            </a:endParaRPr>
          </a:p>
          <a:p>
            <a:pPr marL="0" indent="0" algn="ctr">
              <a:buClr>
                <a:srgbClr val="9F2936"/>
              </a:buClr>
              <a:buFont typeface="Wingdings" panose="05000000000000000000" pitchFamily="2" charset="2"/>
              <a:buNone/>
              <a:defRPr/>
            </a:pPr>
            <a:r>
              <a:rPr lang="en-US" b="1" dirty="0" smtClean="0">
                <a:solidFill>
                  <a:srgbClr val="9F2936"/>
                </a:solidFill>
              </a:rPr>
              <a:t>FRAGMENTS &amp; NAVIGATION</a:t>
            </a:r>
            <a:endParaRPr lang="en-US" b="1" dirty="0">
              <a:solidFill>
                <a:srgbClr val="9F2936"/>
              </a:solidFill>
            </a:endParaRPr>
          </a:p>
        </p:txBody>
      </p:sp>
    </p:spTree>
    <p:extLst>
      <p:ext uri="{BB962C8B-B14F-4D97-AF65-F5344CB8AC3E}">
        <p14:creationId xmlns:p14="http://schemas.microsoft.com/office/powerpoint/2010/main" val="582909219"/>
      </p:ext>
    </p:extLst>
  </p:cSld>
  <p:clrMapOvr>
    <a:masterClrMapping/>
  </p:clrMapOvr>
  <p:transition advTm="187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553231" y="2107194"/>
            <a:ext cx="5553850" cy="3048425"/>
          </a:xfrm>
        </p:spPr>
      </p:pic>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Fragments – Overview</a:t>
            </a:r>
            <a:r>
              <a:rPr lang="en-US" altLang="x-none" dirty="0">
                <a:solidFill>
                  <a:schemeClr val="tx1">
                    <a:lumMod val="95000"/>
                    <a:lumOff val="5000"/>
                  </a:schemeClr>
                </a:solidFill>
              </a:rPr>
              <a:t> </a:t>
            </a:r>
            <a:r>
              <a:rPr lang="en-US" altLang="x-none" dirty="0" smtClean="0">
                <a:solidFill>
                  <a:schemeClr val="tx1">
                    <a:lumMod val="95000"/>
                    <a:lumOff val="5000"/>
                  </a:schemeClr>
                </a:solidFill>
              </a:rPr>
              <a:t>Contd..</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10</a:t>
            </a:fld>
            <a:endParaRPr lang="en-US" dirty="0">
              <a:latin typeface="Arial" panose="020B0604020202020204" pitchFamily="34" charset="0"/>
            </a:endParaRPr>
          </a:p>
        </p:txBody>
      </p:sp>
    </p:spTree>
    <p:extLst>
      <p:ext uri="{BB962C8B-B14F-4D97-AF65-F5344CB8AC3E}">
        <p14:creationId xmlns:p14="http://schemas.microsoft.com/office/powerpoint/2010/main" val="271781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000" dirty="0"/>
              <a:t>The application can embed two fragments in Activity A, when running on a tablet-sized device. However, on a handset-sized screen, there's not enough room for both fragments, so Activity A includes only the fragment for the list of articles, and when the user selects an article, it starts Activity B, which includes the second fragment to read the article.</a:t>
            </a: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Fragments – Description</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11</a:t>
            </a:fld>
            <a:endParaRPr lang="en-US" dirty="0">
              <a:latin typeface="Arial" panose="020B0604020202020204" pitchFamily="34" charset="0"/>
            </a:endParaRPr>
          </a:p>
        </p:txBody>
      </p:sp>
    </p:spTree>
    <p:extLst>
      <p:ext uri="{BB962C8B-B14F-4D97-AF65-F5344CB8AC3E}">
        <p14:creationId xmlns:p14="http://schemas.microsoft.com/office/powerpoint/2010/main" val="335458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000" dirty="0"/>
              <a:t>First of all decide how many fragments you want to use in an activity. For example let's we want to use two fragments to handle landscape and portrait modes of the device.</a:t>
            </a:r>
          </a:p>
          <a:p>
            <a:r>
              <a:rPr lang="en-US" sz="2000" dirty="0"/>
              <a:t>Next based on number of fragments, create classes which will extend the </a:t>
            </a:r>
            <a:r>
              <a:rPr lang="en-US" sz="2000" i="1" dirty="0"/>
              <a:t>Fragment</a:t>
            </a:r>
            <a:r>
              <a:rPr lang="en-US" sz="2000" dirty="0"/>
              <a:t> class. The Fragment class has above mentioned callback functions. You can override any of the functions based on your requirements.</a:t>
            </a:r>
          </a:p>
          <a:p>
            <a:r>
              <a:rPr lang="en-US" sz="2000" dirty="0"/>
              <a:t>Corresponding to each fragment, you will need to create layout files in XML file. These files will have layout for the defined fragments.</a:t>
            </a:r>
          </a:p>
          <a:p>
            <a:r>
              <a:rPr lang="en-US" sz="2000" dirty="0"/>
              <a:t>Finally modify activity file to define the actual logic of replacing fragments based on your requirement.</a:t>
            </a: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Fragments – How to use?</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12</a:t>
            </a:fld>
            <a:endParaRPr lang="en-US" dirty="0">
              <a:latin typeface="Arial" panose="020B0604020202020204" pitchFamily="34" charset="0"/>
            </a:endParaRPr>
          </a:p>
        </p:txBody>
      </p:sp>
    </p:spTree>
    <p:extLst>
      <p:ext uri="{BB962C8B-B14F-4D97-AF65-F5344CB8AC3E}">
        <p14:creationId xmlns:p14="http://schemas.microsoft.com/office/powerpoint/2010/main" val="377496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129310" y="2178641"/>
            <a:ext cx="6401693" cy="2905530"/>
          </a:xfrm>
        </p:spPr>
      </p:pic>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Fragments – Life Cycle?</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13</a:t>
            </a:fld>
            <a:endParaRPr lang="en-US" dirty="0">
              <a:latin typeface="Arial" panose="020B0604020202020204" pitchFamily="34" charset="0"/>
            </a:endParaRPr>
          </a:p>
        </p:txBody>
      </p:sp>
    </p:spTree>
    <p:extLst>
      <p:ext uri="{BB962C8B-B14F-4D97-AF65-F5344CB8AC3E}">
        <p14:creationId xmlns:p14="http://schemas.microsoft.com/office/powerpoint/2010/main" val="20010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fontScale="92500" lnSpcReduction="10000"/>
          </a:bodyPr>
          <a:lstStyle/>
          <a:p>
            <a:r>
              <a:rPr lang="en-US" sz="2000" b="1" dirty="0" err="1"/>
              <a:t>onAttach</a:t>
            </a:r>
            <a:r>
              <a:rPr lang="en-US" sz="2000" b="1" dirty="0"/>
              <a:t>()</a:t>
            </a:r>
            <a:r>
              <a:rPr lang="en-US" sz="2000" dirty="0"/>
              <a:t>The fragment instance is associated with an activity </a:t>
            </a:r>
            <a:r>
              <a:rPr lang="en-US" sz="2000" dirty="0" err="1"/>
              <a:t>instance.The</a:t>
            </a:r>
            <a:r>
              <a:rPr lang="en-US" sz="2000" dirty="0"/>
              <a:t> fragment and the activity is not fully initialized. Typically you get in this method a reference to the activity which uses the fragment for further initialization work.</a:t>
            </a:r>
          </a:p>
          <a:p>
            <a:r>
              <a:rPr lang="en-US" sz="2000" b="1" dirty="0" err="1"/>
              <a:t>onCreate</a:t>
            </a:r>
            <a:r>
              <a:rPr lang="en-US" sz="2000" b="1" dirty="0"/>
              <a:t>()</a:t>
            </a:r>
            <a:r>
              <a:rPr lang="en-US" sz="2000" dirty="0"/>
              <a:t> The system calls this method when creating the fragment. You should initialize essential components of the fragment that you want to retain when the fragment is paused or stopped, then resumed.</a:t>
            </a:r>
          </a:p>
          <a:p>
            <a:r>
              <a:rPr lang="en-US" sz="2000" b="1" dirty="0" err="1"/>
              <a:t>onCreateView</a:t>
            </a:r>
            <a:r>
              <a:rPr lang="en-US" sz="2000" b="1" dirty="0"/>
              <a:t>()</a:t>
            </a:r>
            <a:r>
              <a:rPr lang="en-US" sz="2000" dirty="0"/>
              <a:t> The system calls this callback when it's time for the fragment to draw its user interface for the first time. To draw a UI for your fragment, you must return a </a:t>
            </a:r>
            <a:r>
              <a:rPr lang="en-US" sz="2000" b="1" dirty="0"/>
              <a:t>View</a:t>
            </a:r>
            <a:r>
              <a:rPr lang="en-US" sz="2000" dirty="0"/>
              <a:t> component from this method that is the root of your fragment's layout. You can return null if the fragment does not provide a UI.</a:t>
            </a:r>
          </a:p>
          <a:p>
            <a:r>
              <a:rPr lang="en-US" sz="2000" b="1" dirty="0" err="1"/>
              <a:t>onActivityCreated</a:t>
            </a:r>
            <a:r>
              <a:rPr lang="en-US" sz="2000" b="1" dirty="0"/>
              <a:t>()</a:t>
            </a:r>
            <a:r>
              <a:rPr lang="en-US" sz="2000" dirty="0"/>
              <a:t>The </a:t>
            </a:r>
            <a:r>
              <a:rPr lang="en-US" sz="2000" dirty="0" err="1"/>
              <a:t>onActivityCreated</a:t>
            </a:r>
            <a:r>
              <a:rPr lang="en-US" sz="2000" dirty="0"/>
              <a:t>() is called after the </a:t>
            </a:r>
            <a:r>
              <a:rPr lang="en-US" sz="2000" dirty="0" err="1"/>
              <a:t>onCreateView</a:t>
            </a:r>
            <a:r>
              <a:rPr lang="en-US" sz="2000" dirty="0"/>
              <a:t>() method when the host activity is created. Activity and fragment instance have been created as well as the view hierarchy of the activity. At this point, view can be accessed with the </a:t>
            </a:r>
            <a:r>
              <a:rPr lang="en-US" sz="2000" dirty="0" err="1"/>
              <a:t>findViewById</a:t>
            </a:r>
            <a:r>
              <a:rPr lang="en-US" sz="2000" dirty="0"/>
              <a:t>() method. example. In this method you can instantiate objects which require a Context </a:t>
            </a:r>
            <a:r>
              <a:rPr lang="en-US" sz="2000" dirty="0" smtClean="0"/>
              <a:t>object</a:t>
            </a:r>
            <a:endParaRPr lang="en-US" sz="2000" dirty="0"/>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Fragments – Life Cycle Explained?</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14</a:t>
            </a:fld>
            <a:endParaRPr lang="en-US" dirty="0">
              <a:latin typeface="Arial" panose="020B0604020202020204" pitchFamily="34" charset="0"/>
            </a:endParaRPr>
          </a:p>
        </p:txBody>
      </p:sp>
    </p:spTree>
    <p:extLst>
      <p:ext uri="{BB962C8B-B14F-4D97-AF65-F5344CB8AC3E}">
        <p14:creationId xmlns:p14="http://schemas.microsoft.com/office/powerpoint/2010/main" val="2198791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000" b="1" dirty="0" err="1" smtClean="0"/>
              <a:t>onStart</a:t>
            </a:r>
            <a:r>
              <a:rPr lang="en-US" sz="2000" b="1" dirty="0"/>
              <a:t>()</a:t>
            </a:r>
            <a:r>
              <a:rPr lang="en-US" sz="2000" dirty="0"/>
              <a:t>The </a:t>
            </a:r>
            <a:r>
              <a:rPr lang="en-US" sz="2000" dirty="0" err="1"/>
              <a:t>onStart</a:t>
            </a:r>
            <a:r>
              <a:rPr lang="en-US" sz="2000" dirty="0"/>
              <a:t>() method is called once the fragment gets visible.</a:t>
            </a:r>
          </a:p>
          <a:p>
            <a:r>
              <a:rPr lang="en-US" sz="2000" b="1" dirty="0" err="1"/>
              <a:t>onResume</a:t>
            </a:r>
            <a:r>
              <a:rPr lang="en-US" sz="2000" b="1" dirty="0"/>
              <a:t>()</a:t>
            </a:r>
            <a:r>
              <a:rPr lang="en-US" sz="2000" dirty="0"/>
              <a:t>Fragment becomes active.</a:t>
            </a:r>
          </a:p>
          <a:p>
            <a:r>
              <a:rPr lang="en-US" sz="2000" b="1" dirty="0" err="1"/>
              <a:t>onPause</a:t>
            </a:r>
            <a:r>
              <a:rPr lang="en-US" sz="2000" b="1" dirty="0"/>
              <a:t>()</a:t>
            </a:r>
            <a:r>
              <a:rPr lang="en-US" sz="2000" dirty="0"/>
              <a:t> The system calls this method as the first indication that the user is leaving the fragment. This is usually where you should commit any changes that should be persisted beyond the current user session.</a:t>
            </a:r>
          </a:p>
          <a:p>
            <a:r>
              <a:rPr lang="en-US" sz="2000" b="1" dirty="0" err="1"/>
              <a:t>onStop</a:t>
            </a:r>
            <a:r>
              <a:rPr lang="en-US" sz="2000" b="1" dirty="0"/>
              <a:t>()</a:t>
            </a:r>
            <a:r>
              <a:rPr lang="en-US" sz="2000" dirty="0"/>
              <a:t>Fragment going to be stopped by calling </a:t>
            </a:r>
            <a:r>
              <a:rPr lang="en-US" sz="2000" dirty="0" err="1"/>
              <a:t>onStop</a:t>
            </a:r>
            <a:r>
              <a:rPr lang="en-US" sz="2000" dirty="0"/>
              <a:t>()</a:t>
            </a:r>
          </a:p>
          <a:p>
            <a:r>
              <a:rPr lang="en-US" sz="2000" b="1" dirty="0" err="1"/>
              <a:t>onDestroyView</a:t>
            </a:r>
            <a:r>
              <a:rPr lang="en-US" sz="2000" b="1" dirty="0"/>
              <a:t>()</a:t>
            </a:r>
            <a:r>
              <a:rPr lang="en-US" sz="2000" dirty="0"/>
              <a:t>Fragment view will destroy after call this method</a:t>
            </a:r>
          </a:p>
          <a:p>
            <a:r>
              <a:rPr lang="en-US" sz="2000" b="1" dirty="0" err="1"/>
              <a:t>onDestroy</a:t>
            </a:r>
            <a:r>
              <a:rPr lang="en-US" sz="2000" b="1" dirty="0"/>
              <a:t>()</a:t>
            </a:r>
            <a:r>
              <a:rPr lang="en-US" sz="2000" dirty="0" err="1"/>
              <a:t>onDestroy</a:t>
            </a:r>
            <a:r>
              <a:rPr lang="en-US" sz="2000" dirty="0"/>
              <a:t>() called to do final clean up of the fragment's state but Not guaranteed to be called by the Android platform.</a:t>
            </a: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Fragments – Life Cycle Explained Contd..?</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15</a:t>
            </a:fld>
            <a:endParaRPr lang="en-US" dirty="0">
              <a:latin typeface="Arial" panose="020B0604020202020204" pitchFamily="34" charset="0"/>
            </a:endParaRPr>
          </a:p>
        </p:txBody>
      </p:sp>
    </p:spTree>
    <p:extLst>
      <p:ext uri="{BB962C8B-B14F-4D97-AF65-F5344CB8AC3E}">
        <p14:creationId xmlns:p14="http://schemas.microsoft.com/office/powerpoint/2010/main" val="3000538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pPr>
              <a:lnSpc>
                <a:spcPct val="120000"/>
              </a:lnSpc>
              <a:spcBef>
                <a:spcPct val="10000"/>
              </a:spcBef>
            </a:pPr>
            <a:r>
              <a:rPr lang="en-US" altLang="x-none" sz="2400" dirty="0">
                <a:latin typeface="Tahoma" panose="020B0604030504040204" pitchFamily="34" charset="0"/>
                <a:cs typeface="Times New Roman" panose="02020603050405020304" pitchFamily="18" charset="0"/>
              </a:rPr>
              <a:t>Understand </a:t>
            </a:r>
            <a:r>
              <a:rPr lang="en-US" altLang="x-none" sz="2400" dirty="0" smtClean="0">
                <a:latin typeface="Tahoma" panose="020B0604030504040204" pitchFamily="34" charset="0"/>
                <a:cs typeface="Times New Roman" panose="02020603050405020304" pitchFamily="18" charset="0"/>
              </a:rPr>
              <a:t>broadcasting and messaging between </a:t>
            </a:r>
            <a:r>
              <a:rPr lang="en-US" altLang="x-none" sz="2400" dirty="0" err="1" smtClean="0">
                <a:latin typeface="Tahoma" panose="020B0604030504040204" pitchFamily="34" charset="0"/>
                <a:cs typeface="Times New Roman" panose="02020603050405020304" pitchFamily="18" charset="0"/>
              </a:rPr>
              <a:t>activties</a:t>
            </a:r>
            <a:r>
              <a:rPr lang="en-US" altLang="x-none" sz="2400" dirty="0" smtClean="0">
                <a:latin typeface="Tahoma" panose="020B0604030504040204" pitchFamily="34" charset="0"/>
                <a:cs typeface="Times New Roman" panose="02020603050405020304" pitchFamily="18" charset="0"/>
              </a:rPr>
              <a:t> </a:t>
            </a: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r>
              <a:rPr lang="en-US" altLang="x-none" sz="2400" dirty="0" smtClean="0">
                <a:latin typeface="Tahoma" panose="020B0604030504040204" pitchFamily="34" charset="0"/>
                <a:cs typeface="Times New Roman" panose="02020603050405020304" pitchFamily="18" charset="0"/>
              </a:rPr>
              <a:t>Define Fragments</a:t>
            </a:r>
            <a:endParaRPr lang="en-US" altLang="x-none" sz="2400" dirty="0">
              <a:latin typeface="Tahoma" panose="020B0604030504040204" pitchFamily="34" charset="0"/>
              <a:cs typeface="Times New Roman" panose="02020603050405020304" pitchFamily="18" charset="0"/>
            </a:endParaRPr>
          </a:p>
          <a:p>
            <a:pPr>
              <a:lnSpc>
                <a:spcPct val="120000"/>
              </a:lnSpc>
              <a:spcBef>
                <a:spcPct val="10000"/>
              </a:spcBef>
            </a:pPr>
            <a:r>
              <a:rPr lang="en-US" altLang="x-none" sz="2400" dirty="0" smtClean="0">
                <a:latin typeface="Tahoma" panose="020B0604030504040204" pitchFamily="34" charset="0"/>
                <a:cs typeface="Times New Roman" panose="02020603050405020304" pitchFamily="18" charset="0"/>
              </a:rPr>
              <a:t>Describe features and necessities of a fragment</a:t>
            </a:r>
          </a:p>
          <a:p>
            <a:pPr>
              <a:lnSpc>
                <a:spcPct val="120000"/>
              </a:lnSpc>
              <a:spcBef>
                <a:spcPct val="10000"/>
              </a:spcBef>
            </a:pPr>
            <a:r>
              <a:rPr lang="en-US" altLang="x-none" sz="2400" dirty="0" smtClean="0">
                <a:latin typeface="Tahoma" panose="020B0604030504040204" pitchFamily="34" charset="0"/>
                <a:cs typeface="Times New Roman" panose="02020603050405020304" pitchFamily="18" charset="0"/>
              </a:rPr>
              <a:t>Build responsive UI Navigations</a:t>
            </a:r>
            <a:endParaRPr lang="en-GB" altLang="x-none" sz="24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dirty="0">
                <a:solidFill>
                  <a:schemeClr val="tx1">
                    <a:lumMod val="95000"/>
                    <a:lumOff val="5000"/>
                  </a:schemeClr>
                </a:solidFill>
              </a:rPr>
              <a:t>OBJECTIVES</a:t>
            </a: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2</a:t>
            </a:fld>
            <a:endParaRPr lang="en-US" dirty="0">
              <a:latin typeface="Arial" panose="020B0604020202020204" pitchFamily="34" charset="0"/>
            </a:endParaRPr>
          </a:p>
        </p:txBody>
      </p:sp>
    </p:spTree>
    <p:extLst>
      <p:ext uri="{BB962C8B-B14F-4D97-AF65-F5344CB8AC3E}">
        <p14:creationId xmlns:p14="http://schemas.microsoft.com/office/powerpoint/2010/main" val="58329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dirty="0"/>
              <a:t>An intent is to perform an action on the screen. It is mostly used to start activity, send broadcast </a:t>
            </a:r>
            <a:r>
              <a:rPr lang="en-US" sz="2400" dirty="0" err="1"/>
              <a:t>receiver,start</a:t>
            </a:r>
            <a:r>
              <a:rPr lang="en-US" sz="2400" dirty="0"/>
              <a:t> services and send message between two activities. There are two intents available in android as Implicit Intents and Explicit Intents. Here is a sample example to start new activity with old activity.</a:t>
            </a:r>
            <a:r>
              <a:rPr lang="en-GB" sz="2400" dirty="0" smtClean="0">
                <a:latin typeface="Tahoma" panose="020B0604030504040204" pitchFamily="34" charset="0"/>
                <a:cs typeface="Times New Roman" panose="02020603050405020304" pitchFamily="18" charset="0"/>
              </a:rPr>
              <a:t>.</a:t>
            </a:r>
            <a:endParaRPr lang="en-US" altLang="x-none" sz="24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Intent </a:t>
            </a:r>
            <a:r>
              <a:rPr lang="en-US" altLang="x-none" dirty="0">
                <a:solidFill>
                  <a:schemeClr val="tx1">
                    <a:lumMod val="95000"/>
                    <a:lumOff val="5000"/>
                  </a:schemeClr>
                </a:solidFill>
              </a:rPr>
              <a:t>- Overview</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3</a:t>
            </a:fld>
            <a:endParaRPr lang="en-US" dirty="0">
              <a:latin typeface="Arial" panose="020B0604020202020204" pitchFamily="34" charset="0"/>
            </a:endParaRPr>
          </a:p>
        </p:txBody>
      </p:sp>
    </p:spTree>
    <p:extLst>
      <p:ext uri="{BB962C8B-B14F-4D97-AF65-F5344CB8AC3E}">
        <p14:creationId xmlns:p14="http://schemas.microsoft.com/office/powerpoint/2010/main" val="315608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234099" y="1964299"/>
            <a:ext cx="6192114" cy="3334215"/>
          </a:xfrm>
        </p:spPr>
      </p:pic>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Intent </a:t>
            </a:r>
            <a:r>
              <a:rPr lang="en-US" altLang="x-none" dirty="0">
                <a:solidFill>
                  <a:schemeClr val="tx1">
                    <a:lumMod val="95000"/>
                    <a:lumOff val="5000"/>
                  </a:schemeClr>
                </a:solidFill>
              </a:rPr>
              <a:t>- </a:t>
            </a:r>
            <a:r>
              <a:rPr lang="en-US" altLang="x-none" dirty="0" smtClean="0">
                <a:solidFill>
                  <a:schemeClr val="tx1">
                    <a:lumMod val="95000"/>
                    <a:lumOff val="5000"/>
                  </a:schemeClr>
                </a:solidFill>
              </a:rPr>
              <a:t>Snippet</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4</a:t>
            </a:fld>
            <a:endParaRPr lang="en-US" dirty="0">
              <a:latin typeface="Arial" panose="020B0604020202020204" pitchFamily="34" charset="0"/>
            </a:endParaRPr>
          </a:p>
        </p:txBody>
      </p:sp>
    </p:spTree>
    <p:extLst>
      <p:ext uri="{BB962C8B-B14F-4D97-AF65-F5344CB8AC3E}">
        <p14:creationId xmlns:p14="http://schemas.microsoft.com/office/powerpoint/2010/main" val="305338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Intent </a:t>
            </a:r>
            <a:r>
              <a:rPr lang="en-US" altLang="x-none" dirty="0">
                <a:solidFill>
                  <a:schemeClr val="tx1">
                    <a:lumMod val="95000"/>
                    <a:lumOff val="5000"/>
                  </a:schemeClr>
                </a:solidFill>
              </a:rPr>
              <a:t>- </a:t>
            </a:r>
            <a:r>
              <a:rPr lang="en-US" altLang="x-none" dirty="0" smtClean="0">
                <a:solidFill>
                  <a:schemeClr val="tx1">
                    <a:lumMod val="95000"/>
                    <a:lumOff val="5000"/>
                  </a:schemeClr>
                </a:solidFill>
              </a:rPr>
              <a:t>Snippet</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5</a:t>
            </a:fld>
            <a:endParaRPr lang="en-US" dirty="0">
              <a:latin typeface="Arial" panose="020B0604020202020204" pitchFamily="34" charset="0"/>
            </a:endParaRPr>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119000" y="2071466"/>
            <a:ext cx="6268325" cy="3172268"/>
          </a:xfrm>
        </p:spPr>
      </p:pic>
    </p:spTree>
    <p:extLst>
      <p:ext uri="{BB962C8B-B14F-4D97-AF65-F5344CB8AC3E}">
        <p14:creationId xmlns:p14="http://schemas.microsoft.com/office/powerpoint/2010/main" val="3028082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Intent </a:t>
            </a:r>
            <a:r>
              <a:rPr lang="en-US" altLang="x-none" dirty="0">
                <a:solidFill>
                  <a:schemeClr val="tx1">
                    <a:lumMod val="95000"/>
                    <a:lumOff val="5000"/>
                  </a:schemeClr>
                </a:solidFill>
              </a:rPr>
              <a:t>- </a:t>
            </a:r>
            <a:r>
              <a:rPr lang="en-US" altLang="x-none" dirty="0" smtClean="0">
                <a:solidFill>
                  <a:schemeClr val="tx1">
                    <a:lumMod val="95000"/>
                    <a:lumOff val="5000"/>
                  </a:schemeClr>
                </a:solidFill>
              </a:rPr>
              <a:t>Snippet</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6</a:t>
            </a:fld>
            <a:endParaRPr lang="en-US" dirty="0">
              <a:latin typeface="Arial" panose="020B0604020202020204" pitchFamily="34" charset="0"/>
            </a:endParaRPr>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109474" y="1633255"/>
            <a:ext cx="6287377" cy="4048690"/>
          </a:xfrm>
        </p:spPr>
      </p:pic>
    </p:spTree>
    <p:extLst>
      <p:ext uri="{BB962C8B-B14F-4D97-AF65-F5344CB8AC3E}">
        <p14:creationId xmlns:p14="http://schemas.microsoft.com/office/powerpoint/2010/main" val="218859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400" dirty="0"/>
              <a:t>A </a:t>
            </a:r>
            <a:r>
              <a:rPr lang="en-US" sz="2400" b="1" dirty="0"/>
              <a:t>Fragment </a:t>
            </a:r>
            <a:r>
              <a:rPr lang="en-US" sz="2400" dirty="0"/>
              <a:t>is a piece of an activity which enable more modular activity design. It will not be wrong if we say, a fragment is a kind of </a:t>
            </a:r>
            <a:r>
              <a:rPr lang="en-US" sz="2400" b="1" dirty="0"/>
              <a:t>sub-activity</a:t>
            </a:r>
            <a:r>
              <a:rPr lang="en-US" sz="2400" dirty="0"/>
              <a:t>.</a:t>
            </a:r>
            <a:endParaRPr lang="en-US" altLang="x-none" sz="2400" dirty="0">
              <a:latin typeface="Tahoma" panose="020B0604030504040204" pitchFamily="34" charset="0"/>
              <a:cs typeface="Times New Roman" panose="02020603050405020304" pitchFamily="18" charset="0"/>
            </a:endParaRP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Fragments </a:t>
            </a:r>
            <a:r>
              <a:rPr lang="en-US" altLang="x-none" dirty="0">
                <a:solidFill>
                  <a:schemeClr val="tx1">
                    <a:lumMod val="95000"/>
                    <a:lumOff val="5000"/>
                  </a:schemeClr>
                </a:solidFill>
              </a:rPr>
              <a:t>- </a:t>
            </a:r>
            <a:r>
              <a:rPr lang="en-US" altLang="x-none" dirty="0" smtClean="0">
                <a:solidFill>
                  <a:schemeClr val="tx1">
                    <a:lumMod val="95000"/>
                    <a:lumOff val="5000"/>
                  </a:schemeClr>
                </a:solidFill>
              </a:rPr>
              <a:t>Definition</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7</a:t>
            </a:fld>
            <a:endParaRPr lang="en-US" dirty="0">
              <a:latin typeface="Arial" panose="020B0604020202020204" pitchFamily="34" charset="0"/>
            </a:endParaRPr>
          </a:p>
        </p:txBody>
      </p:sp>
    </p:spTree>
    <p:extLst>
      <p:ext uri="{BB962C8B-B14F-4D97-AF65-F5344CB8AC3E}">
        <p14:creationId xmlns:p14="http://schemas.microsoft.com/office/powerpoint/2010/main" val="98726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fontScale="92500" lnSpcReduction="20000"/>
          </a:bodyPr>
          <a:lstStyle/>
          <a:p>
            <a:r>
              <a:rPr lang="en-US" sz="2400" dirty="0"/>
              <a:t>A fragment has its own layout and its own </a:t>
            </a:r>
            <a:r>
              <a:rPr lang="en-US" sz="2400" dirty="0" err="1"/>
              <a:t>behaviour</a:t>
            </a:r>
            <a:r>
              <a:rPr lang="en-US" sz="2400" dirty="0"/>
              <a:t> with its own life cycle callbacks.</a:t>
            </a:r>
          </a:p>
          <a:p>
            <a:r>
              <a:rPr lang="en-US" sz="2400" dirty="0"/>
              <a:t>You can add or remove fragments in an activity while the activity is running.</a:t>
            </a:r>
          </a:p>
          <a:p>
            <a:r>
              <a:rPr lang="en-US" sz="2400" dirty="0"/>
              <a:t>You can combine multiple fragments in a single activity to build a multi-pane UI.</a:t>
            </a:r>
          </a:p>
          <a:p>
            <a:r>
              <a:rPr lang="en-US" sz="2400" dirty="0"/>
              <a:t>A fragment can be used in multiple activities.</a:t>
            </a:r>
          </a:p>
          <a:p>
            <a:r>
              <a:rPr lang="en-US" sz="2400" dirty="0"/>
              <a:t>Fragment life cycle is closely related to the life cycle of its host activity which means when the activity is paused, all the fragments available in the activity will also be stopped.</a:t>
            </a:r>
          </a:p>
          <a:p>
            <a:r>
              <a:rPr lang="en-US" sz="2400" dirty="0"/>
              <a:t>A fragment can implement a </a:t>
            </a:r>
            <a:r>
              <a:rPr lang="en-US" sz="2400" dirty="0" err="1"/>
              <a:t>behaviour</a:t>
            </a:r>
            <a:r>
              <a:rPr lang="en-US" sz="2400" dirty="0"/>
              <a:t> that has no user interface component.</a:t>
            </a:r>
          </a:p>
          <a:p>
            <a:r>
              <a:rPr lang="en-US" sz="2400" dirty="0"/>
              <a:t>Fragments were added to the Android API in Honeycomb version of Android which API version 11.</a:t>
            </a:r>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Fragments – Why?</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8</a:t>
            </a:fld>
            <a:endParaRPr lang="en-US" dirty="0">
              <a:latin typeface="Arial" panose="020B0604020202020204" pitchFamily="34" charset="0"/>
            </a:endParaRPr>
          </a:p>
        </p:txBody>
      </p:sp>
    </p:spTree>
    <p:extLst>
      <p:ext uri="{BB962C8B-B14F-4D97-AF65-F5344CB8AC3E}">
        <p14:creationId xmlns:p14="http://schemas.microsoft.com/office/powerpoint/2010/main" val="2214150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 xmlns:a16="http://schemas.microsoft.com/office/drawing/2014/main" id="{25767206-75A3-48BE-B556-9C6BA2732456}"/>
              </a:ext>
            </a:extLst>
          </p:cNvPr>
          <p:cNvSpPr>
            <a:spLocks noGrp="1" noChangeArrowheads="1"/>
          </p:cNvSpPr>
          <p:nvPr>
            <p:ph sz="quarter" idx="1"/>
          </p:nvPr>
        </p:nvSpPr>
        <p:spPr>
          <a:xfrm>
            <a:off x="2043545" y="1402196"/>
            <a:ext cx="8574088" cy="4459287"/>
          </a:xfrm>
        </p:spPr>
        <p:txBody>
          <a:bodyPr>
            <a:normAutofit/>
          </a:bodyPr>
          <a:lstStyle/>
          <a:p>
            <a:r>
              <a:rPr lang="en-US" sz="2000" dirty="0" smtClean="0"/>
              <a:t>You create fragments by extending </a:t>
            </a:r>
            <a:r>
              <a:rPr lang="en-US" sz="2000" b="1" dirty="0" smtClean="0"/>
              <a:t>Fragment</a:t>
            </a:r>
            <a:r>
              <a:rPr lang="en-US" sz="2000" dirty="0" smtClean="0"/>
              <a:t> class and You can insert a fragment into your activity layout by declaring the fragment in the activity's layout file, as a </a:t>
            </a:r>
            <a:r>
              <a:rPr lang="en-US" sz="2000" b="1" dirty="0" smtClean="0"/>
              <a:t>&lt;fragment&gt;</a:t>
            </a:r>
            <a:r>
              <a:rPr lang="en-US" sz="2000" dirty="0" smtClean="0"/>
              <a:t> element.</a:t>
            </a:r>
          </a:p>
          <a:p>
            <a:r>
              <a:rPr lang="en-US" sz="2000" dirty="0" smtClean="0"/>
              <a:t>Prior to fragment introduction, we had a limitation because we can show only a single activity on the screen at one given point in time. So we were not able to divide device screen and control different parts separately. But with the introduction of fragment we got more flexibility and removed the limitation of having a single activity on the screen at a time. Now we can have a single activity but each activity can comprise of multiple fragments which will have their own layout, events and complete life cycle.</a:t>
            </a:r>
            <a:endParaRPr lang="en-US" sz="2000" dirty="0"/>
          </a:p>
        </p:txBody>
      </p:sp>
      <p:sp>
        <p:nvSpPr>
          <p:cNvPr id="7171" name="Rectangle 2">
            <a:extLst>
              <a:ext uri="{FF2B5EF4-FFF2-40B4-BE49-F238E27FC236}">
                <a16:creationId xmlns="" xmlns:a16="http://schemas.microsoft.com/office/drawing/2014/main" id="{DBAC7501-8708-496C-9A47-7FF7BA155117}"/>
              </a:ext>
            </a:extLst>
          </p:cNvPr>
          <p:cNvSpPr>
            <a:spLocks noGrp="1" noChangeArrowheads="1"/>
          </p:cNvSpPr>
          <p:nvPr>
            <p:ph type="title"/>
          </p:nvPr>
        </p:nvSpPr>
        <p:spPr/>
        <p:txBody>
          <a:bodyPr/>
          <a:lstStyle/>
          <a:p>
            <a:pPr fontAlgn="auto">
              <a:spcAft>
                <a:spcPts val="0"/>
              </a:spcAft>
              <a:defRPr/>
            </a:pPr>
            <a:r>
              <a:rPr lang="en-US" altLang="x-none" dirty="0" smtClean="0">
                <a:solidFill>
                  <a:schemeClr val="tx1">
                    <a:lumMod val="95000"/>
                    <a:lumOff val="5000"/>
                  </a:schemeClr>
                </a:solidFill>
              </a:rPr>
              <a:t>Fragments – Overview</a:t>
            </a:r>
            <a:endParaRPr lang="en-US" dirty="0">
              <a:solidFill>
                <a:schemeClr val="tx1">
                  <a:lumMod val="95000"/>
                  <a:lumOff val="5000"/>
                </a:schemeClr>
              </a:solidFill>
            </a:endParaRPr>
          </a:p>
        </p:txBody>
      </p:sp>
      <p:sp>
        <p:nvSpPr>
          <p:cNvPr id="2" name="Slide Number Placeholder 1">
            <a:extLst>
              <a:ext uri="{FF2B5EF4-FFF2-40B4-BE49-F238E27FC236}">
                <a16:creationId xmlns="" xmlns:a16="http://schemas.microsoft.com/office/drawing/2014/main" id="{B10F0B30-224B-4EFC-BA81-B470551B0195}"/>
              </a:ext>
            </a:extLst>
          </p:cNvPr>
          <p:cNvSpPr>
            <a:spLocks noGrp="1"/>
          </p:cNvSpPr>
          <p:nvPr>
            <p:ph type="sldNum" sz="quarter" idx="10"/>
          </p:nvPr>
        </p:nvSpPr>
        <p:spPr/>
        <p:txBody>
          <a:bodyPr>
            <a:normAutofit fontScale="77500" lnSpcReduction="20000"/>
          </a:bodyPr>
          <a:lstStyle/>
          <a:p>
            <a:pPr fontAlgn="base">
              <a:spcBef>
                <a:spcPct val="0"/>
              </a:spcBef>
              <a:spcAft>
                <a:spcPct val="0"/>
              </a:spcAft>
              <a:defRPr/>
            </a:pPr>
            <a:fld id="{E2878862-E775-4F68-8029-49CC5DC66038}" type="slidenum">
              <a:rPr lang="en-US">
                <a:latin typeface="Arial" panose="020B0604020202020204" pitchFamily="34" charset="0"/>
              </a:rPr>
              <a:pPr fontAlgn="base">
                <a:spcBef>
                  <a:spcPct val="0"/>
                </a:spcBef>
                <a:spcAft>
                  <a:spcPct val="0"/>
                </a:spcAft>
                <a:defRPr/>
              </a:pPr>
              <a:t>9</a:t>
            </a:fld>
            <a:endParaRPr lang="en-US" dirty="0">
              <a:latin typeface="Arial" panose="020B0604020202020204" pitchFamily="34" charset="0"/>
            </a:endParaRPr>
          </a:p>
        </p:txBody>
      </p:sp>
    </p:spTree>
    <p:extLst>
      <p:ext uri="{BB962C8B-B14F-4D97-AF65-F5344CB8AC3E}">
        <p14:creationId xmlns:p14="http://schemas.microsoft.com/office/powerpoint/2010/main" val="3721235"/>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SBA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ISBAT" id="{76327E37-CE13-4C13-AB11-34C62D66ED6E}" vid="{E5A522BA-1F14-4099-A902-3F6DFF06E1F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473</Words>
  <Application>Microsoft Office PowerPoint</Application>
  <PresentationFormat>Widescreen</PresentationFormat>
  <Paragraphs>63</Paragraphs>
  <Slides>15</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Agency FB</vt:lpstr>
      <vt:lpstr>Arial</vt:lpstr>
      <vt:lpstr>Calibri</vt:lpstr>
      <vt:lpstr>Calibri Light</vt:lpstr>
      <vt:lpstr>Century Gothic</vt:lpstr>
      <vt:lpstr>Tahoma</vt:lpstr>
      <vt:lpstr>Times New Roman</vt:lpstr>
      <vt:lpstr>Tw Cen MT</vt:lpstr>
      <vt:lpstr>Wingdings</vt:lpstr>
      <vt:lpstr>Wingdings 2</vt:lpstr>
      <vt:lpstr>Office Theme</vt:lpstr>
      <vt:lpstr>ISBAT</vt:lpstr>
      <vt:lpstr>PowerPoint Presentation</vt:lpstr>
      <vt:lpstr>OBJECTIVES</vt:lpstr>
      <vt:lpstr>Intent - Overview</vt:lpstr>
      <vt:lpstr>Intent - Snippet</vt:lpstr>
      <vt:lpstr>Intent - Snippet</vt:lpstr>
      <vt:lpstr>Intent - Snippet</vt:lpstr>
      <vt:lpstr>Fragments - Definition</vt:lpstr>
      <vt:lpstr>Fragments – Why?</vt:lpstr>
      <vt:lpstr>Fragments – Overview</vt:lpstr>
      <vt:lpstr>Fragments – Overview Contd..</vt:lpstr>
      <vt:lpstr>Fragments – Description</vt:lpstr>
      <vt:lpstr>Fragments – How to use?</vt:lpstr>
      <vt:lpstr>Fragments – Life Cycle?</vt:lpstr>
      <vt:lpstr>Fragments – Life Cycle Explained?</vt:lpstr>
      <vt:lpstr>Fragments – Life Cycle Explained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dc:creator>
  <cp:lastModifiedBy>kthobias</cp:lastModifiedBy>
  <cp:revision>33</cp:revision>
  <dcterms:created xsi:type="dcterms:W3CDTF">2022-02-25T06:02:25Z</dcterms:created>
  <dcterms:modified xsi:type="dcterms:W3CDTF">2023-03-06T13:21:56Z</dcterms:modified>
</cp:coreProperties>
</file>