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157609-AD38-4E29-8E81-BCF0F58E708D}" type="datetimeFigureOut">
              <a:rPr lang="en-US" smtClean="0"/>
              <a:t>3/6/2023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760E4-E8CA-4728-9191-59A7FD00953C}" type="slidenum">
              <a:rPr lang="en-US" smtClean="0"/>
              <a:t>‹#›</a:t>
            </a:fld>
            <a:endParaRPr lang="en-US"/>
          </a:p>
        </p:txBody>
      </p:sp>
    </p:spTree>
    <p:extLst>
      <p:ext uri="{BB962C8B-B14F-4D97-AF65-F5344CB8AC3E}">
        <p14:creationId xmlns:p14="http://schemas.microsoft.com/office/powerpoint/2010/main" val="3703325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167701F6-C040-4EBF-801F-E69A8BA5061C}"/>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xmlns="" id="{03B6D711-8F54-441B-BA22-B0B0F28BE0D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3889164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xmlns=""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2256608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xmlns=""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252478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xmlns=""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1823685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xmlns=""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2870200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xmlns=""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1711069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xmlns=""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4215691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xmlns=""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1887347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B949E9-EFD4-4F9C-B9C2-E8631D0F4E60}"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03E9F-B0CC-4199-9613-68C114D7F7F9}" type="slidenum">
              <a:rPr lang="en-US" smtClean="0"/>
              <a:t>‹#›</a:t>
            </a:fld>
            <a:endParaRPr lang="en-US"/>
          </a:p>
        </p:txBody>
      </p:sp>
    </p:spTree>
    <p:extLst>
      <p:ext uri="{BB962C8B-B14F-4D97-AF65-F5344CB8AC3E}">
        <p14:creationId xmlns:p14="http://schemas.microsoft.com/office/powerpoint/2010/main" val="421006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B949E9-EFD4-4F9C-B9C2-E8631D0F4E60}"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03E9F-B0CC-4199-9613-68C114D7F7F9}" type="slidenum">
              <a:rPr lang="en-US" smtClean="0"/>
              <a:t>‹#›</a:t>
            </a:fld>
            <a:endParaRPr lang="en-US"/>
          </a:p>
        </p:txBody>
      </p:sp>
    </p:spTree>
    <p:extLst>
      <p:ext uri="{BB962C8B-B14F-4D97-AF65-F5344CB8AC3E}">
        <p14:creationId xmlns:p14="http://schemas.microsoft.com/office/powerpoint/2010/main" val="1996978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B949E9-EFD4-4F9C-B9C2-E8631D0F4E60}"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03E9F-B0CC-4199-9613-68C114D7F7F9}" type="slidenum">
              <a:rPr lang="en-US" smtClean="0"/>
              <a:t>‹#›</a:t>
            </a:fld>
            <a:endParaRPr lang="en-US"/>
          </a:p>
        </p:txBody>
      </p:sp>
    </p:spTree>
    <p:extLst>
      <p:ext uri="{BB962C8B-B14F-4D97-AF65-F5344CB8AC3E}">
        <p14:creationId xmlns:p14="http://schemas.microsoft.com/office/powerpoint/2010/main" val="1483261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F9A579E-B736-43A9-B03D-062ED062B79C}"/>
              </a:ext>
            </a:extLst>
          </p:cNvPr>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3" name="Rectangle 2">
            <a:extLst>
              <a:ext uri="{FF2B5EF4-FFF2-40B4-BE49-F238E27FC236}">
                <a16:creationId xmlns:a16="http://schemas.microsoft.com/office/drawing/2014/main" xmlns="" id="{0294296A-73D3-4A30-B061-C52102C2BD8B}"/>
              </a:ext>
            </a:extLst>
          </p:cNvPr>
          <p:cNvSpPr/>
          <p:nvPr/>
        </p:nvSpPr>
        <p:spPr>
          <a:xfrm>
            <a:off x="0" y="6021388"/>
            <a:ext cx="12192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pic>
        <p:nvPicPr>
          <p:cNvPr id="4" name="Picture 15">
            <a:extLst>
              <a:ext uri="{FF2B5EF4-FFF2-40B4-BE49-F238E27FC236}">
                <a16:creationId xmlns:a16="http://schemas.microsoft.com/office/drawing/2014/main" xmlns="" id="{5FDAC22E-1FD6-40D4-B399-3D9CDF1881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722314"/>
            <a:ext cx="48768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6243230"/>
      </p:ext>
    </p:extLst>
  </p:cSld>
  <p:clrMapOvr>
    <a:overrideClrMapping bg1="lt1" tx1="dk1" bg2="lt2" tx2="dk2" accent1="accent1" accent2="accent2" accent3="accent3" accent4="accent4" accent5="accent5" accent6="accent6" hlink="hlink" folHlink="folHlink"/>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6864" y="1219200"/>
            <a:ext cx="10871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a:xfrm>
            <a:off x="812800" y="152400"/>
            <a:ext cx="10058400" cy="838200"/>
          </a:xfrm>
        </p:spPr>
        <p:txBody>
          <a:bodyPr/>
          <a:lstStyle>
            <a:lvl1pPr>
              <a:defRPr sz="2800"/>
            </a:lvl1pPr>
          </a:lstStyle>
          <a:p>
            <a:r>
              <a:rPr lang="en-US"/>
              <a:t>Click to edit Master title style</a:t>
            </a:r>
            <a:endParaRPr lang="en-US" dirty="0"/>
          </a:p>
        </p:txBody>
      </p:sp>
      <p:sp>
        <p:nvSpPr>
          <p:cNvPr id="4" name="Slide Number Placeholder 22">
            <a:extLst>
              <a:ext uri="{FF2B5EF4-FFF2-40B4-BE49-F238E27FC236}">
                <a16:creationId xmlns:a16="http://schemas.microsoft.com/office/drawing/2014/main" xmlns="" id="{2680AA8B-BCD0-43A3-A57F-C7EDD86C7C2D}"/>
              </a:ext>
            </a:extLst>
          </p:cNvPr>
          <p:cNvSpPr>
            <a:spLocks noGrp="1"/>
          </p:cNvSpPr>
          <p:nvPr>
            <p:ph type="sldNum" sz="quarter" idx="10"/>
          </p:nvPr>
        </p:nvSpPr>
        <p:spPr/>
        <p:txBody>
          <a:bodyPr/>
          <a:lstStyle>
            <a:lvl1pPr>
              <a:defRPr/>
            </a:lvl1pPr>
          </a:lstStyle>
          <a:p>
            <a:pPr>
              <a:defRPr/>
            </a:pPr>
            <a:fld id="{E2878862-E775-4F68-8029-49CC5DC66038}" type="slidenum">
              <a:rPr lang="en-US" smtClean="0"/>
              <a:pPr>
                <a:defRPr/>
              </a:pPr>
              <a:t>‹#›</a:t>
            </a:fld>
            <a:endParaRPr lang="en-US" dirty="0"/>
          </a:p>
        </p:txBody>
      </p:sp>
    </p:spTree>
    <p:extLst>
      <p:ext uri="{BB962C8B-B14F-4D97-AF65-F5344CB8AC3E}">
        <p14:creationId xmlns:p14="http://schemas.microsoft.com/office/powerpoint/2010/main" val="1397380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
          </p:nvPr>
        </p:nvSpPr>
        <p:spPr>
          <a:xfrm>
            <a:off x="812800"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9868"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a16="http://schemas.microsoft.com/office/drawing/2014/main" xmlns="" id="{EB5EDDFD-9A46-48CA-890B-08B47B6B6617}"/>
              </a:ext>
            </a:extLst>
          </p:cNvPr>
          <p:cNvSpPr>
            <a:spLocks noGrp="1"/>
          </p:cNvSpPr>
          <p:nvPr>
            <p:ph type="sldNum" sz="quarter" idx="10"/>
          </p:nvPr>
        </p:nvSpPr>
        <p:spPr/>
        <p:txBody>
          <a:bodyPr/>
          <a:lstStyle>
            <a:lvl1pPr>
              <a:defRPr/>
            </a:lvl1pPr>
          </a:lstStyle>
          <a:p>
            <a:pPr>
              <a:defRPr/>
            </a:pPr>
            <a:fld id="{5FB2B2AD-EE6D-437C-9D44-11C660CF6272}" type="slidenum">
              <a:rPr lang="en-US" smtClean="0"/>
              <a:pPr>
                <a:defRPr/>
              </a:pPr>
              <a:t>‹#›</a:t>
            </a:fld>
            <a:endParaRPr lang="en-US" dirty="0"/>
          </a:p>
        </p:txBody>
      </p:sp>
    </p:spTree>
    <p:extLst>
      <p:ext uri="{BB962C8B-B14F-4D97-AF65-F5344CB8AC3E}">
        <p14:creationId xmlns:p14="http://schemas.microsoft.com/office/powerpoint/2010/main" val="3368294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152401"/>
            <a:ext cx="10160000" cy="830749"/>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812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400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Slide Number Placeholder 22">
            <a:extLst>
              <a:ext uri="{FF2B5EF4-FFF2-40B4-BE49-F238E27FC236}">
                <a16:creationId xmlns:a16="http://schemas.microsoft.com/office/drawing/2014/main" xmlns="" id="{C1EBB699-8ED3-40AF-BD20-4BE3FCA63DAF}"/>
              </a:ext>
            </a:extLst>
          </p:cNvPr>
          <p:cNvSpPr>
            <a:spLocks noGrp="1"/>
          </p:cNvSpPr>
          <p:nvPr>
            <p:ph type="sldNum" sz="quarter" idx="10"/>
          </p:nvPr>
        </p:nvSpPr>
        <p:spPr/>
        <p:txBody>
          <a:bodyPr/>
          <a:lstStyle>
            <a:lvl1pPr>
              <a:defRPr/>
            </a:lvl1pPr>
          </a:lstStyle>
          <a:p>
            <a:pPr>
              <a:defRPr/>
            </a:pPr>
            <a:fld id="{9098A8DF-9A43-41E9-880E-D603C8496F01}" type="slidenum">
              <a:rPr lang="en-US" smtClean="0"/>
              <a:pPr>
                <a:defRPr/>
              </a:pPr>
              <a:t>‹#›</a:t>
            </a:fld>
            <a:endParaRPr lang="en-US" dirty="0"/>
          </a:p>
        </p:txBody>
      </p:sp>
    </p:spTree>
    <p:extLst>
      <p:ext uri="{BB962C8B-B14F-4D97-AF65-F5344CB8AC3E}">
        <p14:creationId xmlns:p14="http://schemas.microsoft.com/office/powerpoint/2010/main" val="377851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152401"/>
            <a:ext cx="10036537" cy="822325"/>
          </a:xfrm>
        </p:spPr>
        <p:txBody>
          <a:bodyPr/>
          <a:lstStyle>
            <a:lvl1pPr>
              <a:defRPr sz="3200"/>
            </a:lvl1pPr>
          </a:lstStyle>
          <a:p>
            <a:r>
              <a:rPr lang="en-US"/>
              <a:t>Click to edit Master title style</a:t>
            </a:r>
            <a:endParaRPr lang="en-US" dirty="0"/>
          </a:p>
        </p:txBody>
      </p:sp>
      <p:sp>
        <p:nvSpPr>
          <p:cNvPr id="3" name="Slide Number Placeholder 22">
            <a:extLst>
              <a:ext uri="{FF2B5EF4-FFF2-40B4-BE49-F238E27FC236}">
                <a16:creationId xmlns:a16="http://schemas.microsoft.com/office/drawing/2014/main" xmlns="" id="{CC9DFD58-5ECC-4ACF-AB9A-3069033E0926}"/>
              </a:ext>
            </a:extLst>
          </p:cNvPr>
          <p:cNvSpPr>
            <a:spLocks noGrp="1"/>
          </p:cNvSpPr>
          <p:nvPr>
            <p:ph type="sldNum" sz="quarter" idx="10"/>
          </p:nvPr>
        </p:nvSpPr>
        <p:spPr/>
        <p:txBody>
          <a:bodyPr/>
          <a:lstStyle>
            <a:lvl1pPr>
              <a:defRPr/>
            </a:lvl1pPr>
          </a:lstStyle>
          <a:p>
            <a:pPr>
              <a:defRPr/>
            </a:pPr>
            <a:fld id="{84F5B624-41C5-4E5F-8B3B-B841D9330775}" type="slidenum">
              <a:rPr lang="en-US" smtClean="0"/>
              <a:pPr>
                <a:defRPr/>
              </a:pPr>
              <a:t>‹#›</a:t>
            </a:fld>
            <a:endParaRPr lang="en-US" dirty="0"/>
          </a:p>
        </p:txBody>
      </p:sp>
    </p:spTree>
    <p:extLst>
      <p:ext uri="{BB962C8B-B14F-4D97-AF65-F5344CB8AC3E}">
        <p14:creationId xmlns:p14="http://schemas.microsoft.com/office/powerpoint/2010/main" val="3941099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906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30749"/>
          </a:xfrm>
        </p:spPr>
        <p:txBody>
          <a:bodyPr/>
          <a:lstStyle>
            <a:lvl1pPr algn="l">
              <a:buNone/>
              <a:defRPr sz="2800" b="1"/>
            </a:lvl1pPr>
          </a:lstStyle>
          <a:p>
            <a:r>
              <a:rPr lang="en-US"/>
              <a:t>Click to edit Master title style</a:t>
            </a:r>
            <a:endParaRPr lang="en-US"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a16="http://schemas.microsoft.com/office/drawing/2014/main" xmlns="" id="{D1E977CE-BEBC-4A9D-B530-9994B77D8A15}"/>
              </a:ext>
            </a:extLst>
          </p:cNvPr>
          <p:cNvSpPr>
            <a:spLocks noGrp="1"/>
          </p:cNvSpPr>
          <p:nvPr>
            <p:ph type="sldNum" sz="quarter" idx="10"/>
          </p:nvPr>
        </p:nvSpPr>
        <p:spPr/>
        <p:txBody>
          <a:bodyPr/>
          <a:lstStyle>
            <a:lvl1pPr>
              <a:defRPr/>
            </a:lvl1pPr>
          </a:lstStyle>
          <a:p>
            <a:pPr>
              <a:defRPr/>
            </a:pPr>
            <a:fld id="{4FC91A42-333F-4B50-8737-0A22EB9C7025}" type="slidenum">
              <a:rPr lang="en-US" smtClean="0"/>
              <a:pPr>
                <a:defRPr/>
              </a:pPr>
              <a:t>‹#›</a:t>
            </a:fld>
            <a:endParaRPr lang="en-US" dirty="0"/>
          </a:p>
        </p:txBody>
      </p:sp>
    </p:spTree>
    <p:extLst>
      <p:ext uri="{BB962C8B-B14F-4D97-AF65-F5344CB8AC3E}">
        <p14:creationId xmlns:p14="http://schemas.microsoft.com/office/powerpoint/2010/main" val="11094629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04357F5-DD87-42FC-AC10-1022145C03D6}"/>
              </a:ext>
            </a:extLst>
          </p:cNvPr>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a16="http://schemas.microsoft.com/office/drawing/2014/main" xmlns="" id="{61E47E15-9434-4EF5-BD28-D7295A4C1074}"/>
              </a:ext>
            </a:extLst>
          </p:cNvPr>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a16="http://schemas.microsoft.com/office/drawing/2014/main" xmlns="" id="{469573DD-277B-4CBE-A0D3-6B32C486833F}"/>
              </a:ext>
            </a:extLst>
          </p:cNvPr>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a:extLst>
              <a:ext uri="{FF2B5EF4-FFF2-40B4-BE49-F238E27FC236}">
                <a16:creationId xmlns:a16="http://schemas.microsoft.com/office/drawing/2014/main" xmlns="" id="{4844BE8F-E631-4821-A520-6A1D09E217DB}"/>
              </a:ext>
            </a:extLst>
          </p:cNvPr>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2800"/>
            </a:lvl1pPr>
          </a:lstStyle>
          <a:p>
            <a:pPr lvl="0"/>
            <a:r>
              <a:rPr lang="en-US" noProof="0"/>
              <a:t>Click icon to add picture</a:t>
            </a:r>
            <a:endParaRPr lang="en-US" noProof="0" dirty="0"/>
          </a:p>
        </p:txBody>
      </p:sp>
      <p:sp>
        <p:nvSpPr>
          <p:cNvPr id="8" name="Slide Number Placeholder 12">
            <a:extLst>
              <a:ext uri="{FF2B5EF4-FFF2-40B4-BE49-F238E27FC236}">
                <a16:creationId xmlns:a16="http://schemas.microsoft.com/office/drawing/2014/main" xmlns="" id="{227BA951-271B-47B1-A1B8-5AB18D682976}"/>
              </a:ext>
            </a:extLst>
          </p:cNvPr>
          <p:cNvSpPr>
            <a:spLocks noGrp="1"/>
          </p:cNvSpPr>
          <p:nvPr>
            <p:ph type="sldNum" sz="quarter" idx="10"/>
          </p:nvPr>
        </p:nvSpPr>
        <p:spPr>
          <a:xfrm>
            <a:off x="0" y="4667251"/>
            <a:ext cx="1930400" cy="663575"/>
          </a:xfrm>
        </p:spPr>
        <p:txBody>
          <a:bodyPr/>
          <a:lstStyle>
            <a:lvl1pPr>
              <a:defRPr sz="2800"/>
            </a:lvl1pPr>
          </a:lstStyle>
          <a:p>
            <a:pPr>
              <a:defRPr/>
            </a:pPr>
            <a:fld id="{A4E366F7-16D0-4920-B9B5-091AAE788B6C}" type="slidenum">
              <a:rPr lang="en-US" smtClean="0"/>
              <a:pPr>
                <a:defRPr/>
              </a:pPr>
              <a:t>‹#›</a:t>
            </a:fld>
            <a:endParaRPr lang="en-US" dirty="0"/>
          </a:p>
        </p:txBody>
      </p:sp>
    </p:spTree>
    <p:extLst>
      <p:ext uri="{BB962C8B-B14F-4D97-AF65-F5344CB8AC3E}">
        <p14:creationId xmlns:p14="http://schemas.microsoft.com/office/powerpoint/2010/main" val="1986726552"/>
      </p:ext>
    </p:extLst>
  </p:cSld>
  <p:clrMapOvr>
    <a:overrideClrMapping bg1="lt1" tx1="dk1" bg2="lt2" tx2="dk2" accent1="accent1" accent2="accent2" accent3="accent3" accent4="accent4" accent5="accent5" accent6="accent6" hlink="hlink" folHlink="folHlink"/>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B949E9-EFD4-4F9C-B9C2-E8631D0F4E60}"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03E9F-B0CC-4199-9613-68C114D7F7F9}" type="slidenum">
              <a:rPr lang="en-US" smtClean="0"/>
              <a:t>‹#›</a:t>
            </a:fld>
            <a:endParaRPr lang="en-US"/>
          </a:p>
        </p:txBody>
      </p:sp>
    </p:spTree>
    <p:extLst>
      <p:ext uri="{BB962C8B-B14F-4D97-AF65-F5344CB8AC3E}">
        <p14:creationId xmlns:p14="http://schemas.microsoft.com/office/powerpoint/2010/main" val="27664177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22325"/>
          </a:xfrm>
        </p:spPr>
        <p:txBody>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a:extLst>
              <a:ext uri="{FF2B5EF4-FFF2-40B4-BE49-F238E27FC236}">
                <a16:creationId xmlns:a16="http://schemas.microsoft.com/office/drawing/2014/main" xmlns="" id="{ED597368-E060-4C3E-BE40-AF167B90F8B8}"/>
              </a:ext>
            </a:extLst>
          </p:cNvPr>
          <p:cNvSpPr>
            <a:spLocks noGrp="1"/>
          </p:cNvSpPr>
          <p:nvPr>
            <p:ph type="sldNum" sz="quarter" idx="10"/>
          </p:nvPr>
        </p:nvSpPr>
        <p:spPr/>
        <p:txBody>
          <a:bodyPr/>
          <a:lstStyle>
            <a:lvl1pPr>
              <a:defRPr/>
            </a:lvl1pPr>
          </a:lstStyle>
          <a:p>
            <a:pPr>
              <a:defRPr/>
            </a:pPr>
            <a:fld id="{0CF12D35-0074-4C19-A4E3-384BE9422F1B}" type="slidenum">
              <a:rPr lang="en-US" smtClean="0"/>
              <a:pPr>
                <a:defRPr/>
              </a:pPr>
              <a:t>‹#›</a:t>
            </a:fld>
            <a:endParaRPr lang="en-US" dirty="0"/>
          </a:p>
        </p:txBody>
      </p:sp>
    </p:spTree>
    <p:extLst>
      <p:ext uri="{BB962C8B-B14F-4D97-AF65-F5344CB8AC3E}">
        <p14:creationId xmlns:p14="http://schemas.microsoft.com/office/powerpoint/2010/main" val="24166030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91713C5-9A13-4D8E-B231-404C26CFE7D1}"/>
              </a:ext>
            </a:extLst>
          </p:cNvPr>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a16="http://schemas.microsoft.com/office/drawing/2014/main" xmlns="" id="{6AC3225F-156C-4DD5-BF35-AD3D2CC9D809}"/>
              </a:ext>
            </a:extLst>
          </p:cNvPr>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a16="http://schemas.microsoft.com/office/drawing/2014/main" xmlns="" id="{A84A2B91-5A0C-499E-9D94-D5D3B75CA03D}"/>
              </a:ext>
            </a:extLst>
          </p:cNvPr>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xmlns="" id="{230AC267-9B1F-4D43-84A2-D92C34EC0FF8}"/>
              </a:ext>
            </a:extLst>
          </p:cNvPr>
          <p:cNvSpPr>
            <a:spLocks noGrp="1"/>
          </p:cNvSpPr>
          <p:nvPr>
            <p:ph type="sldNum" sz="quarter" idx="10"/>
          </p:nvPr>
        </p:nvSpPr>
        <p:spPr>
          <a:xfrm rot="5400000">
            <a:off x="8075084" y="103717"/>
            <a:ext cx="533400" cy="325967"/>
          </a:xfrm>
        </p:spPr>
        <p:txBody>
          <a:bodyPr/>
          <a:lstStyle>
            <a:lvl1pPr>
              <a:defRPr/>
            </a:lvl1pPr>
          </a:lstStyle>
          <a:p>
            <a:pPr>
              <a:defRPr/>
            </a:pPr>
            <a:fld id="{52BFC929-0A14-42D9-B8B9-769CC5C182FF}" type="slidenum">
              <a:rPr lang="en-US" smtClean="0"/>
              <a:pPr>
                <a:defRPr/>
              </a:pPr>
              <a:t>‹#›</a:t>
            </a:fld>
            <a:endParaRPr lang="en-US" dirty="0"/>
          </a:p>
        </p:txBody>
      </p:sp>
      <p:pic>
        <p:nvPicPr>
          <p:cNvPr id="8" name="Picture 13">
            <a:extLst>
              <a:ext uri="{FF2B5EF4-FFF2-40B4-BE49-F238E27FC236}">
                <a16:creationId xmlns:a16="http://schemas.microsoft.com/office/drawing/2014/main" xmlns="" id="{CF359871-63B9-437F-BD79-A6F2BCDD137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8734" y="33339"/>
            <a:ext cx="2842684"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460448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12DD92-2D25-42D1-9644-950AF54ED116}"/>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xmlns="" id="{DDE92108-736D-4169-997C-56EBC03B6A36}"/>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xmlns="" id="{6AF49C08-BE98-458E-A290-BB23D59164A5}"/>
              </a:ext>
            </a:extLst>
          </p:cNvPr>
          <p:cNvSpPr>
            <a:spLocks noGrp="1"/>
          </p:cNvSpPr>
          <p:nvPr>
            <p:ph type="dt" sz="half" idx="10"/>
          </p:nvPr>
        </p:nvSpPr>
        <p:spPr/>
        <p:txBody>
          <a:bodyPr/>
          <a:lstStyle/>
          <a:p>
            <a:pPr>
              <a:defRPr/>
            </a:pPr>
            <a:fld id="{7630AB68-D722-4334-AB7F-739FA6715AD4}" type="datetime1">
              <a:rPr lang="en-US">
                <a:solidFill>
                  <a:prstClr val="black"/>
                </a:solidFill>
              </a:rPr>
              <a:pPr>
                <a:defRPr/>
              </a:pPr>
              <a:t>3/6/2023</a:t>
            </a:fld>
            <a:endParaRPr lang="en-US" dirty="0">
              <a:solidFill>
                <a:prstClr val="black"/>
              </a:solidFill>
            </a:endParaRPr>
          </a:p>
        </p:txBody>
      </p:sp>
      <p:sp>
        <p:nvSpPr>
          <p:cNvPr id="5" name="Footer Placeholder 4">
            <a:extLst>
              <a:ext uri="{FF2B5EF4-FFF2-40B4-BE49-F238E27FC236}">
                <a16:creationId xmlns:a16="http://schemas.microsoft.com/office/drawing/2014/main" xmlns="" id="{A5D9C317-93F7-4696-936A-F336B29947E2}"/>
              </a:ext>
            </a:extLst>
          </p:cNvPr>
          <p:cNvSpPr>
            <a:spLocks noGrp="1"/>
          </p:cNvSpPr>
          <p:nvPr>
            <p:ph type="ftr" sz="quarter" idx="11"/>
          </p:nvPr>
        </p:nvSpPr>
        <p:spPr/>
        <p:txBody>
          <a:bodyPr/>
          <a:lstStyle/>
          <a:p>
            <a:pPr>
              <a:defRPr/>
            </a:pPr>
            <a:r>
              <a:rPr lang="en-US">
                <a:solidFill>
                  <a:prstClr val="black"/>
                </a:solidFill>
              </a:rPr>
              <a:t>Input and Output in C</a:t>
            </a:r>
          </a:p>
        </p:txBody>
      </p:sp>
      <p:sp>
        <p:nvSpPr>
          <p:cNvPr id="6" name="Slide Number Placeholder 5">
            <a:extLst>
              <a:ext uri="{FF2B5EF4-FFF2-40B4-BE49-F238E27FC236}">
                <a16:creationId xmlns:a16="http://schemas.microsoft.com/office/drawing/2014/main" xmlns="" id="{6B82F2C8-E1F9-463C-AB67-7C424E15E4DC}"/>
              </a:ext>
            </a:extLst>
          </p:cNvPr>
          <p:cNvSpPr>
            <a:spLocks noGrp="1"/>
          </p:cNvSpPr>
          <p:nvPr>
            <p:ph type="sldNum" sz="quarter" idx="12"/>
          </p:nvPr>
        </p:nvSpPr>
        <p:spPr/>
        <p:txBody>
          <a:bodyPr/>
          <a:lstStyle/>
          <a:p>
            <a:pPr>
              <a:defRPr/>
            </a:pPr>
            <a:fld id="{2EDC5E2E-DB7C-4067-A06D-30F294AAD169}" type="slidenum">
              <a:rPr lang="en-US" smtClean="0"/>
              <a:pPr>
                <a:defRPr/>
              </a:pPr>
              <a:t>‹#›</a:t>
            </a:fld>
            <a:endParaRPr lang="en-US" dirty="0"/>
          </a:p>
        </p:txBody>
      </p:sp>
    </p:spTree>
    <p:extLst>
      <p:ext uri="{BB962C8B-B14F-4D97-AF65-F5344CB8AC3E}">
        <p14:creationId xmlns:p14="http://schemas.microsoft.com/office/powerpoint/2010/main" val="29103532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rtlCol="0">
            <a:normAutofit/>
          </a:bodyPr>
          <a:lstStyle/>
          <a:p>
            <a:pPr lvl="0"/>
            <a:endParaRPr lang="en-US" noProof="0"/>
          </a:p>
        </p:txBody>
      </p:sp>
      <p:sp>
        <p:nvSpPr>
          <p:cNvPr id="4" name="Rectangle 17">
            <a:extLst>
              <a:ext uri="{FF2B5EF4-FFF2-40B4-BE49-F238E27FC236}">
                <a16:creationId xmlns:a16="http://schemas.microsoft.com/office/drawing/2014/main" xmlns="" id="{0FEA3269-3791-4242-BC03-3D073392AEC5}"/>
              </a:ext>
            </a:extLst>
          </p:cNvPr>
          <p:cNvSpPr>
            <a:spLocks noGrp="1" noChangeArrowheads="1"/>
          </p:cNvSpPr>
          <p:nvPr>
            <p:ph type="ftr" sz="quarter" idx="10"/>
          </p:nvPr>
        </p:nvSpPr>
        <p:spPr/>
        <p:txBody>
          <a:bodyPr/>
          <a:lstStyle>
            <a:lvl1pPr>
              <a:defRPr/>
            </a:lvl1pPr>
          </a:lstStyle>
          <a:p>
            <a:pPr>
              <a:defRPr/>
            </a:pPr>
            <a:r>
              <a:rPr lang="en-US">
                <a:solidFill>
                  <a:prstClr val="black"/>
                </a:solidFill>
              </a:rPr>
              <a:t>Input and Output in C</a:t>
            </a:r>
          </a:p>
        </p:txBody>
      </p:sp>
    </p:spTree>
    <p:extLst>
      <p:ext uri="{BB962C8B-B14F-4D97-AF65-F5344CB8AC3E}">
        <p14:creationId xmlns:p14="http://schemas.microsoft.com/office/powerpoint/2010/main" val="346748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B949E9-EFD4-4F9C-B9C2-E8631D0F4E60}"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03E9F-B0CC-4199-9613-68C114D7F7F9}" type="slidenum">
              <a:rPr lang="en-US" smtClean="0"/>
              <a:t>‹#›</a:t>
            </a:fld>
            <a:endParaRPr lang="en-US"/>
          </a:p>
        </p:txBody>
      </p:sp>
    </p:spTree>
    <p:extLst>
      <p:ext uri="{BB962C8B-B14F-4D97-AF65-F5344CB8AC3E}">
        <p14:creationId xmlns:p14="http://schemas.microsoft.com/office/powerpoint/2010/main" val="3871987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B949E9-EFD4-4F9C-B9C2-E8631D0F4E60}"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03E9F-B0CC-4199-9613-68C114D7F7F9}" type="slidenum">
              <a:rPr lang="en-US" smtClean="0"/>
              <a:t>‹#›</a:t>
            </a:fld>
            <a:endParaRPr lang="en-US"/>
          </a:p>
        </p:txBody>
      </p:sp>
    </p:spTree>
    <p:extLst>
      <p:ext uri="{BB962C8B-B14F-4D97-AF65-F5344CB8AC3E}">
        <p14:creationId xmlns:p14="http://schemas.microsoft.com/office/powerpoint/2010/main" val="3000182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B949E9-EFD4-4F9C-B9C2-E8631D0F4E60}" type="datetimeFigureOut">
              <a:rPr lang="en-US" smtClean="0"/>
              <a:t>3/6/2023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403E9F-B0CC-4199-9613-68C114D7F7F9}" type="slidenum">
              <a:rPr lang="en-US" smtClean="0"/>
              <a:t>‹#›</a:t>
            </a:fld>
            <a:endParaRPr lang="en-US"/>
          </a:p>
        </p:txBody>
      </p:sp>
    </p:spTree>
    <p:extLst>
      <p:ext uri="{BB962C8B-B14F-4D97-AF65-F5344CB8AC3E}">
        <p14:creationId xmlns:p14="http://schemas.microsoft.com/office/powerpoint/2010/main" val="618735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B949E9-EFD4-4F9C-B9C2-E8631D0F4E60}" type="datetimeFigureOut">
              <a:rPr lang="en-US" smtClean="0"/>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403E9F-B0CC-4199-9613-68C114D7F7F9}" type="slidenum">
              <a:rPr lang="en-US" smtClean="0"/>
              <a:t>‹#›</a:t>
            </a:fld>
            <a:endParaRPr lang="en-US"/>
          </a:p>
        </p:txBody>
      </p:sp>
    </p:spTree>
    <p:extLst>
      <p:ext uri="{BB962C8B-B14F-4D97-AF65-F5344CB8AC3E}">
        <p14:creationId xmlns:p14="http://schemas.microsoft.com/office/powerpoint/2010/main" val="382905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B949E9-EFD4-4F9C-B9C2-E8631D0F4E60}" type="datetimeFigureOut">
              <a:rPr lang="en-US" smtClean="0"/>
              <a:t>3/6/2023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403E9F-B0CC-4199-9613-68C114D7F7F9}" type="slidenum">
              <a:rPr lang="en-US" smtClean="0"/>
              <a:t>‹#›</a:t>
            </a:fld>
            <a:endParaRPr lang="en-US"/>
          </a:p>
        </p:txBody>
      </p:sp>
    </p:spTree>
    <p:extLst>
      <p:ext uri="{BB962C8B-B14F-4D97-AF65-F5344CB8AC3E}">
        <p14:creationId xmlns:p14="http://schemas.microsoft.com/office/powerpoint/2010/main" val="3473944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B949E9-EFD4-4F9C-B9C2-E8631D0F4E60}"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03E9F-B0CC-4199-9613-68C114D7F7F9}" type="slidenum">
              <a:rPr lang="en-US" smtClean="0"/>
              <a:t>‹#›</a:t>
            </a:fld>
            <a:endParaRPr lang="en-US"/>
          </a:p>
        </p:txBody>
      </p:sp>
    </p:spTree>
    <p:extLst>
      <p:ext uri="{BB962C8B-B14F-4D97-AF65-F5344CB8AC3E}">
        <p14:creationId xmlns:p14="http://schemas.microsoft.com/office/powerpoint/2010/main" val="310232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B949E9-EFD4-4F9C-B9C2-E8631D0F4E60}"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03E9F-B0CC-4199-9613-68C114D7F7F9}" type="slidenum">
              <a:rPr lang="en-US" smtClean="0"/>
              <a:t>‹#›</a:t>
            </a:fld>
            <a:endParaRPr lang="en-US"/>
          </a:p>
        </p:txBody>
      </p:sp>
    </p:spTree>
    <p:extLst>
      <p:ext uri="{BB962C8B-B14F-4D97-AF65-F5344CB8AC3E}">
        <p14:creationId xmlns:p14="http://schemas.microsoft.com/office/powerpoint/2010/main" val="1862179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B949E9-EFD4-4F9C-B9C2-E8631D0F4E60}" type="datetimeFigureOut">
              <a:rPr lang="en-US" smtClean="0"/>
              <a:t>3/6/2023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403E9F-B0CC-4199-9613-68C114D7F7F9}" type="slidenum">
              <a:rPr lang="en-US" smtClean="0"/>
              <a:t>‹#›</a:t>
            </a:fld>
            <a:endParaRPr lang="en-US"/>
          </a:p>
        </p:txBody>
      </p:sp>
    </p:spTree>
    <p:extLst>
      <p:ext uri="{BB962C8B-B14F-4D97-AF65-F5344CB8AC3E}">
        <p14:creationId xmlns:p14="http://schemas.microsoft.com/office/powerpoint/2010/main" val="645719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xmlns="" id="{D7CA1336-7541-493D-9460-68E30C0A87B8}"/>
              </a:ext>
            </a:extLst>
          </p:cNvPr>
          <p:cNvSpPr>
            <a:spLocks noGrp="1"/>
          </p:cNvSpPr>
          <p:nvPr>
            <p:ph type="title"/>
          </p:nvPr>
        </p:nvSpPr>
        <p:spPr bwMode="auto">
          <a:xfrm>
            <a:off x="812800" y="152401"/>
            <a:ext cx="1005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xmlns="" id="{C7C5EC14-E897-400A-B559-C531674608FE}"/>
              </a:ext>
            </a:extLst>
          </p:cNvPr>
          <p:cNvSpPr>
            <a:spLocks noGrp="1"/>
          </p:cNvSpPr>
          <p:nvPr>
            <p:ph type="body" idx="1"/>
          </p:nvPr>
        </p:nvSpPr>
        <p:spPr bwMode="auto">
          <a:xfrm>
            <a:off x="817033" y="1235075"/>
            <a:ext cx="108712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a:extLst>
              <a:ext uri="{FF2B5EF4-FFF2-40B4-BE49-F238E27FC236}">
                <a16:creationId xmlns:a16="http://schemas.microsoft.com/office/drawing/2014/main" xmlns="" id="{C0B2B253-2157-4027-B9CC-74B898CABDE0}"/>
              </a:ext>
            </a:extLst>
          </p:cNvPr>
          <p:cNvSpPr/>
          <p:nvPr/>
        </p:nvSpPr>
        <p:spPr bwMode="white">
          <a:xfrm>
            <a:off x="0" y="990600"/>
            <a:ext cx="12192000" cy="228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Rectangle 7">
            <a:extLst>
              <a:ext uri="{FF2B5EF4-FFF2-40B4-BE49-F238E27FC236}">
                <a16:creationId xmlns:a16="http://schemas.microsoft.com/office/drawing/2014/main" xmlns="" id="{745EF1B9-3B18-4289-82A8-8690EE08E501}"/>
              </a:ext>
            </a:extLst>
          </p:cNvPr>
          <p:cNvSpPr/>
          <p:nvPr/>
        </p:nvSpPr>
        <p:spPr>
          <a:xfrm>
            <a:off x="0" y="99060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9" name="Rectangle 8">
            <a:extLst>
              <a:ext uri="{FF2B5EF4-FFF2-40B4-BE49-F238E27FC236}">
                <a16:creationId xmlns:a16="http://schemas.microsoft.com/office/drawing/2014/main" xmlns="" id="{506397B9-101B-4CE2-8A7B-41414B3BBA40}"/>
              </a:ext>
            </a:extLst>
          </p:cNvPr>
          <p:cNvSpPr/>
          <p:nvPr/>
        </p:nvSpPr>
        <p:spPr>
          <a:xfrm>
            <a:off x="787400" y="99060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3" name="Slide Number Placeholder 22">
            <a:extLst>
              <a:ext uri="{FF2B5EF4-FFF2-40B4-BE49-F238E27FC236}">
                <a16:creationId xmlns:a16="http://schemas.microsoft.com/office/drawing/2014/main" xmlns="" id="{A752C364-9BB3-429D-BCF0-C9FC158EEA30}"/>
              </a:ext>
            </a:extLst>
          </p:cNvPr>
          <p:cNvSpPr>
            <a:spLocks noGrp="1"/>
          </p:cNvSpPr>
          <p:nvPr>
            <p:ph type="sldNum" sz="quarter" idx="4"/>
          </p:nvPr>
        </p:nvSpPr>
        <p:spPr>
          <a:xfrm>
            <a:off x="0" y="982664"/>
            <a:ext cx="711200" cy="236537"/>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A4E366F7-16D0-4920-B9B5-091AAE788B6C}" type="slidenum">
              <a:rPr lang="en-US" smtClean="0"/>
              <a:pPr>
                <a:defRPr/>
              </a:pPr>
              <a:t>‹#›</a:t>
            </a:fld>
            <a:endParaRPr lang="en-US" dirty="0"/>
          </a:p>
        </p:txBody>
      </p:sp>
      <p:pic>
        <p:nvPicPr>
          <p:cNvPr id="1032" name="Picture 1">
            <a:extLst>
              <a:ext uri="{FF2B5EF4-FFF2-40B4-BE49-F238E27FC236}">
                <a16:creationId xmlns:a16="http://schemas.microsoft.com/office/drawing/2014/main" xmlns="" id="{05193B71-8102-419E-9C72-2B88F029A9D8}"/>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0871200" y="76200"/>
            <a:ext cx="13208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3">
            <a:extLst>
              <a:ext uri="{FF2B5EF4-FFF2-40B4-BE49-F238E27FC236}">
                <a16:creationId xmlns:a16="http://schemas.microsoft.com/office/drawing/2014/main" xmlns="" id="{229491CD-5575-4D52-8518-8F4CAAB7A6D0}"/>
              </a:ext>
            </a:extLst>
          </p:cNvPr>
          <p:cNvSpPr txBox="1">
            <a:spLocks/>
          </p:cNvSpPr>
          <p:nvPr/>
        </p:nvSpPr>
        <p:spPr>
          <a:xfrm>
            <a:off x="812800" y="6248401"/>
            <a:ext cx="73152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dirty="0">
                <a:solidFill>
                  <a:srgbClr val="9F2936"/>
                </a:solidFill>
              </a:rPr>
              <a:t>© ISBAT </a:t>
            </a:r>
            <a:r>
              <a:rPr lang="en-US">
                <a:solidFill>
                  <a:srgbClr val="9F2936"/>
                </a:solidFill>
              </a:rPr>
              <a:t>UNIVERSITY </a:t>
            </a:r>
            <a:r>
              <a:rPr lang="en-US" smtClean="0">
                <a:solidFill>
                  <a:srgbClr val="9F2936"/>
                </a:solidFill>
              </a:rPr>
              <a:t>.</a:t>
            </a:r>
            <a:endParaRPr lang="en-US" dirty="0">
              <a:solidFill>
                <a:srgbClr val="9F2936"/>
              </a:solidFill>
            </a:endParaRPr>
          </a:p>
        </p:txBody>
      </p:sp>
      <p:sp>
        <p:nvSpPr>
          <p:cNvPr id="12" name="Rectangle 11">
            <a:extLst>
              <a:ext uri="{FF2B5EF4-FFF2-40B4-BE49-F238E27FC236}">
                <a16:creationId xmlns:a16="http://schemas.microsoft.com/office/drawing/2014/main" xmlns="" id="{A4A8A270-46BF-4FB9-961C-58962BDEDA0F}"/>
              </a:ext>
            </a:extLst>
          </p:cNvPr>
          <p:cNvSpPr/>
          <p:nvPr/>
        </p:nvSpPr>
        <p:spPr>
          <a:xfrm flipV="1">
            <a:off x="812800" y="6202364"/>
            <a:ext cx="10871200" cy="46037"/>
          </a:xfrm>
          <a:prstGeom prst="rect">
            <a:avLst/>
          </a:prstGeom>
          <a:solidFill>
            <a:schemeClr val="accent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3" name="Date Placeholder 13">
            <a:extLst>
              <a:ext uri="{FF2B5EF4-FFF2-40B4-BE49-F238E27FC236}">
                <a16:creationId xmlns:a16="http://schemas.microsoft.com/office/drawing/2014/main" xmlns="" id="{4BAD2506-975B-4021-808E-E3A3498139E0}"/>
              </a:ext>
            </a:extLst>
          </p:cNvPr>
          <p:cNvSpPr txBox="1">
            <a:spLocks/>
          </p:cNvSpPr>
          <p:nvPr/>
        </p:nvSpPr>
        <p:spPr>
          <a:xfrm>
            <a:off x="9042400" y="6248401"/>
            <a:ext cx="26416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048FD84-FD27-43FA-9148-9FF84C406015}" type="datetime1">
              <a:rPr lang="en-US">
                <a:solidFill>
                  <a:srgbClr val="9F2936"/>
                </a:solidFill>
              </a:rPr>
              <a:pPr>
                <a:defRPr/>
              </a:pPr>
              <a:t>3/6/2023</a:t>
            </a:fld>
            <a:endParaRPr lang="en-US" dirty="0">
              <a:solidFill>
                <a:srgbClr val="9F2936"/>
              </a:solidFill>
            </a:endParaRPr>
          </a:p>
        </p:txBody>
      </p:sp>
    </p:spTree>
    <p:extLst>
      <p:ext uri="{BB962C8B-B14F-4D97-AF65-F5344CB8AC3E}">
        <p14:creationId xmlns:p14="http://schemas.microsoft.com/office/powerpoint/2010/main" val="6728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2800" b="1" kern="1200">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Tw Cen MT" pitchFamily="34" charset="0"/>
        </a:defRPr>
      </a:lvl2pPr>
      <a:lvl3pPr algn="l" rtl="0" eaLnBrk="1" fontAlgn="base" hangingPunct="1">
        <a:spcBef>
          <a:spcPct val="0"/>
        </a:spcBef>
        <a:spcAft>
          <a:spcPct val="0"/>
        </a:spcAft>
        <a:defRPr sz="2800" b="1">
          <a:solidFill>
            <a:schemeClr val="tx2"/>
          </a:solidFill>
          <a:latin typeface="Tw Cen MT" pitchFamily="34" charset="0"/>
        </a:defRPr>
      </a:lvl3pPr>
      <a:lvl4pPr algn="l" rtl="0" eaLnBrk="1" fontAlgn="base" hangingPunct="1">
        <a:spcBef>
          <a:spcPct val="0"/>
        </a:spcBef>
        <a:spcAft>
          <a:spcPct val="0"/>
        </a:spcAft>
        <a:defRPr sz="2800" b="1">
          <a:solidFill>
            <a:schemeClr val="tx2"/>
          </a:solidFill>
          <a:latin typeface="Tw Cen MT" pitchFamily="34" charset="0"/>
        </a:defRPr>
      </a:lvl4pPr>
      <a:lvl5pPr algn="l" rtl="0" eaLnBrk="1" fontAlgn="base" hangingPunct="1">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1625C95-F8FD-4266-A72B-A81BCAD8B34E}"/>
              </a:ext>
            </a:extLst>
          </p:cNvPr>
          <p:cNvSpPr/>
          <p:nvPr/>
        </p:nvSpPr>
        <p:spPr>
          <a:xfrm>
            <a:off x="1524000" y="6021388"/>
            <a:ext cx="9144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9219" name="Rectangle 9">
            <a:extLst>
              <a:ext uri="{FF2B5EF4-FFF2-40B4-BE49-F238E27FC236}">
                <a16:creationId xmlns:a16="http://schemas.microsoft.com/office/drawing/2014/main" xmlns="" id="{094F36E6-B56B-453B-9E20-5BB829D2AB63}"/>
              </a:ext>
            </a:extLst>
          </p:cNvPr>
          <p:cNvSpPr>
            <a:spLocks noGrp="1"/>
          </p:cNvSpPr>
          <p:nvPr>
            <p:ph type="subTitle" idx="1"/>
          </p:nvPr>
        </p:nvSpPr>
        <p:spPr>
          <a:xfrm>
            <a:off x="2971800" y="2020473"/>
            <a:ext cx="6858000" cy="702749"/>
          </a:xfrm>
        </p:spPr>
        <p:txBody>
          <a:bodyPr rtlCol="0"/>
          <a:lstStyle/>
          <a:p>
            <a:pPr eaLnBrk="0" fontAlgn="auto" hangingPunct="0">
              <a:spcBef>
                <a:spcPct val="0"/>
              </a:spcBef>
              <a:defRPr/>
            </a:pPr>
            <a:r>
              <a:rPr lang="en-GB" sz="3600" dirty="0"/>
              <a:t>PCSE214</a:t>
            </a:r>
            <a:r>
              <a:rPr lang="en-US" altLang="en-US" sz="3600" b="1" dirty="0">
                <a:solidFill>
                  <a:schemeClr val="accent1">
                    <a:lumMod val="25000"/>
                  </a:schemeClr>
                </a:solidFill>
                <a:latin typeface="Tw Cen MT" panose="020B0602020104020603" pitchFamily="34" charset="0"/>
              </a:rPr>
              <a:t>- MOBILE APPLICATION DEVELOPMENT</a:t>
            </a:r>
            <a:r>
              <a:rPr lang="en-US" sz="3600" b="1" dirty="0">
                <a:solidFill>
                  <a:schemeClr val="accent1">
                    <a:lumMod val="25000"/>
                  </a:schemeClr>
                </a:solidFill>
                <a:latin typeface="Tw Cen MT" panose="020B0602020104020603" pitchFamily="34" charset="0"/>
              </a:rPr>
              <a:t> </a:t>
            </a:r>
            <a:endParaRPr lang="en-US" altLang="en-US" sz="2800" b="1" dirty="0">
              <a:solidFill>
                <a:schemeClr val="accent1">
                  <a:lumMod val="25000"/>
                </a:schemeClr>
              </a:solidFill>
            </a:endParaRPr>
          </a:p>
        </p:txBody>
      </p:sp>
      <p:pic>
        <p:nvPicPr>
          <p:cNvPr id="5" name="Picture 15">
            <a:extLst>
              <a:ext uri="{FF2B5EF4-FFF2-40B4-BE49-F238E27FC236}">
                <a16:creationId xmlns:a16="http://schemas.microsoft.com/office/drawing/2014/main" xmlns="" id="{A40F0FDF-1BBF-45B1-BC28-7E6E182506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7199" y="268398"/>
            <a:ext cx="36576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xmlns="" id="{6345F288-27B8-46FF-A38B-D0893BEB2636}"/>
              </a:ext>
            </a:extLst>
          </p:cNvPr>
          <p:cNvSpPr txBox="1"/>
          <p:nvPr/>
        </p:nvSpPr>
        <p:spPr>
          <a:xfrm>
            <a:off x="2971800" y="5099788"/>
            <a:ext cx="5967412" cy="307975"/>
          </a:xfrm>
          <a:prstGeom prst="rect">
            <a:avLst/>
          </a:prstGeom>
          <a:noFill/>
        </p:spPr>
        <p:txBody>
          <a:bodyPr>
            <a:spAutoFit/>
          </a:bodyPr>
          <a:lstStyle/>
          <a:p>
            <a:pPr algn="ctr" eaLnBrk="0" fontAlgn="base" hangingPunct="0">
              <a:spcBef>
                <a:spcPct val="0"/>
              </a:spcBef>
              <a:spcAft>
                <a:spcPct val="0"/>
              </a:spcAft>
              <a:defRPr/>
            </a:pPr>
            <a:r>
              <a:rPr lang="en-US" sz="1400" dirty="0">
                <a:solidFill>
                  <a:prstClr val="black"/>
                </a:solidFill>
                <a:effectLst>
                  <a:outerShdw blurRad="38100" dist="38100" dir="2700000" algn="tl">
                    <a:srgbClr val="000000">
                      <a:alpha val="43137"/>
                    </a:srgbClr>
                  </a:outerShdw>
                </a:effectLst>
                <a:latin typeface="Arial" panose="020B0604020202020204" pitchFamily="34" charset="0"/>
              </a:rPr>
              <a:t>By: Mr. </a:t>
            </a:r>
            <a:r>
              <a:rPr lang="en-US" sz="1400" dirty="0" smtClean="0">
                <a:solidFill>
                  <a:prstClr val="black"/>
                </a:solidFill>
                <a:effectLst>
                  <a:outerShdw blurRad="38100" dist="38100" dir="2700000" algn="tl">
                    <a:srgbClr val="000000">
                      <a:alpha val="43137"/>
                    </a:srgbClr>
                  </a:outerShdw>
                </a:effectLst>
                <a:latin typeface="Arial" panose="020B0604020202020204" pitchFamily="34" charset="0"/>
              </a:rPr>
              <a:t>Tobias Kakooza.</a:t>
            </a:r>
            <a:endParaRPr lang="en-US" sz="1400" dirty="0">
              <a:solidFill>
                <a:prstClr val="black"/>
              </a:solidFill>
              <a:effectLst>
                <a:outerShdw blurRad="38100" dist="38100" dir="2700000" algn="tl">
                  <a:srgbClr val="000000">
                    <a:alpha val="43137"/>
                  </a:srgbClr>
                </a:outerShdw>
              </a:effectLst>
              <a:latin typeface="Arial" panose="020B0604020202020204" pitchFamily="34" charset="0"/>
            </a:endParaRPr>
          </a:p>
        </p:txBody>
      </p:sp>
      <p:sp>
        <p:nvSpPr>
          <p:cNvPr id="8" name="Title 1">
            <a:extLst>
              <a:ext uri="{FF2B5EF4-FFF2-40B4-BE49-F238E27FC236}">
                <a16:creationId xmlns:a16="http://schemas.microsoft.com/office/drawing/2014/main" xmlns="" id="{AB6F90AF-EF0B-4C47-A486-42A137B4EDD9}"/>
              </a:ext>
            </a:extLst>
          </p:cNvPr>
          <p:cNvSpPr txBox="1">
            <a:spLocks/>
          </p:cNvSpPr>
          <p:nvPr/>
        </p:nvSpPr>
        <p:spPr bwMode="auto">
          <a:xfrm>
            <a:off x="1524000" y="60198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algn="ctr">
              <a:buClrTx/>
              <a:buSzTx/>
              <a:buFontTx/>
              <a:buNone/>
              <a:defRPr sz="2800" b="1">
                <a:solidFill>
                  <a:srgbClr val="FFFF00"/>
                </a:solidFill>
                <a:latin typeface="Agency FB" panose="020B0503020202020204" pitchFamily="34" charset="0"/>
              </a:defRPr>
            </a:lvl1pPr>
            <a:lvl2pPr marL="639763" indent="-273050">
              <a:spcBef>
                <a:spcPts val="550"/>
              </a:spcBef>
              <a:buClr>
                <a:schemeClr val="accent1"/>
              </a:buClr>
              <a:buSzPct val="70000"/>
              <a:buFont typeface="Wingdings 2" panose="05020102010507070707" pitchFamily="18" charset="2"/>
              <a:buChar char=""/>
              <a:defRPr sz="2600">
                <a:latin typeface="Tw Cen MT" panose="020B0602020104020603" pitchFamily="34" charset="0"/>
              </a:defRPr>
            </a:lvl2pPr>
            <a:lvl3pPr indent="-228600">
              <a:spcBef>
                <a:spcPts val="500"/>
              </a:spcBef>
              <a:buClr>
                <a:schemeClr val="accent2"/>
              </a:buClr>
              <a:buSzPct val="75000"/>
              <a:buFont typeface="Wingdings" panose="05000000000000000000" pitchFamily="2" charset="2"/>
              <a:buChar char=""/>
              <a:defRPr sz="2300">
                <a:latin typeface="Tw Cen MT" panose="020B0602020104020603" pitchFamily="34" charset="0"/>
              </a:defRPr>
            </a:lvl3pPr>
            <a:lvl4pPr indent="-228600">
              <a:spcBef>
                <a:spcPts val="400"/>
              </a:spcBef>
              <a:buClr>
                <a:srgbClr val="1B587C"/>
              </a:buClr>
              <a:buSzPct val="75000"/>
              <a:buFont typeface="Wingdings" panose="05000000000000000000" pitchFamily="2" charset="2"/>
              <a:buChar char=""/>
              <a:defRPr sz="2000">
                <a:latin typeface="Tw Cen MT" panose="020B0602020104020603" pitchFamily="34" charset="0"/>
              </a:defRPr>
            </a:lvl4pPr>
            <a:lvl5pPr indent="-228600">
              <a:spcBef>
                <a:spcPts val="400"/>
              </a:spcBef>
              <a:buClr>
                <a:srgbClr val="4E8542"/>
              </a:buClr>
              <a:buSzPct val="65000"/>
              <a:buFont typeface="Wingdings" panose="05000000000000000000" pitchFamily="2" charset="2"/>
              <a:buChar char=""/>
              <a:defRPr sz="2000">
                <a:latin typeface="Tw Cen MT" panose="020B0602020104020603" pitchFamily="34" charset="0"/>
              </a:defRPr>
            </a:lvl5pPr>
            <a:lvl6pPr indent="-228600" eaLnBrk="0" fontAlgn="base" hangingPunct="0">
              <a:spcBef>
                <a:spcPts val="400"/>
              </a:spcBef>
              <a:spcAft>
                <a:spcPct val="0"/>
              </a:spcAft>
              <a:buClr>
                <a:srgbClr val="4E8542"/>
              </a:buClr>
              <a:buSzPct val="65000"/>
              <a:buFont typeface="Wingdings" panose="05000000000000000000" pitchFamily="2" charset="2"/>
              <a:buChar char=""/>
              <a:defRPr sz="2000">
                <a:latin typeface="Tw Cen MT" panose="020B0602020104020603" pitchFamily="34" charset="0"/>
              </a:defRPr>
            </a:lvl6pPr>
            <a:lvl7pPr indent="-228600" eaLnBrk="0" fontAlgn="base" hangingPunct="0">
              <a:spcBef>
                <a:spcPts val="400"/>
              </a:spcBef>
              <a:spcAft>
                <a:spcPct val="0"/>
              </a:spcAft>
              <a:buClr>
                <a:srgbClr val="4E8542"/>
              </a:buClr>
              <a:buSzPct val="65000"/>
              <a:buFont typeface="Wingdings" panose="05000000000000000000" pitchFamily="2" charset="2"/>
              <a:buChar char=""/>
              <a:defRPr sz="2000">
                <a:latin typeface="Tw Cen MT" panose="020B0602020104020603" pitchFamily="34" charset="0"/>
              </a:defRPr>
            </a:lvl7pPr>
            <a:lvl8pPr indent="-228600" eaLnBrk="0" fontAlgn="base" hangingPunct="0">
              <a:spcBef>
                <a:spcPts val="400"/>
              </a:spcBef>
              <a:spcAft>
                <a:spcPct val="0"/>
              </a:spcAft>
              <a:buClr>
                <a:srgbClr val="4E8542"/>
              </a:buClr>
              <a:buSzPct val="65000"/>
              <a:buFont typeface="Wingdings" panose="05000000000000000000" pitchFamily="2" charset="2"/>
              <a:buChar char=""/>
              <a:defRPr sz="2000">
                <a:latin typeface="Tw Cen MT" panose="020B0602020104020603" pitchFamily="34" charset="0"/>
              </a:defRPr>
            </a:lvl8pPr>
            <a:lvl9pPr indent="-228600" eaLnBrk="0" fontAlgn="base" hangingPunct="0">
              <a:spcBef>
                <a:spcPts val="400"/>
              </a:spcBef>
              <a:spcAft>
                <a:spcPct val="0"/>
              </a:spcAft>
              <a:buClr>
                <a:srgbClr val="4E8542"/>
              </a:buClr>
              <a:buSzPct val="65000"/>
              <a:buFont typeface="Wingdings" panose="05000000000000000000" pitchFamily="2" charset="2"/>
              <a:buChar char=""/>
              <a:defRPr sz="2000">
                <a:latin typeface="Tw Cen MT" panose="020B0602020104020603" pitchFamily="34" charset="0"/>
              </a:defRPr>
            </a:lvl9pPr>
          </a:lstStyle>
          <a:p>
            <a:pPr eaLnBrk="0" fontAlgn="base" hangingPunct="0">
              <a:spcBef>
                <a:spcPct val="0"/>
              </a:spcBef>
              <a:spcAft>
                <a:spcPct val="0"/>
              </a:spcAft>
              <a:defRPr/>
            </a:pPr>
            <a:r>
              <a:rPr lang="en-US" altLang="en-US" dirty="0"/>
              <a:t>Professional Certificate in Software Engineering</a:t>
            </a:r>
          </a:p>
        </p:txBody>
      </p:sp>
      <p:sp>
        <p:nvSpPr>
          <p:cNvPr id="11" name="Subtitle 2">
            <a:extLst>
              <a:ext uri="{FF2B5EF4-FFF2-40B4-BE49-F238E27FC236}">
                <a16:creationId xmlns:a16="http://schemas.microsoft.com/office/drawing/2014/main" xmlns="" id="{A2F80F90-4C23-4FC8-A03C-172AA7BFAC05}"/>
              </a:ext>
            </a:extLst>
          </p:cNvPr>
          <p:cNvSpPr txBox="1">
            <a:spLocks/>
          </p:cNvSpPr>
          <p:nvPr/>
        </p:nvSpPr>
        <p:spPr bwMode="auto">
          <a:xfrm>
            <a:off x="2795588" y="3573730"/>
            <a:ext cx="66008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gn="ctr">
              <a:buClr>
                <a:srgbClr val="9F2936"/>
              </a:buClr>
              <a:buFont typeface="Wingdings" panose="05000000000000000000" pitchFamily="2" charset="2"/>
              <a:buNone/>
              <a:defRPr/>
            </a:pPr>
            <a:r>
              <a:rPr lang="en-US" sz="4000" b="1" dirty="0">
                <a:solidFill>
                  <a:srgbClr val="C19859">
                    <a:lumMod val="75000"/>
                  </a:srgbClr>
                </a:solidFill>
              </a:rPr>
              <a:t>CHAPTER </a:t>
            </a:r>
            <a:r>
              <a:rPr lang="en-US" sz="4000" b="1" dirty="0" smtClean="0">
                <a:solidFill>
                  <a:srgbClr val="C19859">
                    <a:lumMod val="75000"/>
                  </a:srgbClr>
                </a:solidFill>
              </a:rPr>
              <a:t>IV</a:t>
            </a:r>
            <a:endParaRPr lang="en-US" sz="4000" b="1" dirty="0">
              <a:solidFill>
                <a:srgbClr val="C19859">
                  <a:lumMod val="75000"/>
                </a:srgbClr>
              </a:solidFill>
            </a:endParaRPr>
          </a:p>
          <a:p>
            <a:pPr marL="0" indent="0" algn="ctr">
              <a:buClr>
                <a:srgbClr val="9F2936"/>
              </a:buClr>
              <a:buFont typeface="Wingdings" panose="05000000000000000000" pitchFamily="2" charset="2"/>
              <a:buNone/>
              <a:defRPr/>
            </a:pPr>
            <a:r>
              <a:rPr lang="en-US" b="1" dirty="0" smtClean="0">
                <a:solidFill>
                  <a:srgbClr val="9F2936"/>
                </a:solidFill>
              </a:rPr>
              <a:t>EVENT HANDLING</a:t>
            </a:r>
          </a:p>
          <a:p>
            <a:pPr marL="0" indent="0" algn="ctr">
              <a:buClr>
                <a:srgbClr val="9F2936"/>
              </a:buClr>
              <a:buFont typeface="Wingdings" panose="05000000000000000000" pitchFamily="2" charset="2"/>
              <a:buNone/>
              <a:defRPr/>
            </a:pPr>
            <a:endParaRPr lang="en-US" b="1" dirty="0">
              <a:solidFill>
                <a:srgbClr val="9F2936"/>
              </a:solidFill>
            </a:endParaRPr>
          </a:p>
        </p:txBody>
      </p:sp>
    </p:spTree>
    <p:extLst>
      <p:ext uri="{BB962C8B-B14F-4D97-AF65-F5344CB8AC3E}">
        <p14:creationId xmlns:p14="http://schemas.microsoft.com/office/powerpoint/2010/main" val="2000653699"/>
      </p:ext>
    </p:extLst>
  </p:cSld>
  <p:clrMapOvr>
    <a:masterClrMapping/>
  </p:clrMapOvr>
  <p:transition advTm="1872"/>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xmlns="" id="{25767206-75A3-48BE-B556-9C6BA2732456}"/>
              </a:ext>
            </a:extLst>
          </p:cNvPr>
          <p:cNvSpPr>
            <a:spLocks noGrp="1" noChangeArrowheads="1"/>
          </p:cNvSpPr>
          <p:nvPr>
            <p:ph sz="quarter" idx="1"/>
          </p:nvPr>
        </p:nvSpPr>
        <p:spPr>
          <a:xfrm>
            <a:off x="2043545" y="1402196"/>
            <a:ext cx="8574088" cy="4459287"/>
          </a:xfrm>
        </p:spPr>
        <p:txBody>
          <a:bodyPr>
            <a:normAutofit/>
          </a:bodyPr>
          <a:lstStyle/>
          <a:p>
            <a:pPr>
              <a:lnSpc>
                <a:spcPct val="120000"/>
              </a:lnSpc>
              <a:spcBef>
                <a:spcPct val="10000"/>
              </a:spcBef>
            </a:pPr>
            <a:r>
              <a:rPr lang="en-US" altLang="x-none" sz="2400" dirty="0">
                <a:latin typeface="Tahoma" panose="020B0604030504040204" pitchFamily="34" charset="0"/>
                <a:cs typeface="Times New Roman" panose="02020603050405020304" pitchFamily="18" charset="0"/>
              </a:rPr>
              <a:t>Understand </a:t>
            </a:r>
            <a:r>
              <a:rPr lang="en-US" altLang="x-none" sz="2400" dirty="0" smtClean="0">
                <a:latin typeface="Tahoma" panose="020B0604030504040204" pitchFamily="34" charset="0"/>
                <a:cs typeface="Times New Roman" panose="02020603050405020304" pitchFamily="18" charset="0"/>
              </a:rPr>
              <a:t>the reason for events  </a:t>
            </a:r>
            <a:endParaRPr lang="en-US" altLang="x-none" sz="2400" dirty="0">
              <a:latin typeface="Tahoma" panose="020B0604030504040204" pitchFamily="34" charset="0"/>
              <a:cs typeface="Times New Roman" panose="02020603050405020304" pitchFamily="18" charset="0"/>
            </a:endParaRPr>
          </a:p>
          <a:p>
            <a:pPr>
              <a:lnSpc>
                <a:spcPct val="120000"/>
              </a:lnSpc>
              <a:spcBef>
                <a:spcPct val="10000"/>
              </a:spcBef>
            </a:pPr>
            <a:r>
              <a:rPr lang="en-US" altLang="x-none" sz="2400" dirty="0" smtClean="0">
                <a:latin typeface="Tahoma" panose="020B0604030504040204" pitchFamily="34" charset="0"/>
                <a:cs typeface="Times New Roman" panose="02020603050405020304" pitchFamily="18" charset="0"/>
              </a:rPr>
              <a:t>Describe the life cycle of an event</a:t>
            </a:r>
            <a:endParaRPr lang="en-US" altLang="x-none" sz="2400" dirty="0">
              <a:latin typeface="Tahoma" panose="020B0604030504040204" pitchFamily="34" charset="0"/>
              <a:cs typeface="Times New Roman" panose="02020603050405020304" pitchFamily="18" charset="0"/>
            </a:endParaRPr>
          </a:p>
          <a:p>
            <a:pPr>
              <a:lnSpc>
                <a:spcPct val="120000"/>
              </a:lnSpc>
              <a:spcBef>
                <a:spcPct val="10000"/>
              </a:spcBef>
            </a:pPr>
            <a:r>
              <a:rPr lang="en-US" altLang="x-none" sz="2400" dirty="0" smtClean="0">
                <a:latin typeface="Tahoma" panose="020B0604030504040204" pitchFamily="34" charset="0"/>
                <a:cs typeface="Times New Roman" panose="02020603050405020304" pitchFamily="18" charset="0"/>
              </a:rPr>
              <a:t>Discuss how best to link events to xml files.</a:t>
            </a:r>
          </a:p>
        </p:txBody>
      </p:sp>
      <p:sp>
        <p:nvSpPr>
          <p:cNvPr id="7171" name="Rectangle 2">
            <a:extLst>
              <a:ext uri="{FF2B5EF4-FFF2-40B4-BE49-F238E27FC236}">
                <a16:creationId xmlns:a16="http://schemas.microsoft.com/office/drawing/2014/main" xmlns="" id="{DBAC7501-8708-496C-9A47-7FF7BA155117}"/>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OBJECTIVES</a:t>
            </a:r>
          </a:p>
        </p:txBody>
      </p:sp>
      <p:sp>
        <p:nvSpPr>
          <p:cNvPr id="2" name="Slide Number Placeholder 1">
            <a:extLst>
              <a:ext uri="{FF2B5EF4-FFF2-40B4-BE49-F238E27FC236}">
                <a16:creationId xmlns:a16="http://schemas.microsoft.com/office/drawing/2014/main" xmlns=""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2</a:t>
            </a:fld>
            <a:endParaRPr lang="en-US" dirty="0">
              <a:latin typeface="Arial" panose="020B0604020202020204" pitchFamily="34" charset="0"/>
            </a:endParaRPr>
          </a:p>
        </p:txBody>
      </p:sp>
    </p:spTree>
    <p:extLst>
      <p:ext uri="{BB962C8B-B14F-4D97-AF65-F5344CB8AC3E}">
        <p14:creationId xmlns:p14="http://schemas.microsoft.com/office/powerpoint/2010/main" val="77380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xmlns="" id="{25767206-75A3-48BE-B556-9C6BA2732456}"/>
              </a:ext>
            </a:extLst>
          </p:cNvPr>
          <p:cNvSpPr>
            <a:spLocks noGrp="1" noChangeArrowheads="1"/>
          </p:cNvSpPr>
          <p:nvPr>
            <p:ph sz="quarter" idx="1"/>
          </p:nvPr>
        </p:nvSpPr>
        <p:spPr>
          <a:xfrm>
            <a:off x="2043545" y="1402196"/>
            <a:ext cx="8574088" cy="4459287"/>
          </a:xfrm>
        </p:spPr>
        <p:txBody>
          <a:bodyPr>
            <a:normAutofit/>
          </a:bodyPr>
          <a:lstStyle/>
          <a:p>
            <a:pPr>
              <a:lnSpc>
                <a:spcPct val="120000"/>
              </a:lnSpc>
              <a:spcBef>
                <a:spcPct val="10000"/>
              </a:spcBef>
            </a:pPr>
            <a:r>
              <a:rPr lang="en-US" sz="2000" b="1" dirty="0"/>
              <a:t>Events are a useful way to collect data about a user's interaction with interactive components of Applications.</a:t>
            </a:r>
            <a:r>
              <a:rPr lang="en-US" sz="2000" dirty="0"/>
              <a:t> Like button presses or screen touch etc. The Android framework maintains an event queue as first-in, first-out (FIFO) basis. You can capture these events in your program and take appropriate action as per requirements.</a:t>
            </a:r>
            <a:endParaRPr lang="en-GB" altLang="x-none" sz="2400" dirty="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a16="http://schemas.microsoft.com/office/drawing/2014/main" xmlns=""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DEFINITION</a:t>
            </a:r>
            <a:endParaRPr lang="en-US" dirty="0">
              <a:solidFill>
                <a:schemeClr val="tx1">
                  <a:lumMod val="95000"/>
                  <a:lumOff val="5000"/>
                </a:schemeClr>
              </a:solidFill>
            </a:endParaRPr>
          </a:p>
        </p:txBody>
      </p:sp>
      <p:sp>
        <p:nvSpPr>
          <p:cNvPr id="2" name="Slide Number Placeholder 1">
            <a:extLst>
              <a:ext uri="{FF2B5EF4-FFF2-40B4-BE49-F238E27FC236}">
                <a16:creationId xmlns:a16="http://schemas.microsoft.com/office/drawing/2014/main" xmlns=""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3</a:t>
            </a:fld>
            <a:endParaRPr lang="en-US" dirty="0">
              <a:latin typeface="Arial" panose="020B0604020202020204" pitchFamily="34" charset="0"/>
            </a:endParaRPr>
          </a:p>
        </p:txBody>
      </p:sp>
    </p:spTree>
    <p:extLst>
      <p:ext uri="{BB962C8B-B14F-4D97-AF65-F5344CB8AC3E}">
        <p14:creationId xmlns:p14="http://schemas.microsoft.com/office/powerpoint/2010/main" val="191908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xmlns="" id="{25767206-75A3-48BE-B556-9C6BA2732456}"/>
              </a:ext>
            </a:extLst>
          </p:cNvPr>
          <p:cNvSpPr>
            <a:spLocks noGrp="1" noChangeArrowheads="1"/>
          </p:cNvSpPr>
          <p:nvPr>
            <p:ph sz="quarter" idx="1"/>
          </p:nvPr>
        </p:nvSpPr>
        <p:spPr>
          <a:xfrm>
            <a:off x="2043545" y="1402196"/>
            <a:ext cx="8574088" cy="4459287"/>
          </a:xfrm>
        </p:spPr>
        <p:txBody>
          <a:bodyPr>
            <a:normAutofit fontScale="55000" lnSpcReduction="20000"/>
          </a:bodyPr>
          <a:lstStyle/>
          <a:p>
            <a:pPr>
              <a:lnSpc>
                <a:spcPct val="120000"/>
              </a:lnSpc>
              <a:spcBef>
                <a:spcPct val="10000"/>
              </a:spcBef>
            </a:pPr>
            <a:r>
              <a:rPr lang="en-US" sz="3200" dirty="0" err="1"/>
              <a:t>onClick</a:t>
            </a:r>
            <a:r>
              <a:rPr lang="en-US" sz="3200" dirty="0"/>
              <a:t>()	</a:t>
            </a:r>
          </a:p>
          <a:p>
            <a:pPr>
              <a:lnSpc>
                <a:spcPct val="120000"/>
              </a:lnSpc>
              <a:spcBef>
                <a:spcPct val="10000"/>
              </a:spcBef>
            </a:pPr>
            <a:r>
              <a:rPr lang="en-US" sz="3200" dirty="0" err="1"/>
              <a:t>OnClickListener</a:t>
            </a:r>
            <a:r>
              <a:rPr lang="en-US" sz="3200" dirty="0"/>
              <a:t>()</a:t>
            </a:r>
          </a:p>
          <a:p>
            <a:pPr>
              <a:lnSpc>
                <a:spcPct val="120000"/>
              </a:lnSpc>
              <a:spcBef>
                <a:spcPct val="10000"/>
              </a:spcBef>
            </a:pPr>
            <a:endParaRPr lang="en-US" sz="3200" dirty="0"/>
          </a:p>
          <a:p>
            <a:pPr>
              <a:lnSpc>
                <a:spcPct val="120000"/>
              </a:lnSpc>
              <a:spcBef>
                <a:spcPct val="10000"/>
              </a:spcBef>
            </a:pPr>
            <a:r>
              <a:rPr lang="en-US" sz="3200" dirty="0"/>
              <a:t>This is called when the user either clicks or touches or focuses upon any widget like button, text, image etc. You will use </a:t>
            </a:r>
            <a:r>
              <a:rPr lang="en-US" sz="3200" dirty="0" err="1"/>
              <a:t>onClick</a:t>
            </a:r>
            <a:r>
              <a:rPr lang="en-US" sz="3200" dirty="0"/>
              <a:t>() event handler to handle such event.</a:t>
            </a:r>
          </a:p>
          <a:p>
            <a:pPr>
              <a:lnSpc>
                <a:spcPct val="120000"/>
              </a:lnSpc>
              <a:spcBef>
                <a:spcPct val="10000"/>
              </a:spcBef>
            </a:pPr>
            <a:endParaRPr lang="en-US" sz="3200" dirty="0"/>
          </a:p>
          <a:p>
            <a:pPr>
              <a:lnSpc>
                <a:spcPct val="120000"/>
              </a:lnSpc>
              <a:spcBef>
                <a:spcPct val="10000"/>
              </a:spcBef>
            </a:pPr>
            <a:r>
              <a:rPr lang="en-US" sz="3200" dirty="0" err="1"/>
              <a:t>onLongClick</a:t>
            </a:r>
            <a:r>
              <a:rPr lang="en-US" sz="3200" dirty="0"/>
              <a:t>()	</a:t>
            </a:r>
          </a:p>
          <a:p>
            <a:pPr>
              <a:lnSpc>
                <a:spcPct val="120000"/>
              </a:lnSpc>
              <a:spcBef>
                <a:spcPct val="10000"/>
              </a:spcBef>
            </a:pPr>
            <a:r>
              <a:rPr lang="en-US" sz="3200" dirty="0" err="1"/>
              <a:t>OnLongClickListener</a:t>
            </a:r>
            <a:r>
              <a:rPr lang="en-US" sz="3200" dirty="0"/>
              <a:t>()</a:t>
            </a:r>
          </a:p>
          <a:p>
            <a:pPr>
              <a:lnSpc>
                <a:spcPct val="120000"/>
              </a:lnSpc>
              <a:spcBef>
                <a:spcPct val="10000"/>
              </a:spcBef>
            </a:pPr>
            <a:endParaRPr lang="en-US" sz="3200" dirty="0"/>
          </a:p>
          <a:p>
            <a:pPr>
              <a:lnSpc>
                <a:spcPct val="120000"/>
              </a:lnSpc>
              <a:spcBef>
                <a:spcPct val="10000"/>
              </a:spcBef>
            </a:pPr>
            <a:r>
              <a:rPr lang="en-US" sz="3200" dirty="0"/>
              <a:t>This is called when the user either clicks or touches or focuses upon any widget like button, text, image etc. for one or more seconds. You will use </a:t>
            </a:r>
            <a:r>
              <a:rPr lang="en-US" sz="3200" dirty="0" err="1"/>
              <a:t>onLongClick</a:t>
            </a:r>
            <a:r>
              <a:rPr lang="en-US" sz="3200" dirty="0"/>
              <a:t>() event handler to handle such event.</a:t>
            </a:r>
          </a:p>
          <a:p>
            <a:pPr>
              <a:lnSpc>
                <a:spcPct val="120000"/>
              </a:lnSpc>
              <a:spcBef>
                <a:spcPct val="10000"/>
              </a:spcBef>
            </a:pPr>
            <a:endParaRPr lang="en-US" b="1" dirty="0"/>
          </a:p>
          <a:p>
            <a:pPr>
              <a:lnSpc>
                <a:spcPct val="120000"/>
              </a:lnSpc>
              <a:spcBef>
                <a:spcPct val="10000"/>
              </a:spcBef>
            </a:pPr>
            <a:r>
              <a:rPr lang="en-US" sz="2000" dirty="0" smtClean="0"/>
              <a:t>.</a:t>
            </a:r>
            <a:endParaRPr lang="en-GB" altLang="x-none" sz="2400" dirty="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a16="http://schemas.microsoft.com/office/drawing/2014/main" xmlns=""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EVENTS HANDLER AND EVENT LISTENER DESCRIPTIONS</a:t>
            </a:r>
            <a:endParaRPr lang="en-US" dirty="0">
              <a:solidFill>
                <a:schemeClr val="tx1">
                  <a:lumMod val="95000"/>
                  <a:lumOff val="5000"/>
                </a:schemeClr>
              </a:solidFill>
            </a:endParaRPr>
          </a:p>
        </p:txBody>
      </p:sp>
      <p:sp>
        <p:nvSpPr>
          <p:cNvPr id="2" name="Slide Number Placeholder 1">
            <a:extLst>
              <a:ext uri="{FF2B5EF4-FFF2-40B4-BE49-F238E27FC236}">
                <a16:creationId xmlns:a16="http://schemas.microsoft.com/office/drawing/2014/main" xmlns=""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4</a:t>
            </a:fld>
            <a:endParaRPr lang="en-US" dirty="0">
              <a:latin typeface="Arial" panose="020B0604020202020204" pitchFamily="34" charset="0"/>
            </a:endParaRPr>
          </a:p>
        </p:txBody>
      </p:sp>
    </p:spTree>
    <p:extLst>
      <p:ext uri="{BB962C8B-B14F-4D97-AF65-F5344CB8AC3E}">
        <p14:creationId xmlns:p14="http://schemas.microsoft.com/office/powerpoint/2010/main" val="3953601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xmlns="" id="{25767206-75A3-48BE-B556-9C6BA2732456}"/>
              </a:ext>
            </a:extLst>
          </p:cNvPr>
          <p:cNvSpPr>
            <a:spLocks noGrp="1" noChangeArrowheads="1"/>
          </p:cNvSpPr>
          <p:nvPr>
            <p:ph sz="quarter" idx="1"/>
          </p:nvPr>
        </p:nvSpPr>
        <p:spPr>
          <a:xfrm>
            <a:off x="2043545" y="1402196"/>
            <a:ext cx="8574088" cy="4459287"/>
          </a:xfrm>
        </p:spPr>
        <p:txBody>
          <a:bodyPr>
            <a:normAutofit/>
          </a:bodyPr>
          <a:lstStyle/>
          <a:p>
            <a:pPr>
              <a:lnSpc>
                <a:spcPct val="120000"/>
              </a:lnSpc>
              <a:spcBef>
                <a:spcPct val="10000"/>
              </a:spcBef>
            </a:pPr>
            <a:r>
              <a:rPr lang="en-US" sz="2400" dirty="0" err="1"/>
              <a:t>onFocusChange</a:t>
            </a:r>
            <a:r>
              <a:rPr lang="en-US" sz="2400" dirty="0"/>
              <a:t>()	</a:t>
            </a:r>
          </a:p>
          <a:p>
            <a:pPr>
              <a:lnSpc>
                <a:spcPct val="120000"/>
              </a:lnSpc>
              <a:spcBef>
                <a:spcPct val="10000"/>
              </a:spcBef>
            </a:pPr>
            <a:r>
              <a:rPr lang="en-US" sz="2400" dirty="0" err="1"/>
              <a:t>OnFocusChangeListener</a:t>
            </a:r>
            <a:r>
              <a:rPr lang="en-US" sz="2400" dirty="0"/>
              <a:t>()</a:t>
            </a:r>
          </a:p>
          <a:p>
            <a:pPr>
              <a:lnSpc>
                <a:spcPct val="120000"/>
              </a:lnSpc>
              <a:spcBef>
                <a:spcPct val="10000"/>
              </a:spcBef>
            </a:pPr>
            <a:endParaRPr lang="en-US" sz="2400" dirty="0"/>
          </a:p>
          <a:p>
            <a:pPr>
              <a:lnSpc>
                <a:spcPct val="120000"/>
              </a:lnSpc>
              <a:spcBef>
                <a:spcPct val="10000"/>
              </a:spcBef>
            </a:pPr>
            <a:r>
              <a:rPr lang="en-US" sz="2400" dirty="0"/>
              <a:t>This is called when the widget looses its focus </a:t>
            </a:r>
            <a:r>
              <a:rPr lang="en-US" sz="2400" dirty="0" err="1"/>
              <a:t>ie</a:t>
            </a:r>
            <a:r>
              <a:rPr lang="en-US" sz="2400" dirty="0"/>
              <a:t>. user goes away from the view item. You will use </a:t>
            </a:r>
            <a:r>
              <a:rPr lang="en-US" sz="2400" dirty="0" err="1"/>
              <a:t>onFocusChange</a:t>
            </a:r>
            <a:r>
              <a:rPr lang="en-US" sz="2400" dirty="0"/>
              <a:t>() event handler to handle such event.</a:t>
            </a:r>
          </a:p>
          <a:p>
            <a:pPr>
              <a:lnSpc>
                <a:spcPct val="120000"/>
              </a:lnSpc>
              <a:spcBef>
                <a:spcPct val="10000"/>
              </a:spcBef>
            </a:pPr>
            <a:endParaRPr lang="en-GB" altLang="x-none" sz="2400" dirty="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a16="http://schemas.microsoft.com/office/drawing/2014/main" xmlns=""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EVENTS HANDLER AND EVENT LISTENER DESCRIPTIONS</a:t>
            </a:r>
            <a:endParaRPr lang="en-US" dirty="0">
              <a:solidFill>
                <a:schemeClr val="tx1">
                  <a:lumMod val="95000"/>
                  <a:lumOff val="5000"/>
                </a:schemeClr>
              </a:solidFill>
            </a:endParaRPr>
          </a:p>
        </p:txBody>
      </p:sp>
      <p:sp>
        <p:nvSpPr>
          <p:cNvPr id="2" name="Slide Number Placeholder 1">
            <a:extLst>
              <a:ext uri="{FF2B5EF4-FFF2-40B4-BE49-F238E27FC236}">
                <a16:creationId xmlns:a16="http://schemas.microsoft.com/office/drawing/2014/main" xmlns=""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5</a:t>
            </a:fld>
            <a:endParaRPr lang="en-US" dirty="0">
              <a:latin typeface="Arial" panose="020B0604020202020204" pitchFamily="34" charset="0"/>
            </a:endParaRPr>
          </a:p>
        </p:txBody>
      </p:sp>
    </p:spTree>
    <p:extLst>
      <p:ext uri="{BB962C8B-B14F-4D97-AF65-F5344CB8AC3E}">
        <p14:creationId xmlns:p14="http://schemas.microsoft.com/office/powerpoint/2010/main" val="354800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xmlns="" id="{25767206-75A3-48BE-B556-9C6BA2732456}"/>
              </a:ext>
            </a:extLst>
          </p:cNvPr>
          <p:cNvSpPr>
            <a:spLocks noGrp="1" noChangeArrowheads="1"/>
          </p:cNvSpPr>
          <p:nvPr>
            <p:ph sz="quarter" idx="1"/>
          </p:nvPr>
        </p:nvSpPr>
        <p:spPr>
          <a:xfrm>
            <a:off x="2043545" y="1402196"/>
            <a:ext cx="8574088" cy="4459287"/>
          </a:xfrm>
        </p:spPr>
        <p:txBody>
          <a:bodyPr>
            <a:normAutofit fontScale="85000" lnSpcReduction="10000"/>
          </a:bodyPr>
          <a:lstStyle/>
          <a:p>
            <a:pPr>
              <a:lnSpc>
                <a:spcPct val="120000"/>
              </a:lnSpc>
              <a:spcBef>
                <a:spcPct val="10000"/>
              </a:spcBef>
            </a:pPr>
            <a:r>
              <a:rPr lang="en-US" sz="2400" dirty="0" err="1"/>
              <a:t>onKey</a:t>
            </a:r>
            <a:r>
              <a:rPr lang="en-US" sz="2400" dirty="0"/>
              <a:t>()	</a:t>
            </a:r>
          </a:p>
          <a:p>
            <a:pPr>
              <a:lnSpc>
                <a:spcPct val="120000"/>
              </a:lnSpc>
              <a:spcBef>
                <a:spcPct val="10000"/>
              </a:spcBef>
            </a:pPr>
            <a:r>
              <a:rPr lang="en-US" sz="2400" dirty="0" err="1"/>
              <a:t>OnFocusChangeListener</a:t>
            </a:r>
            <a:r>
              <a:rPr lang="en-US" sz="2400" dirty="0"/>
              <a:t>()</a:t>
            </a:r>
          </a:p>
          <a:p>
            <a:pPr>
              <a:lnSpc>
                <a:spcPct val="120000"/>
              </a:lnSpc>
              <a:spcBef>
                <a:spcPct val="10000"/>
              </a:spcBef>
            </a:pPr>
            <a:endParaRPr lang="en-US" sz="2400" dirty="0"/>
          </a:p>
          <a:p>
            <a:pPr>
              <a:lnSpc>
                <a:spcPct val="120000"/>
              </a:lnSpc>
              <a:spcBef>
                <a:spcPct val="10000"/>
              </a:spcBef>
            </a:pPr>
            <a:r>
              <a:rPr lang="en-US" sz="2400" dirty="0"/>
              <a:t>This is called when the user is focused on the item and presses or releases a hardware key on the device. You will use </a:t>
            </a:r>
            <a:r>
              <a:rPr lang="en-US" sz="2400" dirty="0" err="1"/>
              <a:t>onKey</a:t>
            </a:r>
            <a:r>
              <a:rPr lang="en-US" sz="2400" dirty="0"/>
              <a:t>() event handler to handle such event.</a:t>
            </a:r>
          </a:p>
          <a:p>
            <a:pPr>
              <a:lnSpc>
                <a:spcPct val="120000"/>
              </a:lnSpc>
              <a:spcBef>
                <a:spcPct val="10000"/>
              </a:spcBef>
            </a:pPr>
            <a:endParaRPr lang="en-US" sz="2400" dirty="0"/>
          </a:p>
          <a:p>
            <a:pPr>
              <a:lnSpc>
                <a:spcPct val="120000"/>
              </a:lnSpc>
              <a:spcBef>
                <a:spcPct val="10000"/>
              </a:spcBef>
            </a:pPr>
            <a:r>
              <a:rPr lang="en-US" sz="2400" dirty="0" err="1"/>
              <a:t>onTouch</a:t>
            </a:r>
            <a:r>
              <a:rPr lang="en-US" sz="2400" dirty="0"/>
              <a:t>()	</a:t>
            </a:r>
          </a:p>
          <a:p>
            <a:pPr>
              <a:lnSpc>
                <a:spcPct val="120000"/>
              </a:lnSpc>
              <a:spcBef>
                <a:spcPct val="10000"/>
              </a:spcBef>
            </a:pPr>
            <a:r>
              <a:rPr lang="en-US" sz="2400" dirty="0" err="1"/>
              <a:t>OnTouchListener</a:t>
            </a:r>
            <a:r>
              <a:rPr lang="en-US" sz="2400" dirty="0"/>
              <a:t>()</a:t>
            </a:r>
          </a:p>
          <a:p>
            <a:pPr>
              <a:lnSpc>
                <a:spcPct val="120000"/>
              </a:lnSpc>
              <a:spcBef>
                <a:spcPct val="10000"/>
              </a:spcBef>
            </a:pPr>
            <a:endParaRPr lang="en-US" sz="2400" dirty="0"/>
          </a:p>
          <a:p>
            <a:pPr>
              <a:lnSpc>
                <a:spcPct val="120000"/>
              </a:lnSpc>
              <a:spcBef>
                <a:spcPct val="10000"/>
              </a:spcBef>
            </a:pPr>
            <a:r>
              <a:rPr lang="en-US" sz="2400" dirty="0"/>
              <a:t>This is called when the user presses the key, releases the key, or any movement gesture on the screen. You will use </a:t>
            </a:r>
            <a:r>
              <a:rPr lang="en-US" sz="2400" dirty="0" err="1"/>
              <a:t>onTouch</a:t>
            </a:r>
            <a:r>
              <a:rPr lang="en-US" sz="2400" dirty="0"/>
              <a:t>() event handler to handle such event.</a:t>
            </a:r>
          </a:p>
          <a:p>
            <a:pPr>
              <a:lnSpc>
                <a:spcPct val="120000"/>
              </a:lnSpc>
              <a:spcBef>
                <a:spcPct val="10000"/>
              </a:spcBef>
            </a:pPr>
            <a:endParaRPr lang="en-GB" altLang="x-none" sz="2400" dirty="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a16="http://schemas.microsoft.com/office/drawing/2014/main" xmlns=""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EVENTS HANDLER AND EVENT LISTENER DESCRIPTIONS</a:t>
            </a:r>
            <a:endParaRPr lang="en-US" dirty="0">
              <a:solidFill>
                <a:schemeClr val="tx1">
                  <a:lumMod val="95000"/>
                  <a:lumOff val="5000"/>
                </a:schemeClr>
              </a:solidFill>
            </a:endParaRPr>
          </a:p>
        </p:txBody>
      </p:sp>
      <p:sp>
        <p:nvSpPr>
          <p:cNvPr id="2" name="Slide Number Placeholder 1">
            <a:extLst>
              <a:ext uri="{FF2B5EF4-FFF2-40B4-BE49-F238E27FC236}">
                <a16:creationId xmlns:a16="http://schemas.microsoft.com/office/drawing/2014/main" xmlns=""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6</a:t>
            </a:fld>
            <a:endParaRPr lang="en-US" dirty="0">
              <a:latin typeface="Arial" panose="020B0604020202020204" pitchFamily="34" charset="0"/>
            </a:endParaRPr>
          </a:p>
        </p:txBody>
      </p:sp>
    </p:spTree>
    <p:extLst>
      <p:ext uri="{BB962C8B-B14F-4D97-AF65-F5344CB8AC3E}">
        <p14:creationId xmlns:p14="http://schemas.microsoft.com/office/powerpoint/2010/main" val="3458662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xmlns="" id="{25767206-75A3-48BE-B556-9C6BA2732456}"/>
              </a:ext>
            </a:extLst>
          </p:cNvPr>
          <p:cNvSpPr>
            <a:spLocks noGrp="1" noChangeArrowheads="1"/>
          </p:cNvSpPr>
          <p:nvPr>
            <p:ph sz="quarter" idx="1"/>
          </p:nvPr>
        </p:nvSpPr>
        <p:spPr>
          <a:xfrm>
            <a:off x="2043545" y="1402196"/>
            <a:ext cx="8574088" cy="4459287"/>
          </a:xfrm>
        </p:spPr>
        <p:txBody>
          <a:bodyPr>
            <a:normAutofit fontScale="92500" lnSpcReduction="10000"/>
          </a:bodyPr>
          <a:lstStyle/>
          <a:p>
            <a:pPr>
              <a:lnSpc>
                <a:spcPct val="120000"/>
              </a:lnSpc>
              <a:spcBef>
                <a:spcPct val="10000"/>
              </a:spcBef>
            </a:pPr>
            <a:r>
              <a:rPr lang="en-US" sz="2400" dirty="0"/>
              <a:t>There are many more event listeners available as a part of View class like </a:t>
            </a:r>
            <a:r>
              <a:rPr lang="en-US" sz="2400" dirty="0" err="1"/>
              <a:t>OnHoverListener</a:t>
            </a:r>
            <a:r>
              <a:rPr lang="en-US" sz="2400" dirty="0"/>
              <a:t>, </a:t>
            </a:r>
            <a:r>
              <a:rPr lang="en-US" sz="2400" dirty="0" err="1"/>
              <a:t>OnDragListener</a:t>
            </a:r>
            <a:r>
              <a:rPr lang="en-US" sz="2400" dirty="0"/>
              <a:t> </a:t>
            </a:r>
            <a:r>
              <a:rPr lang="en-US" sz="2400" dirty="0" err="1"/>
              <a:t>etc</a:t>
            </a:r>
            <a:r>
              <a:rPr lang="en-US" sz="2400" dirty="0"/>
              <a:t> which may be needed for your application. So I recommend to refer official documentation for Android application development in case you are going to develop a sophisticated apps.</a:t>
            </a:r>
          </a:p>
          <a:p>
            <a:pPr>
              <a:lnSpc>
                <a:spcPct val="120000"/>
              </a:lnSpc>
              <a:spcBef>
                <a:spcPct val="10000"/>
              </a:spcBef>
            </a:pPr>
            <a:endParaRPr lang="en-US" sz="2400" dirty="0"/>
          </a:p>
          <a:p>
            <a:pPr>
              <a:lnSpc>
                <a:spcPct val="120000"/>
              </a:lnSpc>
              <a:spcBef>
                <a:spcPct val="10000"/>
              </a:spcBef>
            </a:pPr>
            <a:r>
              <a:rPr lang="en-US" sz="2400" dirty="0"/>
              <a:t>Event Listeners Registration</a:t>
            </a:r>
          </a:p>
          <a:p>
            <a:pPr lvl="1">
              <a:lnSpc>
                <a:spcPct val="120000"/>
              </a:lnSpc>
              <a:spcBef>
                <a:spcPct val="10000"/>
              </a:spcBef>
            </a:pPr>
            <a:r>
              <a:rPr lang="en-US" sz="2100" dirty="0"/>
              <a:t>Event Registration is the process by which an Event Handler gets registered with an Event Listener so that the handler is called when the Event Listener fires the event. Though there are several tricky ways to register your event listener for any event, but I'm going to list down only top 3 ways, out of which you can use any of them based on the situation.</a:t>
            </a:r>
            <a:endParaRPr lang="en-GB" altLang="x-none" sz="2100" dirty="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a16="http://schemas.microsoft.com/office/drawing/2014/main" xmlns=""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EVENT LISTENER REGISTRATION</a:t>
            </a:r>
            <a:endParaRPr lang="en-US" dirty="0">
              <a:solidFill>
                <a:schemeClr val="tx1">
                  <a:lumMod val="95000"/>
                  <a:lumOff val="5000"/>
                </a:schemeClr>
              </a:solidFill>
            </a:endParaRPr>
          </a:p>
        </p:txBody>
      </p:sp>
      <p:sp>
        <p:nvSpPr>
          <p:cNvPr id="2" name="Slide Number Placeholder 1">
            <a:extLst>
              <a:ext uri="{FF2B5EF4-FFF2-40B4-BE49-F238E27FC236}">
                <a16:creationId xmlns:a16="http://schemas.microsoft.com/office/drawing/2014/main" xmlns=""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7</a:t>
            </a:fld>
            <a:endParaRPr lang="en-US" dirty="0">
              <a:latin typeface="Arial" panose="020B0604020202020204" pitchFamily="34" charset="0"/>
            </a:endParaRPr>
          </a:p>
        </p:txBody>
      </p:sp>
    </p:spTree>
    <p:extLst>
      <p:ext uri="{BB962C8B-B14F-4D97-AF65-F5344CB8AC3E}">
        <p14:creationId xmlns:p14="http://schemas.microsoft.com/office/powerpoint/2010/main" val="265513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xmlns="" id="{25767206-75A3-48BE-B556-9C6BA2732456}"/>
              </a:ext>
            </a:extLst>
          </p:cNvPr>
          <p:cNvSpPr>
            <a:spLocks noGrp="1" noChangeArrowheads="1"/>
          </p:cNvSpPr>
          <p:nvPr>
            <p:ph sz="quarter" idx="1"/>
          </p:nvPr>
        </p:nvSpPr>
        <p:spPr>
          <a:xfrm>
            <a:off x="2043545" y="1402196"/>
            <a:ext cx="8574088" cy="4459287"/>
          </a:xfrm>
        </p:spPr>
        <p:txBody>
          <a:bodyPr>
            <a:normAutofit/>
          </a:bodyPr>
          <a:lstStyle/>
          <a:p>
            <a:pPr>
              <a:lnSpc>
                <a:spcPct val="120000"/>
              </a:lnSpc>
              <a:spcBef>
                <a:spcPct val="10000"/>
              </a:spcBef>
            </a:pPr>
            <a:r>
              <a:rPr lang="en-US" sz="2400" dirty="0"/>
              <a:t>Using an Anonymous Inner Class</a:t>
            </a:r>
          </a:p>
          <a:p>
            <a:pPr>
              <a:lnSpc>
                <a:spcPct val="120000"/>
              </a:lnSpc>
              <a:spcBef>
                <a:spcPct val="10000"/>
              </a:spcBef>
            </a:pPr>
            <a:endParaRPr lang="en-US" sz="2400" dirty="0"/>
          </a:p>
          <a:p>
            <a:pPr>
              <a:lnSpc>
                <a:spcPct val="120000"/>
              </a:lnSpc>
              <a:spcBef>
                <a:spcPct val="10000"/>
              </a:spcBef>
            </a:pPr>
            <a:r>
              <a:rPr lang="en-US" sz="2400" dirty="0"/>
              <a:t>Activity class implements the Listener interface.</a:t>
            </a:r>
          </a:p>
          <a:p>
            <a:pPr>
              <a:lnSpc>
                <a:spcPct val="120000"/>
              </a:lnSpc>
              <a:spcBef>
                <a:spcPct val="10000"/>
              </a:spcBef>
            </a:pPr>
            <a:endParaRPr lang="en-US" sz="2400" dirty="0"/>
          </a:p>
          <a:p>
            <a:pPr>
              <a:lnSpc>
                <a:spcPct val="120000"/>
              </a:lnSpc>
              <a:spcBef>
                <a:spcPct val="10000"/>
              </a:spcBef>
            </a:pPr>
            <a:r>
              <a:rPr lang="en-US" sz="2400" dirty="0"/>
              <a:t>Using Layout file activity_main.xml to specify event handler directly.</a:t>
            </a:r>
          </a:p>
        </p:txBody>
      </p:sp>
      <p:sp>
        <p:nvSpPr>
          <p:cNvPr id="7171" name="Rectangle 2">
            <a:extLst>
              <a:ext uri="{FF2B5EF4-FFF2-40B4-BE49-F238E27FC236}">
                <a16:creationId xmlns:a16="http://schemas.microsoft.com/office/drawing/2014/main" xmlns=""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EVENT LISTENER REGISTRATION</a:t>
            </a:r>
            <a:endParaRPr lang="en-US" dirty="0">
              <a:solidFill>
                <a:schemeClr val="tx1">
                  <a:lumMod val="95000"/>
                  <a:lumOff val="5000"/>
                </a:schemeClr>
              </a:solidFill>
            </a:endParaRPr>
          </a:p>
        </p:txBody>
      </p:sp>
      <p:sp>
        <p:nvSpPr>
          <p:cNvPr id="2" name="Slide Number Placeholder 1">
            <a:extLst>
              <a:ext uri="{FF2B5EF4-FFF2-40B4-BE49-F238E27FC236}">
                <a16:creationId xmlns:a16="http://schemas.microsoft.com/office/drawing/2014/main" xmlns=""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8</a:t>
            </a:fld>
            <a:endParaRPr lang="en-US" dirty="0">
              <a:latin typeface="Arial" panose="020B0604020202020204" pitchFamily="34" charset="0"/>
            </a:endParaRPr>
          </a:p>
        </p:txBody>
      </p:sp>
    </p:spTree>
    <p:extLst>
      <p:ext uri="{BB962C8B-B14F-4D97-AF65-F5344CB8AC3E}">
        <p14:creationId xmlns:p14="http://schemas.microsoft.com/office/powerpoint/2010/main" val="2950723535"/>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SBA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ISBAT" id="{76327E37-CE13-4C13-AB11-34C62D66ED6E}" vid="{E5A522BA-1F14-4099-A902-3F6DFF06E1F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243</Words>
  <Application>Microsoft Office PowerPoint</Application>
  <PresentationFormat>Widescreen</PresentationFormat>
  <Paragraphs>56</Paragraphs>
  <Slides>8</Slides>
  <Notes>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8</vt:i4>
      </vt:variant>
    </vt:vector>
  </HeadingPairs>
  <TitlesOfParts>
    <vt:vector size="20" baseType="lpstr">
      <vt:lpstr>Agency FB</vt:lpstr>
      <vt:lpstr>Arial</vt:lpstr>
      <vt:lpstr>Calibri</vt:lpstr>
      <vt:lpstr>Calibri Light</vt:lpstr>
      <vt:lpstr>Century Gothic</vt:lpstr>
      <vt:lpstr>Tahoma</vt:lpstr>
      <vt:lpstr>Times New Roman</vt:lpstr>
      <vt:lpstr>Tw Cen MT</vt:lpstr>
      <vt:lpstr>Wingdings</vt:lpstr>
      <vt:lpstr>Wingdings 2</vt:lpstr>
      <vt:lpstr>Office Theme</vt:lpstr>
      <vt:lpstr>ISBAT</vt:lpstr>
      <vt:lpstr>PowerPoint Presentation</vt:lpstr>
      <vt:lpstr>OBJECTIVES</vt:lpstr>
      <vt:lpstr>DEFINITION</vt:lpstr>
      <vt:lpstr>EVENTS HANDLER AND EVENT LISTENER DESCRIPTIONS</vt:lpstr>
      <vt:lpstr>EVENTS HANDLER AND EVENT LISTENER DESCRIPTIONS</vt:lpstr>
      <vt:lpstr>EVENTS HANDLER AND EVENT LISTENER DESCRIPTIONS</vt:lpstr>
      <vt:lpstr>EVENT LISTENER REGISTRATION</vt:lpstr>
      <vt:lpstr>EVENT LISTENER REGISTRATION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dc:creator>
  <cp:lastModifiedBy>kthobias</cp:lastModifiedBy>
  <cp:revision>18</cp:revision>
  <dcterms:created xsi:type="dcterms:W3CDTF">2022-03-29T10:43:26Z</dcterms:created>
  <dcterms:modified xsi:type="dcterms:W3CDTF">2023-03-06T12:28:55Z</dcterms:modified>
</cp:coreProperties>
</file>