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B11F6-A3BD-4100-A4BA-E63E8E5E33B0}" type="datetimeFigureOut">
              <a:rPr lang="en-US" smtClean="0"/>
              <a:t>3/6/2023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D66BA6-8496-4DF9-8C2F-37BDF6F533E4}" type="slidenum">
              <a:rPr lang="en-US" smtClean="0"/>
              <a:t>‹#›</a:t>
            </a:fld>
            <a:endParaRPr lang="en-US"/>
          </a:p>
        </p:txBody>
      </p:sp>
    </p:spTree>
    <p:extLst>
      <p:ext uri="{BB962C8B-B14F-4D97-AF65-F5344CB8AC3E}">
        <p14:creationId xmlns:p14="http://schemas.microsoft.com/office/powerpoint/2010/main" val="89657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 xmlns:a16="http://schemas.microsoft.com/office/drawing/2014/main" id="{167701F6-C040-4EBF-801F-E69A8BA5061C}"/>
              </a:ext>
            </a:extLst>
          </p:cNvPr>
          <p:cNvSpPr>
            <a:spLocks noGrp="1" noRot="1" noChangeAspect="1" noChangeArrowheads="1" noTextEdit="1"/>
          </p:cNvSpPr>
          <p:nvPr>
            <p:ph type="sldImg"/>
          </p:nvPr>
        </p:nvSpPr>
        <p:spPr>
          <a:ln/>
        </p:spPr>
      </p:sp>
      <p:sp>
        <p:nvSpPr>
          <p:cNvPr id="11267" name="Rectangle 3">
            <a:extLst>
              <a:ext uri="{FF2B5EF4-FFF2-40B4-BE49-F238E27FC236}">
                <a16:creationId xmlns="" xmlns:a16="http://schemas.microsoft.com/office/drawing/2014/main" id="{03B6D711-8F54-441B-BA22-B0B0F28BE0D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836198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4075015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615484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3739457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907356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2470544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72851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213639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3268936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3255586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071661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2380367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60230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FC01FA-F116-497C-AC23-B06D371CD797}"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2684F-5C11-46DF-913F-9FF7C862FCF7}" type="slidenum">
              <a:rPr lang="en-US" smtClean="0"/>
              <a:t>‹#›</a:t>
            </a:fld>
            <a:endParaRPr lang="en-US"/>
          </a:p>
        </p:txBody>
      </p:sp>
    </p:spTree>
    <p:extLst>
      <p:ext uri="{BB962C8B-B14F-4D97-AF65-F5344CB8AC3E}">
        <p14:creationId xmlns:p14="http://schemas.microsoft.com/office/powerpoint/2010/main" val="1515547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C01FA-F116-497C-AC23-B06D371CD797}"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2684F-5C11-46DF-913F-9FF7C862FCF7}" type="slidenum">
              <a:rPr lang="en-US" smtClean="0"/>
              <a:t>‹#›</a:t>
            </a:fld>
            <a:endParaRPr lang="en-US"/>
          </a:p>
        </p:txBody>
      </p:sp>
    </p:spTree>
    <p:extLst>
      <p:ext uri="{BB962C8B-B14F-4D97-AF65-F5344CB8AC3E}">
        <p14:creationId xmlns:p14="http://schemas.microsoft.com/office/powerpoint/2010/main" val="3853396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C01FA-F116-497C-AC23-B06D371CD797}"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2684F-5C11-46DF-913F-9FF7C862FCF7}" type="slidenum">
              <a:rPr lang="en-US" smtClean="0"/>
              <a:t>‹#›</a:t>
            </a:fld>
            <a:endParaRPr lang="en-US"/>
          </a:p>
        </p:txBody>
      </p:sp>
    </p:spTree>
    <p:extLst>
      <p:ext uri="{BB962C8B-B14F-4D97-AF65-F5344CB8AC3E}">
        <p14:creationId xmlns:p14="http://schemas.microsoft.com/office/powerpoint/2010/main" val="1641138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F9A579E-B736-43A9-B03D-062ED062B79C}"/>
              </a:ext>
            </a:extLst>
          </p:cNvPr>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Rectangle 2">
            <a:extLst>
              <a:ext uri="{FF2B5EF4-FFF2-40B4-BE49-F238E27FC236}">
                <a16:creationId xmlns="" xmlns:a16="http://schemas.microsoft.com/office/drawing/2014/main" id="{0294296A-73D3-4A30-B061-C52102C2BD8B}"/>
              </a:ext>
            </a:extLst>
          </p:cNvPr>
          <p:cNvSpPr/>
          <p:nvPr/>
        </p:nvSpPr>
        <p:spPr>
          <a:xfrm>
            <a:off x="0" y="6021388"/>
            <a:ext cx="12192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pic>
        <p:nvPicPr>
          <p:cNvPr id="4" name="Picture 15">
            <a:extLst>
              <a:ext uri="{FF2B5EF4-FFF2-40B4-BE49-F238E27FC236}">
                <a16:creationId xmlns="" xmlns:a16="http://schemas.microsoft.com/office/drawing/2014/main" id="{5FDAC22E-1FD6-40D4-B399-3D9CDF1881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22314"/>
            <a:ext cx="48768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2634470"/>
      </p:ext>
    </p:extLst>
  </p:cSld>
  <p:clrMapOvr>
    <a:overrideClrMapping bg1="lt1" tx1="dk1" bg2="lt2" tx2="dk2" accent1="accent1" accent2="accent2" accent3="accent3" accent4="accent4" accent5="accent5" accent6="accent6" hlink="hlink" folHlink="folHlink"/>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6864" y="1219200"/>
            <a:ext cx="10871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a:xfrm>
            <a:off x="812800" y="152400"/>
            <a:ext cx="10058400" cy="838200"/>
          </a:xfrm>
        </p:spPr>
        <p:txBody>
          <a:bodyPr/>
          <a:lstStyle>
            <a:lvl1pPr>
              <a:defRPr sz="2800"/>
            </a:lvl1pPr>
          </a:lstStyle>
          <a:p>
            <a:r>
              <a:rPr lang="en-US"/>
              <a:t>Click to edit Master title style</a:t>
            </a:r>
            <a:endParaRPr lang="en-US" dirty="0"/>
          </a:p>
        </p:txBody>
      </p:sp>
      <p:sp>
        <p:nvSpPr>
          <p:cNvPr id="4" name="Slide Number Placeholder 22">
            <a:extLst>
              <a:ext uri="{FF2B5EF4-FFF2-40B4-BE49-F238E27FC236}">
                <a16:creationId xmlns="" xmlns:a16="http://schemas.microsoft.com/office/drawing/2014/main" id="{2680AA8B-BCD0-43A3-A57F-C7EDD86C7C2D}"/>
              </a:ext>
            </a:extLst>
          </p:cNvPr>
          <p:cNvSpPr>
            <a:spLocks noGrp="1"/>
          </p:cNvSpPr>
          <p:nvPr>
            <p:ph type="sldNum" sz="quarter" idx="10"/>
          </p:nvPr>
        </p:nvSpPr>
        <p:spPr/>
        <p:txBody>
          <a:bodyPr/>
          <a:lstStyle>
            <a:lvl1pPr>
              <a:defRPr/>
            </a:lvl1pPr>
          </a:lstStyle>
          <a:p>
            <a:pPr>
              <a:defRPr/>
            </a:pPr>
            <a:fld id="{E2878862-E775-4F68-8029-49CC5DC66038}" type="slidenum">
              <a:rPr lang="en-US" smtClean="0"/>
              <a:pPr>
                <a:defRPr/>
              </a:pPr>
              <a:t>‹#›</a:t>
            </a:fld>
            <a:endParaRPr lang="en-US" dirty="0"/>
          </a:p>
        </p:txBody>
      </p:sp>
    </p:spTree>
    <p:extLst>
      <p:ext uri="{BB962C8B-B14F-4D97-AF65-F5344CB8AC3E}">
        <p14:creationId xmlns:p14="http://schemas.microsoft.com/office/powerpoint/2010/main" val="4082006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 xmlns:a16="http://schemas.microsoft.com/office/drawing/2014/main" id="{EB5EDDFD-9A46-48CA-890B-08B47B6B6617}"/>
              </a:ext>
            </a:extLst>
          </p:cNvPr>
          <p:cNvSpPr>
            <a:spLocks noGrp="1"/>
          </p:cNvSpPr>
          <p:nvPr>
            <p:ph type="sldNum" sz="quarter" idx="10"/>
          </p:nvPr>
        </p:nvSpPr>
        <p:spPr/>
        <p:txBody>
          <a:bodyPr/>
          <a:lstStyle>
            <a:lvl1pPr>
              <a:defRPr/>
            </a:lvl1pPr>
          </a:lstStyle>
          <a:p>
            <a:pPr>
              <a:defRPr/>
            </a:pPr>
            <a:fld id="{5FB2B2AD-EE6D-437C-9D44-11C660CF6272}" type="slidenum">
              <a:rPr lang="en-US" smtClean="0"/>
              <a:pPr>
                <a:defRPr/>
              </a:pPr>
              <a:t>‹#›</a:t>
            </a:fld>
            <a:endParaRPr lang="en-US" dirty="0"/>
          </a:p>
        </p:txBody>
      </p:sp>
    </p:spTree>
    <p:extLst>
      <p:ext uri="{BB962C8B-B14F-4D97-AF65-F5344CB8AC3E}">
        <p14:creationId xmlns:p14="http://schemas.microsoft.com/office/powerpoint/2010/main" val="3482975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152401"/>
            <a:ext cx="10160000" cy="830749"/>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Slide Number Placeholder 22">
            <a:extLst>
              <a:ext uri="{FF2B5EF4-FFF2-40B4-BE49-F238E27FC236}">
                <a16:creationId xmlns="" xmlns:a16="http://schemas.microsoft.com/office/drawing/2014/main" id="{C1EBB699-8ED3-40AF-BD20-4BE3FCA63DAF}"/>
              </a:ext>
            </a:extLst>
          </p:cNvPr>
          <p:cNvSpPr>
            <a:spLocks noGrp="1"/>
          </p:cNvSpPr>
          <p:nvPr>
            <p:ph type="sldNum" sz="quarter" idx="10"/>
          </p:nvPr>
        </p:nvSpPr>
        <p:spPr/>
        <p:txBody>
          <a:bodyPr/>
          <a:lstStyle>
            <a:lvl1pPr>
              <a:defRPr/>
            </a:lvl1pPr>
          </a:lstStyle>
          <a:p>
            <a:pPr>
              <a:defRPr/>
            </a:pPr>
            <a:fld id="{9098A8DF-9A43-41E9-880E-D603C8496F01}" type="slidenum">
              <a:rPr lang="en-US" smtClean="0"/>
              <a:pPr>
                <a:defRPr/>
              </a:pPr>
              <a:t>‹#›</a:t>
            </a:fld>
            <a:endParaRPr lang="en-US" dirty="0"/>
          </a:p>
        </p:txBody>
      </p:sp>
    </p:spTree>
    <p:extLst>
      <p:ext uri="{BB962C8B-B14F-4D97-AF65-F5344CB8AC3E}">
        <p14:creationId xmlns:p14="http://schemas.microsoft.com/office/powerpoint/2010/main" val="2018402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152401"/>
            <a:ext cx="10036537" cy="822325"/>
          </a:xfrm>
        </p:spPr>
        <p:txBody>
          <a:bodyPr/>
          <a:lstStyle>
            <a:lvl1pPr>
              <a:defRPr sz="3200"/>
            </a:lvl1pPr>
          </a:lstStyle>
          <a:p>
            <a:r>
              <a:rPr lang="en-US"/>
              <a:t>Click to edit Master title style</a:t>
            </a:r>
            <a:endParaRPr lang="en-US" dirty="0"/>
          </a:p>
        </p:txBody>
      </p:sp>
      <p:sp>
        <p:nvSpPr>
          <p:cNvPr id="3" name="Slide Number Placeholder 22">
            <a:extLst>
              <a:ext uri="{FF2B5EF4-FFF2-40B4-BE49-F238E27FC236}">
                <a16:creationId xmlns="" xmlns:a16="http://schemas.microsoft.com/office/drawing/2014/main" id="{CC9DFD58-5ECC-4ACF-AB9A-3069033E0926}"/>
              </a:ext>
            </a:extLst>
          </p:cNvPr>
          <p:cNvSpPr>
            <a:spLocks noGrp="1"/>
          </p:cNvSpPr>
          <p:nvPr>
            <p:ph type="sldNum" sz="quarter" idx="10"/>
          </p:nvPr>
        </p:nvSpPr>
        <p:spPr/>
        <p:txBody>
          <a:bodyPr/>
          <a:lstStyle>
            <a:lvl1pPr>
              <a:defRPr/>
            </a:lvl1pPr>
          </a:lstStyle>
          <a:p>
            <a:pPr>
              <a:defRPr/>
            </a:pPr>
            <a:fld id="{84F5B624-41C5-4E5F-8B3B-B841D9330775}" type="slidenum">
              <a:rPr lang="en-US" smtClean="0"/>
              <a:pPr>
                <a:defRPr/>
              </a:pPr>
              <a:t>‹#›</a:t>
            </a:fld>
            <a:endParaRPr lang="en-US" dirty="0"/>
          </a:p>
        </p:txBody>
      </p:sp>
    </p:spTree>
    <p:extLst>
      <p:ext uri="{BB962C8B-B14F-4D97-AF65-F5344CB8AC3E}">
        <p14:creationId xmlns:p14="http://schemas.microsoft.com/office/powerpoint/2010/main" val="236175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7371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30749"/>
          </a:xfrm>
        </p:spPr>
        <p:txBody>
          <a:bodyPr/>
          <a:lstStyle>
            <a:lvl1pPr algn="l">
              <a:buNone/>
              <a:defRPr sz="2800" b="1"/>
            </a:lvl1pPr>
          </a:lstStyle>
          <a:p>
            <a:r>
              <a:rPr lang="en-US"/>
              <a:t>Click to edit Master title style</a:t>
            </a:r>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 xmlns:a16="http://schemas.microsoft.com/office/drawing/2014/main" id="{D1E977CE-BEBC-4A9D-B530-9994B77D8A15}"/>
              </a:ext>
            </a:extLst>
          </p:cNvPr>
          <p:cNvSpPr>
            <a:spLocks noGrp="1"/>
          </p:cNvSpPr>
          <p:nvPr>
            <p:ph type="sldNum" sz="quarter" idx="10"/>
          </p:nvPr>
        </p:nvSpPr>
        <p:spPr/>
        <p:txBody>
          <a:bodyPr/>
          <a:lstStyle>
            <a:lvl1pPr>
              <a:defRPr/>
            </a:lvl1pPr>
          </a:lstStyle>
          <a:p>
            <a:pPr>
              <a:defRPr/>
            </a:pPr>
            <a:fld id="{4FC91A42-333F-4B50-8737-0A22EB9C7025}" type="slidenum">
              <a:rPr lang="en-US" smtClean="0"/>
              <a:pPr>
                <a:defRPr/>
              </a:pPr>
              <a:t>‹#›</a:t>
            </a:fld>
            <a:endParaRPr lang="en-US" dirty="0"/>
          </a:p>
        </p:txBody>
      </p:sp>
    </p:spTree>
    <p:extLst>
      <p:ext uri="{BB962C8B-B14F-4D97-AF65-F5344CB8AC3E}">
        <p14:creationId xmlns:p14="http://schemas.microsoft.com/office/powerpoint/2010/main" val="1135604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304357F5-DD87-42FC-AC10-1022145C03D6}"/>
              </a:ext>
            </a:extLst>
          </p:cNvPr>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 xmlns:a16="http://schemas.microsoft.com/office/drawing/2014/main" id="{61E47E15-9434-4EF5-BD28-D7295A4C1074}"/>
              </a:ext>
            </a:extLst>
          </p:cNvPr>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 xmlns:a16="http://schemas.microsoft.com/office/drawing/2014/main" id="{469573DD-277B-4CBE-A0D3-6B32C486833F}"/>
              </a:ext>
            </a:extLst>
          </p:cNvPr>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a:extLst>
              <a:ext uri="{FF2B5EF4-FFF2-40B4-BE49-F238E27FC236}">
                <a16:creationId xmlns="" xmlns:a16="http://schemas.microsoft.com/office/drawing/2014/main" id="{4844BE8F-E631-4821-A520-6A1D09E217DB}"/>
              </a:ext>
            </a:extLst>
          </p:cNvPr>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800"/>
            </a:lvl1pPr>
          </a:lstStyle>
          <a:p>
            <a:pPr lvl="0"/>
            <a:r>
              <a:rPr lang="en-US" noProof="0"/>
              <a:t>Click icon to add picture</a:t>
            </a:r>
            <a:endParaRPr lang="en-US" noProof="0" dirty="0"/>
          </a:p>
        </p:txBody>
      </p:sp>
      <p:sp>
        <p:nvSpPr>
          <p:cNvPr id="8" name="Slide Number Placeholder 12">
            <a:extLst>
              <a:ext uri="{FF2B5EF4-FFF2-40B4-BE49-F238E27FC236}">
                <a16:creationId xmlns="" xmlns:a16="http://schemas.microsoft.com/office/drawing/2014/main" id="{227BA951-271B-47B1-A1B8-5AB18D682976}"/>
              </a:ext>
            </a:extLst>
          </p:cNvPr>
          <p:cNvSpPr>
            <a:spLocks noGrp="1"/>
          </p:cNvSpPr>
          <p:nvPr>
            <p:ph type="sldNum" sz="quarter" idx="10"/>
          </p:nvPr>
        </p:nvSpPr>
        <p:spPr>
          <a:xfrm>
            <a:off x="0" y="4667251"/>
            <a:ext cx="1930400" cy="663575"/>
          </a:xfrm>
        </p:spPr>
        <p:txBody>
          <a:bodyPr/>
          <a:lstStyle>
            <a:lvl1pPr>
              <a:defRPr sz="2800"/>
            </a:lvl1pPr>
          </a:lstStyle>
          <a:p>
            <a:pPr>
              <a:defRPr/>
            </a:pPr>
            <a:fld id="{A4E366F7-16D0-4920-B9B5-091AAE788B6C}" type="slidenum">
              <a:rPr lang="en-US" smtClean="0"/>
              <a:pPr>
                <a:defRPr/>
              </a:pPr>
              <a:t>‹#›</a:t>
            </a:fld>
            <a:endParaRPr lang="en-US" dirty="0"/>
          </a:p>
        </p:txBody>
      </p:sp>
    </p:spTree>
    <p:extLst>
      <p:ext uri="{BB962C8B-B14F-4D97-AF65-F5344CB8AC3E}">
        <p14:creationId xmlns:p14="http://schemas.microsoft.com/office/powerpoint/2010/main" val="2006202411"/>
      </p:ext>
    </p:extLst>
  </p:cSld>
  <p:clrMapOvr>
    <a:overrideClrMapping bg1="lt1" tx1="dk1" bg2="lt2" tx2="dk2" accent1="accent1" accent2="accent2" accent3="accent3" accent4="accent4" accent5="accent5" accent6="accent6" hlink="hlink" folHlink="folHlink"/>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C01FA-F116-497C-AC23-B06D371CD797}"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2684F-5C11-46DF-913F-9FF7C862FCF7}" type="slidenum">
              <a:rPr lang="en-US" smtClean="0"/>
              <a:t>‹#›</a:t>
            </a:fld>
            <a:endParaRPr lang="en-US"/>
          </a:p>
        </p:txBody>
      </p:sp>
    </p:spTree>
    <p:extLst>
      <p:ext uri="{BB962C8B-B14F-4D97-AF65-F5344CB8AC3E}">
        <p14:creationId xmlns:p14="http://schemas.microsoft.com/office/powerpoint/2010/main" val="2452938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22325"/>
          </a:xfrm>
        </p:spPr>
        <p:txBody>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a:extLst>
              <a:ext uri="{FF2B5EF4-FFF2-40B4-BE49-F238E27FC236}">
                <a16:creationId xmlns="" xmlns:a16="http://schemas.microsoft.com/office/drawing/2014/main" id="{ED597368-E060-4C3E-BE40-AF167B90F8B8}"/>
              </a:ext>
            </a:extLst>
          </p:cNvPr>
          <p:cNvSpPr>
            <a:spLocks noGrp="1"/>
          </p:cNvSpPr>
          <p:nvPr>
            <p:ph type="sldNum" sz="quarter" idx="10"/>
          </p:nvPr>
        </p:nvSpPr>
        <p:spPr/>
        <p:txBody>
          <a:bodyPr/>
          <a:lstStyle>
            <a:lvl1pPr>
              <a:defRPr/>
            </a:lvl1pPr>
          </a:lstStyle>
          <a:p>
            <a:pPr>
              <a:defRPr/>
            </a:pPr>
            <a:fld id="{0CF12D35-0074-4C19-A4E3-384BE9422F1B}" type="slidenum">
              <a:rPr lang="en-US" smtClean="0"/>
              <a:pPr>
                <a:defRPr/>
              </a:pPr>
              <a:t>‹#›</a:t>
            </a:fld>
            <a:endParaRPr lang="en-US" dirty="0"/>
          </a:p>
        </p:txBody>
      </p:sp>
    </p:spTree>
    <p:extLst>
      <p:ext uri="{BB962C8B-B14F-4D97-AF65-F5344CB8AC3E}">
        <p14:creationId xmlns:p14="http://schemas.microsoft.com/office/powerpoint/2010/main" val="4087186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91713C5-9A13-4D8E-B231-404C26CFE7D1}"/>
              </a:ext>
            </a:extLst>
          </p:cNvPr>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 xmlns:a16="http://schemas.microsoft.com/office/drawing/2014/main" id="{6AC3225F-156C-4DD5-BF35-AD3D2CC9D809}"/>
              </a:ext>
            </a:extLst>
          </p:cNvPr>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 xmlns:a16="http://schemas.microsoft.com/office/drawing/2014/main" id="{A84A2B91-5A0C-499E-9D94-D5D3B75CA03D}"/>
              </a:ext>
            </a:extLst>
          </p:cNvPr>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 xmlns:a16="http://schemas.microsoft.com/office/drawing/2014/main" id="{230AC267-9B1F-4D43-84A2-D92C34EC0FF8}"/>
              </a:ext>
            </a:extLst>
          </p:cNvPr>
          <p:cNvSpPr>
            <a:spLocks noGrp="1"/>
          </p:cNvSpPr>
          <p:nvPr>
            <p:ph type="sldNum" sz="quarter" idx="10"/>
          </p:nvPr>
        </p:nvSpPr>
        <p:spPr>
          <a:xfrm rot="5400000">
            <a:off x="8075084" y="103717"/>
            <a:ext cx="533400" cy="325967"/>
          </a:xfrm>
        </p:spPr>
        <p:txBody>
          <a:bodyPr/>
          <a:lstStyle>
            <a:lvl1pPr>
              <a:defRPr/>
            </a:lvl1pPr>
          </a:lstStyle>
          <a:p>
            <a:pPr>
              <a:defRPr/>
            </a:pPr>
            <a:fld id="{52BFC929-0A14-42D9-B8B9-769CC5C182FF}" type="slidenum">
              <a:rPr lang="en-US" smtClean="0"/>
              <a:pPr>
                <a:defRPr/>
              </a:pPr>
              <a:t>‹#›</a:t>
            </a:fld>
            <a:endParaRPr lang="en-US" dirty="0"/>
          </a:p>
        </p:txBody>
      </p:sp>
      <p:pic>
        <p:nvPicPr>
          <p:cNvPr id="8" name="Picture 13">
            <a:extLst>
              <a:ext uri="{FF2B5EF4-FFF2-40B4-BE49-F238E27FC236}">
                <a16:creationId xmlns="" xmlns:a16="http://schemas.microsoft.com/office/drawing/2014/main" id="{CF359871-63B9-437F-BD79-A6F2BCDD13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8734" y="33339"/>
            <a:ext cx="2842684"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8899994"/>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12DD92-2D25-42D1-9644-950AF54ED116}"/>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 xmlns:a16="http://schemas.microsoft.com/office/drawing/2014/main" id="{DDE92108-736D-4169-997C-56EBC03B6A36}"/>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 xmlns:a16="http://schemas.microsoft.com/office/drawing/2014/main" id="{6AF49C08-BE98-458E-A290-BB23D59164A5}"/>
              </a:ext>
            </a:extLst>
          </p:cNvPr>
          <p:cNvSpPr>
            <a:spLocks noGrp="1"/>
          </p:cNvSpPr>
          <p:nvPr>
            <p:ph type="dt" sz="half" idx="10"/>
          </p:nvPr>
        </p:nvSpPr>
        <p:spPr/>
        <p:txBody>
          <a:bodyPr/>
          <a:lstStyle/>
          <a:p>
            <a:pPr>
              <a:defRPr/>
            </a:pPr>
            <a:fld id="{7630AB68-D722-4334-AB7F-739FA6715AD4}" type="datetime1">
              <a:rPr lang="en-US">
                <a:solidFill>
                  <a:prstClr val="black"/>
                </a:solidFill>
              </a:rPr>
              <a:pPr>
                <a:defRPr/>
              </a:pPr>
              <a:t>3/6/2023</a:t>
            </a:fld>
            <a:endParaRPr lang="en-US" dirty="0">
              <a:solidFill>
                <a:prstClr val="black"/>
              </a:solidFill>
            </a:endParaRPr>
          </a:p>
        </p:txBody>
      </p:sp>
      <p:sp>
        <p:nvSpPr>
          <p:cNvPr id="5" name="Footer Placeholder 4">
            <a:extLst>
              <a:ext uri="{FF2B5EF4-FFF2-40B4-BE49-F238E27FC236}">
                <a16:creationId xmlns="" xmlns:a16="http://schemas.microsoft.com/office/drawing/2014/main" id="{A5D9C317-93F7-4696-936A-F336B29947E2}"/>
              </a:ext>
            </a:extLst>
          </p:cNvPr>
          <p:cNvSpPr>
            <a:spLocks noGrp="1"/>
          </p:cNvSpPr>
          <p:nvPr>
            <p:ph type="ftr" sz="quarter" idx="11"/>
          </p:nvPr>
        </p:nvSpPr>
        <p:spPr/>
        <p:txBody>
          <a:bodyPr/>
          <a:lstStyle/>
          <a:p>
            <a:pPr>
              <a:defRPr/>
            </a:pPr>
            <a:r>
              <a:rPr lang="en-US">
                <a:solidFill>
                  <a:prstClr val="black"/>
                </a:solidFill>
              </a:rPr>
              <a:t>Input and Output in C</a:t>
            </a:r>
          </a:p>
        </p:txBody>
      </p:sp>
      <p:sp>
        <p:nvSpPr>
          <p:cNvPr id="6" name="Slide Number Placeholder 5">
            <a:extLst>
              <a:ext uri="{FF2B5EF4-FFF2-40B4-BE49-F238E27FC236}">
                <a16:creationId xmlns="" xmlns:a16="http://schemas.microsoft.com/office/drawing/2014/main" id="{6B82F2C8-E1F9-463C-AB67-7C424E15E4DC}"/>
              </a:ext>
            </a:extLst>
          </p:cNvPr>
          <p:cNvSpPr>
            <a:spLocks noGrp="1"/>
          </p:cNvSpPr>
          <p:nvPr>
            <p:ph type="sldNum" sz="quarter" idx="12"/>
          </p:nvPr>
        </p:nvSpPr>
        <p:spPr/>
        <p:txBody>
          <a:bodyPr/>
          <a:lstStyle/>
          <a:p>
            <a:pPr>
              <a:defRPr/>
            </a:pPr>
            <a:fld id="{2EDC5E2E-DB7C-4067-A06D-30F294AAD169}" type="slidenum">
              <a:rPr lang="en-US" smtClean="0"/>
              <a:pPr>
                <a:defRPr/>
              </a:pPr>
              <a:t>‹#›</a:t>
            </a:fld>
            <a:endParaRPr lang="en-US" dirty="0"/>
          </a:p>
        </p:txBody>
      </p:sp>
    </p:spTree>
    <p:extLst>
      <p:ext uri="{BB962C8B-B14F-4D97-AF65-F5344CB8AC3E}">
        <p14:creationId xmlns:p14="http://schemas.microsoft.com/office/powerpoint/2010/main" val="18728705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rtlCol="0">
            <a:normAutofit/>
          </a:bodyPr>
          <a:lstStyle/>
          <a:p>
            <a:pPr lvl="0"/>
            <a:endParaRPr lang="en-US" noProof="0"/>
          </a:p>
        </p:txBody>
      </p:sp>
      <p:sp>
        <p:nvSpPr>
          <p:cNvPr id="4" name="Rectangle 17">
            <a:extLst>
              <a:ext uri="{FF2B5EF4-FFF2-40B4-BE49-F238E27FC236}">
                <a16:creationId xmlns="" xmlns:a16="http://schemas.microsoft.com/office/drawing/2014/main" id="{0FEA3269-3791-4242-BC03-3D073392AEC5}"/>
              </a:ext>
            </a:extLst>
          </p:cNvPr>
          <p:cNvSpPr>
            <a:spLocks noGrp="1" noChangeArrowheads="1"/>
          </p:cNvSpPr>
          <p:nvPr>
            <p:ph type="ftr" sz="quarter" idx="10"/>
          </p:nvPr>
        </p:nvSpPr>
        <p:spPr/>
        <p:txBody>
          <a:bodyPr/>
          <a:lstStyle>
            <a:lvl1pPr>
              <a:defRPr/>
            </a:lvl1pPr>
          </a:lstStyle>
          <a:p>
            <a:pPr>
              <a:defRPr/>
            </a:pPr>
            <a:r>
              <a:rPr lang="en-US">
                <a:solidFill>
                  <a:prstClr val="black"/>
                </a:solidFill>
              </a:rPr>
              <a:t>Input and Output in C</a:t>
            </a:r>
          </a:p>
        </p:txBody>
      </p:sp>
    </p:spTree>
    <p:extLst>
      <p:ext uri="{BB962C8B-B14F-4D97-AF65-F5344CB8AC3E}">
        <p14:creationId xmlns:p14="http://schemas.microsoft.com/office/powerpoint/2010/main" val="327292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FC01FA-F116-497C-AC23-B06D371CD797}"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2684F-5C11-46DF-913F-9FF7C862FCF7}" type="slidenum">
              <a:rPr lang="en-US" smtClean="0"/>
              <a:t>‹#›</a:t>
            </a:fld>
            <a:endParaRPr lang="en-US"/>
          </a:p>
        </p:txBody>
      </p:sp>
    </p:spTree>
    <p:extLst>
      <p:ext uri="{BB962C8B-B14F-4D97-AF65-F5344CB8AC3E}">
        <p14:creationId xmlns:p14="http://schemas.microsoft.com/office/powerpoint/2010/main" val="2504204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FC01FA-F116-497C-AC23-B06D371CD797}"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2684F-5C11-46DF-913F-9FF7C862FCF7}" type="slidenum">
              <a:rPr lang="en-US" smtClean="0"/>
              <a:t>‹#›</a:t>
            </a:fld>
            <a:endParaRPr lang="en-US"/>
          </a:p>
        </p:txBody>
      </p:sp>
    </p:spTree>
    <p:extLst>
      <p:ext uri="{BB962C8B-B14F-4D97-AF65-F5344CB8AC3E}">
        <p14:creationId xmlns:p14="http://schemas.microsoft.com/office/powerpoint/2010/main" val="668331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FC01FA-F116-497C-AC23-B06D371CD797}" type="datetimeFigureOut">
              <a:rPr lang="en-US" smtClean="0"/>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2684F-5C11-46DF-913F-9FF7C862FCF7}" type="slidenum">
              <a:rPr lang="en-US" smtClean="0"/>
              <a:t>‹#›</a:t>
            </a:fld>
            <a:endParaRPr lang="en-US"/>
          </a:p>
        </p:txBody>
      </p:sp>
    </p:spTree>
    <p:extLst>
      <p:ext uri="{BB962C8B-B14F-4D97-AF65-F5344CB8AC3E}">
        <p14:creationId xmlns:p14="http://schemas.microsoft.com/office/powerpoint/2010/main" val="2020279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FC01FA-F116-497C-AC23-B06D371CD797}" type="datetimeFigureOut">
              <a:rPr lang="en-US" smtClean="0"/>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2684F-5C11-46DF-913F-9FF7C862FCF7}" type="slidenum">
              <a:rPr lang="en-US" smtClean="0"/>
              <a:t>‹#›</a:t>
            </a:fld>
            <a:endParaRPr lang="en-US"/>
          </a:p>
        </p:txBody>
      </p:sp>
    </p:spTree>
    <p:extLst>
      <p:ext uri="{BB962C8B-B14F-4D97-AF65-F5344CB8AC3E}">
        <p14:creationId xmlns:p14="http://schemas.microsoft.com/office/powerpoint/2010/main" val="2598012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FC01FA-F116-497C-AC23-B06D371CD797}" type="datetimeFigureOut">
              <a:rPr lang="en-US" smtClean="0"/>
              <a:t>3/6/2023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2684F-5C11-46DF-913F-9FF7C862FCF7}" type="slidenum">
              <a:rPr lang="en-US" smtClean="0"/>
              <a:t>‹#›</a:t>
            </a:fld>
            <a:endParaRPr lang="en-US"/>
          </a:p>
        </p:txBody>
      </p:sp>
    </p:spTree>
    <p:extLst>
      <p:ext uri="{BB962C8B-B14F-4D97-AF65-F5344CB8AC3E}">
        <p14:creationId xmlns:p14="http://schemas.microsoft.com/office/powerpoint/2010/main" val="39962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C01FA-F116-497C-AC23-B06D371CD797}"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2684F-5C11-46DF-913F-9FF7C862FCF7}" type="slidenum">
              <a:rPr lang="en-US" smtClean="0"/>
              <a:t>‹#›</a:t>
            </a:fld>
            <a:endParaRPr lang="en-US"/>
          </a:p>
        </p:txBody>
      </p:sp>
    </p:spTree>
    <p:extLst>
      <p:ext uri="{BB962C8B-B14F-4D97-AF65-F5344CB8AC3E}">
        <p14:creationId xmlns:p14="http://schemas.microsoft.com/office/powerpoint/2010/main" val="1563187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C01FA-F116-497C-AC23-B06D371CD797}"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2684F-5C11-46DF-913F-9FF7C862FCF7}" type="slidenum">
              <a:rPr lang="en-US" smtClean="0"/>
              <a:t>‹#›</a:t>
            </a:fld>
            <a:endParaRPr lang="en-US"/>
          </a:p>
        </p:txBody>
      </p:sp>
    </p:spTree>
    <p:extLst>
      <p:ext uri="{BB962C8B-B14F-4D97-AF65-F5344CB8AC3E}">
        <p14:creationId xmlns:p14="http://schemas.microsoft.com/office/powerpoint/2010/main" val="3367029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FC01FA-F116-497C-AC23-B06D371CD797}" type="datetimeFigureOut">
              <a:rPr lang="en-US" smtClean="0"/>
              <a:t>3/6/2023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12684F-5C11-46DF-913F-9FF7C862FCF7}" type="slidenum">
              <a:rPr lang="en-US" smtClean="0"/>
              <a:t>‹#›</a:t>
            </a:fld>
            <a:endParaRPr lang="en-US"/>
          </a:p>
        </p:txBody>
      </p:sp>
    </p:spTree>
    <p:extLst>
      <p:ext uri="{BB962C8B-B14F-4D97-AF65-F5344CB8AC3E}">
        <p14:creationId xmlns:p14="http://schemas.microsoft.com/office/powerpoint/2010/main" val="2000024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 xmlns:a16="http://schemas.microsoft.com/office/drawing/2014/main" id="{D7CA1336-7541-493D-9460-68E30C0A87B8}"/>
              </a:ext>
            </a:extLst>
          </p:cNvPr>
          <p:cNvSpPr>
            <a:spLocks noGrp="1"/>
          </p:cNvSpPr>
          <p:nvPr>
            <p:ph type="title"/>
          </p:nvPr>
        </p:nvSpPr>
        <p:spPr bwMode="auto">
          <a:xfrm>
            <a:off x="812800" y="152401"/>
            <a:ext cx="1005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 xmlns:a16="http://schemas.microsoft.com/office/drawing/2014/main" id="{C7C5EC14-E897-400A-B559-C531674608FE}"/>
              </a:ext>
            </a:extLst>
          </p:cNvPr>
          <p:cNvSpPr>
            <a:spLocks noGrp="1"/>
          </p:cNvSpPr>
          <p:nvPr>
            <p:ph type="body" idx="1"/>
          </p:nvPr>
        </p:nvSpPr>
        <p:spPr bwMode="auto">
          <a:xfrm>
            <a:off x="817033" y="1235075"/>
            <a:ext cx="108712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a:extLst>
              <a:ext uri="{FF2B5EF4-FFF2-40B4-BE49-F238E27FC236}">
                <a16:creationId xmlns="" xmlns:a16="http://schemas.microsoft.com/office/drawing/2014/main" id="{C0B2B253-2157-4027-B9CC-74B898CABDE0}"/>
              </a:ext>
            </a:extLst>
          </p:cNvPr>
          <p:cNvSpPr/>
          <p:nvPr/>
        </p:nvSpPr>
        <p:spPr bwMode="white">
          <a:xfrm>
            <a:off x="0" y="990600"/>
            <a:ext cx="12192000"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Rectangle 7">
            <a:extLst>
              <a:ext uri="{FF2B5EF4-FFF2-40B4-BE49-F238E27FC236}">
                <a16:creationId xmlns="" xmlns:a16="http://schemas.microsoft.com/office/drawing/2014/main" id="{745EF1B9-3B18-4289-82A8-8690EE08E501}"/>
              </a:ext>
            </a:extLst>
          </p:cNvPr>
          <p:cNvSpPr/>
          <p:nvPr/>
        </p:nvSpPr>
        <p:spPr>
          <a:xfrm>
            <a:off x="0" y="99060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9" name="Rectangle 8">
            <a:extLst>
              <a:ext uri="{FF2B5EF4-FFF2-40B4-BE49-F238E27FC236}">
                <a16:creationId xmlns="" xmlns:a16="http://schemas.microsoft.com/office/drawing/2014/main" id="{506397B9-101B-4CE2-8A7B-41414B3BBA40}"/>
              </a:ext>
            </a:extLst>
          </p:cNvPr>
          <p:cNvSpPr/>
          <p:nvPr/>
        </p:nvSpPr>
        <p:spPr>
          <a:xfrm>
            <a:off x="787400" y="99060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3" name="Slide Number Placeholder 22">
            <a:extLst>
              <a:ext uri="{FF2B5EF4-FFF2-40B4-BE49-F238E27FC236}">
                <a16:creationId xmlns="" xmlns:a16="http://schemas.microsoft.com/office/drawing/2014/main" id="{A752C364-9BB3-429D-BCF0-C9FC158EEA30}"/>
              </a:ext>
            </a:extLst>
          </p:cNvPr>
          <p:cNvSpPr>
            <a:spLocks noGrp="1"/>
          </p:cNvSpPr>
          <p:nvPr>
            <p:ph type="sldNum" sz="quarter" idx="4"/>
          </p:nvPr>
        </p:nvSpPr>
        <p:spPr>
          <a:xfrm>
            <a:off x="0" y="982664"/>
            <a:ext cx="711200" cy="236537"/>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A4E366F7-16D0-4920-B9B5-091AAE788B6C}" type="slidenum">
              <a:rPr lang="en-US" smtClean="0"/>
              <a:pPr>
                <a:defRPr/>
              </a:pPr>
              <a:t>‹#›</a:t>
            </a:fld>
            <a:endParaRPr lang="en-US" dirty="0"/>
          </a:p>
        </p:txBody>
      </p:sp>
      <p:pic>
        <p:nvPicPr>
          <p:cNvPr id="1032" name="Picture 1">
            <a:extLst>
              <a:ext uri="{FF2B5EF4-FFF2-40B4-BE49-F238E27FC236}">
                <a16:creationId xmlns="" xmlns:a16="http://schemas.microsoft.com/office/drawing/2014/main" id="{05193B71-8102-419E-9C72-2B88F029A9D8}"/>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0871200" y="76200"/>
            <a:ext cx="13208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3">
            <a:extLst>
              <a:ext uri="{FF2B5EF4-FFF2-40B4-BE49-F238E27FC236}">
                <a16:creationId xmlns="" xmlns:a16="http://schemas.microsoft.com/office/drawing/2014/main" id="{229491CD-5575-4D52-8518-8F4CAAB7A6D0}"/>
              </a:ext>
            </a:extLst>
          </p:cNvPr>
          <p:cNvSpPr txBox="1">
            <a:spLocks/>
          </p:cNvSpPr>
          <p:nvPr/>
        </p:nvSpPr>
        <p:spPr>
          <a:xfrm>
            <a:off x="812800" y="6248401"/>
            <a:ext cx="73152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dirty="0">
                <a:solidFill>
                  <a:srgbClr val="9F2936"/>
                </a:solidFill>
              </a:rPr>
              <a:t>© </a:t>
            </a:r>
            <a:r>
              <a:rPr lang="en-US">
                <a:solidFill>
                  <a:srgbClr val="9F2936"/>
                </a:solidFill>
              </a:rPr>
              <a:t>ISBAT </a:t>
            </a:r>
            <a:r>
              <a:rPr lang="en-US" smtClean="0">
                <a:solidFill>
                  <a:srgbClr val="9F2936"/>
                </a:solidFill>
              </a:rPr>
              <a:t>UNIVERSITY.</a:t>
            </a:r>
            <a:endParaRPr lang="en-US" dirty="0">
              <a:solidFill>
                <a:srgbClr val="9F2936"/>
              </a:solidFill>
            </a:endParaRPr>
          </a:p>
        </p:txBody>
      </p:sp>
      <p:sp>
        <p:nvSpPr>
          <p:cNvPr id="12" name="Rectangle 11">
            <a:extLst>
              <a:ext uri="{FF2B5EF4-FFF2-40B4-BE49-F238E27FC236}">
                <a16:creationId xmlns="" xmlns:a16="http://schemas.microsoft.com/office/drawing/2014/main" id="{A4A8A270-46BF-4FB9-961C-58962BDEDA0F}"/>
              </a:ext>
            </a:extLst>
          </p:cNvPr>
          <p:cNvSpPr/>
          <p:nvPr/>
        </p:nvSpPr>
        <p:spPr>
          <a:xfrm flipV="1">
            <a:off x="812800" y="6202364"/>
            <a:ext cx="10871200"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3" name="Date Placeholder 13">
            <a:extLst>
              <a:ext uri="{FF2B5EF4-FFF2-40B4-BE49-F238E27FC236}">
                <a16:creationId xmlns="" xmlns:a16="http://schemas.microsoft.com/office/drawing/2014/main" id="{4BAD2506-975B-4021-808E-E3A3498139E0}"/>
              </a:ext>
            </a:extLst>
          </p:cNvPr>
          <p:cNvSpPr txBox="1">
            <a:spLocks/>
          </p:cNvSpPr>
          <p:nvPr/>
        </p:nvSpPr>
        <p:spPr>
          <a:xfrm>
            <a:off x="9042400" y="6248401"/>
            <a:ext cx="26416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a:solidFill>
                  <a:srgbClr val="9F2936"/>
                </a:solidFill>
              </a:rPr>
              <a:pPr>
                <a:defRPr/>
              </a:pPr>
              <a:t>3/6/2023</a:t>
            </a:fld>
            <a:endParaRPr lang="en-US" dirty="0">
              <a:solidFill>
                <a:srgbClr val="9F2936"/>
              </a:solidFill>
            </a:endParaRPr>
          </a:p>
        </p:txBody>
      </p:sp>
    </p:spTree>
    <p:extLst>
      <p:ext uri="{BB962C8B-B14F-4D97-AF65-F5344CB8AC3E}">
        <p14:creationId xmlns:p14="http://schemas.microsoft.com/office/powerpoint/2010/main" val="846651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2800" b="1" kern="1200">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Tw Cen MT" pitchFamily="34" charset="0"/>
        </a:defRPr>
      </a:lvl2pPr>
      <a:lvl3pPr algn="l" rtl="0" eaLnBrk="1" fontAlgn="base" hangingPunct="1">
        <a:spcBef>
          <a:spcPct val="0"/>
        </a:spcBef>
        <a:spcAft>
          <a:spcPct val="0"/>
        </a:spcAft>
        <a:defRPr sz="2800" b="1">
          <a:solidFill>
            <a:schemeClr val="tx2"/>
          </a:solidFill>
          <a:latin typeface="Tw Cen MT" pitchFamily="34" charset="0"/>
        </a:defRPr>
      </a:lvl3pPr>
      <a:lvl4pPr algn="l" rtl="0" eaLnBrk="1" fontAlgn="base" hangingPunct="1">
        <a:spcBef>
          <a:spcPct val="0"/>
        </a:spcBef>
        <a:spcAft>
          <a:spcPct val="0"/>
        </a:spcAft>
        <a:defRPr sz="2800" b="1">
          <a:solidFill>
            <a:schemeClr val="tx2"/>
          </a:solidFill>
          <a:latin typeface="Tw Cen MT" pitchFamily="34" charset="0"/>
        </a:defRPr>
      </a:lvl4pPr>
      <a:lvl5pPr algn="l" rtl="0" eaLnBrk="1" fontAlgn="base" hangingPunct="1">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1625C95-F8FD-4266-A72B-A81BCAD8B34E}"/>
              </a:ext>
            </a:extLst>
          </p:cNvPr>
          <p:cNvSpPr/>
          <p:nvPr/>
        </p:nvSpPr>
        <p:spPr>
          <a:xfrm>
            <a:off x="1524000" y="6021388"/>
            <a:ext cx="9144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9219" name="Rectangle 9">
            <a:extLst>
              <a:ext uri="{FF2B5EF4-FFF2-40B4-BE49-F238E27FC236}">
                <a16:creationId xmlns="" xmlns:a16="http://schemas.microsoft.com/office/drawing/2014/main" id="{094F36E6-B56B-453B-9E20-5BB829D2AB63}"/>
              </a:ext>
            </a:extLst>
          </p:cNvPr>
          <p:cNvSpPr>
            <a:spLocks noGrp="1"/>
          </p:cNvSpPr>
          <p:nvPr>
            <p:ph type="subTitle" idx="1"/>
          </p:nvPr>
        </p:nvSpPr>
        <p:spPr>
          <a:xfrm>
            <a:off x="2971800" y="2020473"/>
            <a:ext cx="6858000" cy="702749"/>
          </a:xfrm>
        </p:spPr>
        <p:txBody>
          <a:bodyPr rtlCol="0"/>
          <a:lstStyle/>
          <a:p>
            <a:pPr eaLnBrk="0" fontAlgn="auto" hangingPunct="0">
              <a:spcBef>
                <a:spcPct val="0"/>
              </a:spcBef>
              <a:defRPr/>
            </a:pPr>
            <a:r>
              <a:rPr lang="en-GB" sz="3600" dirty="0"/>
              <a:t>PCSE214</a:t>
            </a:r>
            <a:r>
              <a:rPr lang="en-US" altLang="en-US" sz="3600" b="1" dirty="0">
                <a:solidFill>
                  <a:schemeClr val="accent1">
                    <a:lumMod val="25000"/>
                  </a:schemeClr>
                </a:solidFill>
                <a:latin typeface="Tw Cen MT" panose="020B0602020104020603" pitchFamily="34" charset="0"/>
              </a:rPr>
              <a:t>- MOBILE APPLICATION DEVELOPMENT</a:t>
            </a:r>
            <a:r>
              <a:rPr lang="en-US" sz="3600" b="1" dirty="0">
                <a:solidFill>
                  <a:schemeClr val="accent1">
                    <a:lumMod val="25000"/>
                  </a:schemeClr>
                </a:solidFill>
                <a:latin typeface="Tw Cen MT" panose="020B0602020104020603" pitchFamily="34" charset="0"/>
              </a:rPr>
              <a:t> </a:t>
            </a:r>
            <a:endParaRPr lang="en-US" altLang="en-US" sz="2800" b="1" dirty="0">
              <a:solidFill>
                <a:schemeClr val="accent1">
                  <a:lumMod val="25000"/>
                </a:schemeClr>
              </a:solidFill>
            </a:endParaRPr>
          </a:p>
        </p:txBody>
      </p:sp>
      <p:pic>
        <p:nvPicPr>
          <p:cNvPr id="5" name="Picture 15">
            <a:extLst>
              <a:ext uri="{FF2B5EF4-FFF2-40B4-BE49-F238E27FC236}">
                <a16:creationId xmlns="" xmlns:a16="http://schemas.microsoft.com/office/drawing/2014/main" id="{A40F0FDF-1BBF-45B1-BC28-7E6E182506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199" y="268398"/>
            <a:ext cx="36576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 xmlns:a16="http://schemas.microsoft.com/office/drawing/2014/main" id="{6345F288-27B8-46FF-A38B-D0893BEB2636}"/>
              </a:ext>
            </a:extLst>
          </p:cNvPr>
          <p:cNvSpPr txBox="1"/>
          <p:nvPr/>
        </p:nvSpPr>
        <p:spPr>
          <a:xfrm>
            <a:off x="2971800" y="5099788"/>
            <a:ext cx="5967412" cy="307975"/>
          </a:xfrm>
          <a:prstGeom prst="rect">
            <a:avLst/>
          </a:prstGeom>
          <a:noFill/>
        </p:spPr>
        <p:txBody>
          <a:bodyPr>
            <a:spAutoFit/>
          </a:bodyPr>
          <a:lstStyle/>
          <a:p>
            <a:pPr algn="ctr" eaLnBrk="0" fontAlgn="base" hangingPunct="0">
              <a:spcBef>
                <a:spcPct val="0"/>
              </a:spcBef>
              <a:spcAft>
                <a:spcPct val="0"/>
              </a:spcAft>
              <a:defRPr/>
            </a:pPr>
            <a:r>
              <a:rPr lang="en-US" sz="1400" dirty="0">
                <a:solidFill>
                  <a:prstClr val="black"/>
                </a:solidFill>
                <a:effectLst>
                  <a:outerShdw blurRad="38100" dist="38100" dir="2700000" algn="tl">
                    <a:srgbClr val="000000">
                      <a:alpha val="43137"/>
                    </a:srgbClr>
                  </a:outerShdw>
                </a:effectLst>
                <a:latin typeface="Arial" panose="020B0604020202020204" pitchFamily="34" charset="0"/>
              </a:rPr>
              <a:t>By: Mr. </a:t>
            </a:r>
            <a:r>
              <a:rPr lang="en-US" sz="1400" dirty="0" smtClean="0">
                <a:solidFill>
                  <a:prstClr val="black"/>
                </a:solidFill>
                <a:effectLst>
                  <a:outerShdw blurRad="38100" dist="38100" dir="2700000" algn="tl">
                    <a:srgbClr val="000000">
                      <a:alpha val="43137"/>
                    </a:srgbClr>
                  </a:outerShdw>
                </a:effectLst>
                <a:latin typeface="Arial" panose="020B0604020202020204" pitchFamily="34" charset="0"/>
              </a:rPr>
              <a:t>Tobias Kakooza.</a:t>
            </a:r>
            <a:endParaRPr lang="en-US" sz="1400" dirty="0">
              <a:solidFill>
                <a:prstClr val="black"/>
              </a:solidFill>
              <a:effectLst>
                <a:outerShdw blurRad="38100" dist="38100" dir="2700000" algn="tl">
                  <a:srgbClr val="000000">
                    <a:alpha val="43137"/>
                  </a:srgbClr>
                </a:outerShdw>
              </a:effectLst>
              <a:latin typeface="Arial" panose="020B0604020202020204" pitchFamily="34" charset="0"/>
            </a:endParaRPr>
          </a:p>
        </p:txBody>
      </p:sp>
      <p:sp>
        <p:nvSpPr>
          <p:cNvPr id="8" name="Title 1">
            <a:extLst>
              <a:ext uri="{FF2B5EF4-FFF2-40B4-BE49-F238E27FC236}">
                <a16:creationId xmlns="" xmlns:a16="http://schemas.microsoft.com/office/drawing/2014/main" id="{AB6F90AF-EF0B-4C47-A486-42A137B4EDD9}"/>
              </a:ext>
            </a:extLst>
          </p:cNvPr>
          <p:cNvSpPr txBox="1">
            <a:spLocks/>
          </p:cNvSpPr>
          <p:nvPr/>
        </p:nvSpPr>
        <p:spPr bwMode="auto">
          <a:xfrm>
            <a:off x="1524000" y="60198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lgn="ctr">
              <a:buClrTx/>
              <a:buSzTx/>
              <a:buFontTx/>
              <a:buNone/>
              <a:defRPr sz="2800" b="1">
                <a:solidFill>
                  <a:srgbClr val="FFFF00"/>
                </a:solidFill>
                <a:latin typeface="Agency FB" panose="020B0503020202020204" pitchFamily="34" charset="0"/>
              </a:defRPr>
            </a:lvl1pPr>
            <a:lvl2pPr marL="639763" indent="-273050">
              <a:spcBef>
                <a:spcPts val="550"/>
              </a:spcBef>
              <a:buClr>
                <a:schemeClr val="accent1"/>
              </a:buClr>
              <a:buSzPct val="70000"/>
              <a:buFont typeface="Wingdings 2" panose="05020102010507070707" pitchFamily="18" charset="2"/>
              <a:buChar char=""/>
              <a:defRPr sz="2600">
                <a:latin typeface="Tw Cen MT" panose="020B0602020104020603" pitchFamily="34" charset="0"/>
              </a:defRPr>
            </a:lvl2pPr>
            <a:lvl3pPr indent="-228600">
              <a:spcBef>
                <a:spcPts val="500"/>
              </a:spcBef>
              <a:buClr>
                <a:schemeClr val="accent2"/>
              </a:buClr>
              <a:buSzPct val="75000"/>
              <a:buFont typeface="Wingdings" panose="05000000000000000000" pitchFamily="2" charset="2"/>
              <a:buChar char=""/>
              <a:defRPr sz="2300">
                <a:latin typeface="Tw Cen MT" panose="020B0602020104020603" pitchFamily="34" charset="0"/>
              </a:defRPr>
            </a:lvl3pPr>
            <a:lvl4pPr indent="-228600">
              <a:spcBef>
                <a:spcPts val="400"/>
              </a:spcBef>
              <a:buClr>
                <a:srgbClr val="1B587C"/>
              </a:buClr>
              <a:buSzPct val="75000"/>
              <a:buFont typeface="Wingdings" panose="05000000000000000000" pitchFamily="2" charset="2"/>
              <a:buChar char=""/>
              <a:defRPr sz="2000">
                <a:latin typeface="Tw Cen MT" panose="020B0602020104020603" pitchFamily="34" charset="0"/>
              </a:defRPr>
            </a:lvl4pPr>
            <a:lvl5pPr indent="-228600">
              <a:spcBef>
                <a:spcPts val="400"/>
              </a:spcBef>
              <a:buClr>
                <a:srgbClr val="4E8542"/>
              </a:buClr>
              <a:buSzPct val="65000"/>
              <a:buFont typeface="Wingdings" panose="05000000000000000000" pitchFamily="2" charset="2"/>
              <a:buChar char=""/>
              <a:defRPr sz="2000">
                <a:latin typeface="Tw Cen MT" panose="020B0602020104020603" pitchFamily="34" charset="0"/>
              </a:defRPr>
            </a:lvl5pPr>
            <a:lvl6pPr indent="-228600" eaLnBrk="0" fontAlgn="base" hangingPunct="0">
              <a:spcBef>
                <a:spcPts val="400"/>
              </a:spcBef>
              <a:spcAft>
                <a:spcPct val="0"/>
              </a:spcAft>
              <a:buClr>
                <a:srgbClr val="4E8542"/>
              </a:buClr>
              <a:buSzPct val="65000"/>
              <a:buFont typeface="Wingdings" panose="05000000000000000000" pitchFamily="2" charset="2"/>
              <a:buChar char=""/>
              <a:defRPr sz="2000">
                <a:latin typeface="Tw Cen MT" panose="020B0602020104020603" pitchFamily="34" charset="0"/>
              </a:defRPr>
            </a:lvl6pPr>
            <a:lvl7pPr indent="-228600" eaLnBrk="0" fontAlgn="base" hangingPunct="0">
              <a:spcBef>
                <a:spcPts val="400"/>
              </a:spcBef>
              <a:spcAft>
                <a:spcPct val="0"/>
              </a:spcAft>
              <a:buClr>
                <a:srgbClr val="4E8542"/>
              </a:buClr>
              <a:buSzPct val="65000"/>
              <a:buFont typeface="Wingdings" panose="05000000000000000000" pitchFamily="2" charset="2"/>
              <a:buChar char=""/>
              <a:defRPr sz="2000">
                <a:latin typeface="Tw Cen MT" panose="020B0602020104020603" pitchFamily="34" charset="0"/>
              </a:defRPr>
            </a:lvl7pPr>
            <a:lvl8pPr indent="-228600" eaLnBrk="0" fontAlgn="base" hangingPunct="0">
              <a:spcBef>
                <a:spcPts val="400"/>
              </a:spcBef>
              <a:spcAft>
                <a:spcPct val="0"/>
              </a:spcAft>
              <a:buClr>
                <a:srgbClr val="4E8542"/>
              </a:buClr>
              <a:buSzPct val="65000"/>
              <a:buFont typeface="Wingdings" panose="05000000000000000000" pitchFamily="2" charset="2"/>
              <a:buChar char=""/>
              <a:defRPr sz="2000">
                <a:latin typeface="Tw Cen MT" panose="020B0602020104020603" pitchFamily="34" charset="0"/>
              </a:defRPr>
            </a:lvl8pPr>
            <a:lvl9pPr indent="-228600" eaLnBrk="0" fontAlgn="base" hangingPunct="0">
              <a:spcBef>
                <a:spcPts val="400"/>
              </a:spcBef>
              <a:spcAft>
                <a:spcPct val="0"/>
              </a:spcAft>
              <a:buClr>
                <a:srgbClr val="4E8542"/>
              </a:buClr>
              <a:buSzPct val="65000"/>
              <a:buFont typeface="Wingdings" panose="05000000000000000000" pitchFamily="2" charset="2"/>
              <a:buChar char=""/>
              <a:defRPr sz="2000">
                <a:latin typeface="Tw Cen MT" panose="020B0602020104020603" pitchFamily="34" charset="0"/>
              </a:defRPr>
            </a:lvl9pPr>
          </a:lstStyle>
          <a:p>
            <a:pPr eaLnBrk="0" fontAlgn="base" hangingPunct="0">
              <a:spcBef>
                <a:spcPct val="0"/>
              </a:spcBef>
              <a:spcAft>
                <a:spcPct val="0"/>
              </a:spcAft>
              <a:defRPr/>
            </a:pPr>
            <a:r>
              <a:rPr lang="en-US" altLang="en-US" dirty="0"/>
              <a:t>Professional Certificate in Software Engineering</a:t>
            </a:r>
          </a:p>
        </p:txBody>
      </p:sp>
      <p:sp>
        <p:nvSpPr>
          <p:cNvPr id="11" name="Subtitle 2">
            <a:extLst>
              <a:ext uri="{FF2B5EF4-FFF2-40B4-BE49-F238E27FC236}">
                <a16:creationId xmlns="" xmlns:a16="http://schemas.microsoft.com/office/drawing/2014/main" id="{A2F80F90-4C23-4FC8-A03C-172AA7BFAC05}"/>
              </a:ext>
            </a:extLst>
          </p:cNvPr>
          <p:cNvSpPr txBox="1">
            <a:spLocks/>
          </p:cNvSpPr>
          <p:nvPr/>
        </p:nvSpPr>
        <p:spPr bwMode="auto">
          <a:xfrm>
            <a:off x="2795588" y="3573730"/>
            <a:ext cx="66008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gn="ctr">
              <a:buClr>
                <a:srgbClr val="9F2936"/>
              </a:buClr>
              <a:buFont typeface="Wingdings" panose="05000000000000000000" pitchFamily="2" charset="2"/>
              <a:buNone/>
              <a:defRPr/>
            </a:pPr>
            <a:r>
              <a:rPr lang="en-US" sz="4000" b="1" dirty="0">
                <a:solidFill>
                  <a:srgbClr val="C19859">
                    <a:lumMod val="75000"/>
                  </a:srgbClr>
                </a:solidFill>
              </a:rPr>
              <a:t>CHAPTER </a:t>
            </a:r>
            <a:r>
              <a:rPr lang="en-US" sz="4000" b="1" dirty="0" smtClean="0">
                <a:solidFill>
                  <a:srgbClr val="C19859">
                    <a:lumMod val="75000"/>
                  </a:srgbClr>
                </a:solidFill>
              </a:rPr>
              <a:t>VIII</a:t>
            </a:r>
            <a:endParaRPr lang="en-US" sz="4000" b="1" dirty="0">
              <a:solidFill>
                <a:srgbClr val="C19859">
                  <a:lumMod val="75000"/>
                </a:srgbClr>
              </a:solidFill>
            </a:endParaRPr>
          </a:p>
          <a:p>
            <a:pPr marL="0" indent="0" algn="ctr">
              <a:buClr>
                <a:srgbClr val="9F2936"/>
              </a:buClr>
              <a:buFont typeface="Wingdings" panose="05000000000000000000" pitchFamily="2" charset="2"/>
              <a:buNone/>
              <a:defRPr/>
            </a:pPr>
            <a:r>
              <a:rPr lang="en-US" b="1" dirty="0" smtClean="0">
                <a:solidFill>
                  <a:srgbClr val="9F2936"/>
                </a:solidFill>
              </a:rPr>
              <a:t>NOTIFICATIONS</a:t>
            </a:r>
          </a:p>
          <a:p>
            <a:pPr marL="0" indent="0" algn="ctr">
              <a:buClr>
                <a:srgbClr val="9F2936"/>
              </a:buClr>
              <a:buFont typeface="Wingdings" panose="05000000000000000000" pitchFamily="2" charset="2"/>
              <a:buNone/>
              <a:defRPr/>
            </a:pPr>
            <a:endParaRPr lang="en-US" b="1" dirty="0">
              <a:solidFill>
                <a:srgbClr val="9F2936"/>
              </a:solidFill>
            </a:endParaRPr>
          </a:p>
        </p:txBody>
      </p:sp>
    </p:spTree>
    <p:extLst>
      <p:ext uri="{BB962C8B-B14F-4D97-AF65-F5344CB8AC3E}">
        <p14:creationId xmlns:p14="http://schemas.microsoft.com/office/powerpoint/2010/main" val="615104502"/>
      </p:ext>
    </p:extLst>
  </p:cSld>
  <p:clrMapOvr>
    <a:masterClrMapping/>
  </p:clrMapOvr>
  <p:transition advTm="1872"/>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pPr>
              <a:lnSpc>
                <a:spcPct val="120000"/>
              </a:lnSpc>
              <a:spcBef>
                <a:spcPct val="10000"/>
              </a:spcBef>
            </a:pPr>
            <a:endParaRPr lang="en-US" altLang="x-none" sz="2400" dirty="0">
              <a:latin typeface="Tahoma" panose="020B0604030504040204" pitchFamily="34" charset="0"/>
              <a:cs typeface="Times New Roman" panose="02020603050405020304" pitchFamily="18" charset="0"/>
            </a:endParaRPr>
          </a:p>
          <a:p>
            <a:pPr>
              <a:lnSpc>
                <a:spcPct val="120000"/>
              </a:lnSpc>
              <a:spcBef>
                <a:spcPct val="10000"/>
              </a:spcBef>
            </a:pPr>
            <a:endParaRPr lang="en-US" altLang="x-none" sz="2400" dirty="0" smtClean="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Creating and Sending Notification – Step 2 (Setting Properties)</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10</a:t>
            </a:fld>
            <a:endParaRPr lang="en-US" dirty="0">
              <a:latin typeface="Arial" panose="020B0604020202020204" pitchFamily="34" charset="0"/>
            </a:endParaRPr>
          </a:p>
        </p:txBody>
      </p:sp>
      <p:sp>
        <p:nvSpPr>
          <p:cNvPr id="4" name="TextBox 3"/>
          <p:cNvSpPr txBox="1"/>
          <p:nvPr/>
        </p:nvSpPr>
        <p:spPr>
          <a:xfrm rot="10800000" flipV="1">
            <a:off x="1310183" y="1402196"/>
            <a:ext cx="8175010" cy="2585323"/>
          </a:xfrm>
          <a:prstGeom prst="rect">
            <a:avLst/>
          </a:prstGeom>
          <a:noFill/>
        </p:spPr>
        <p:txBody>
          <a:bodyPr wrap="square" rtlCol="0">
            <a:spAutoFit/>
          </a:bodyPr>
          <a:lstStyle/>
          <a:p>
            <a:r>
              <a:rPr lang="en-US" dirty="0"/>
              <a:t>Once you have </a:t>
            </a:r>
            <a:r>
              <a:rPr lang="en-US" b="1" dirty="0"/>
              <a:t>Builder</a:t>
            </a:r>
            <a:r>
              <a:rPr lang="en-US" dirty="0"/>
              <a:t> object, you can set its Notification properties using Builder object as per your requirement. But this is mandatory to set at least following −</a:t>
            </a:r>
          </a:p>
          <a:p>
            <a:pPr lvl="1"/>
            <a:r>
              <a:rPr lang="en-US" dirty="0"/>
              <a:t>A small icon, set by </a:t>
            </a:r>
            <a:r>
              <a:rPr lang="en-US" b="1" dirty="0" err="1"/>
              <a:t>setSmallIcon</a:t>
            </a:r>
            <a:r>
              <a:rPr lang="en-US" b="1" dirty="0"/>
              <a:t>()</a:t>
            </a:r>
            <a:endParaRPr lang="en-US" dirty="0"/>
          </a:p>
          <a:p>
            <a:pPr lvl="1"/>
            <a:r>
              <a:rPr lang="en-US" dirty="0"/>
              <a:t>A title, set by </a:t>
            </a:r>
            <a:r>
              <a:rPr lang="en-US" b="1" dirty="0" err="1"/>
              <a:t>setContentTitle</a:t>
            </a:r>
            <a:r>
              <a:rPr lang="en-US" b="1" dirty="0"/>
              <a:t>()</a:t>
            </a:r>
            <a:endParaRPr lang="en-US" dirty="0"/>
          </a:p>
          <a:p>
            <a:pPr lvl="1"/>
            <a:r>
              <a:rPr lang="en-US" dirty="0"/>
              <a:t>Detail text, set by </a:t>
            </a:r>
            <a:r>
              <a:rPr lang="en-US" b="1" dirty="0" err="1"/>
              <a:t>setContentText</a:t>
            </a:r>
            <a:r>
              <a:rPr lang="en-US" b="1" dirty="0" smtClean="0"/>
              <a:t>()</a:t>
            </a:r>
          </a:p>
          <a:p>
            <a:pPr lvl="1"/>
            <a:endParaRPr lang="en-US" b="1" dirty="0"/>
          </a:p>
          <a:p>
            <a:pPr lvl="1"/>
            <a:endParaRPr lang="en-US" dirty="0"/>
          </a:p>
          <a:p>
            <a:endParaRPr lang="en-US" dirty="0">
              <a:solidFill>
                <a:prstClr val="black"/>
              </a:solidFill>
            </a:endParaRPr>
          </a:p>
          <a:p>
            <a:endParaRPr lang="en-US" dirty="0">
              <a:solidFill>
                <a:prstClr val="black"/>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3811" y="3024131"/>
            <a:ext cx="5744377" cy="809738"/>
          </a:xfrm>
          <a:prstGeom prst="rect">
            <a:avLst/>
          </a:prstGeom>
        </p:spPr>
      </p:pic>
    </p:spTree>
    <p:extLst>
      <p:ext uri="{BB962C8B-B14F-4D97-AF65-F5344CB8AC3E}">
        <p14:creationId xmlns:p14="http://schemas.microsoft.com/office/powerpoint/2010/main" val="579317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pPr>
              <a:lnSpc>
                <a:spcPct val="120000"/>
              </a:lnSpc>
              <a:spcBef>
                <a:spcPct val="10000"/>
              </a:spcBef>
            </a:pPr>
            <a:endParaRPr lang="en-US" altLang="x-none" sz="2400" dirty="0">
              <a:latin typeface="Tahoma" panose="020B0604030504040204" pitchFamily="34" charset="0"/>
              <a:cs typeface="Times New Roman" panose="02020603050405020304" pitchFamily="18" charset="0"/>
            </a:endParaRPr>
          </a:p>
          <a:p>
            <a:pPr>
              <a:lnSpc>
                <a:spcPct val="120000"/>
              </a:lnSpc>
              <a:spcBef>
                <a:spcPct val="10000"/>
              </a:spcBef>
            </a:pPr>
            <a:endParaRPr lang="en-US" altLang="x-none" sz="2400" dirty="0" smtClean="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Creating and Sending Notification – Step 3 (Attach Actions)</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11</a:t>
            </a:fld>
            <a:endParaRPr lang="en-US" dirty="0">
              <a:latin typeface="Arial" panose="020B0604020202020204" pitchFamily="34" charset="0"/>
            </a:endParaRPr>
          </a:p>
        </p:txBody>
      </p:sp>
      <p:sp>
        <p:nvSpPr>
          <p:cNvPr id="4" name="TextBox 3"/>
          <p:cNvSpPr txBox="1"/>
          <p:nvPr/>
        </p:nvSpPr>
        <p:spPr>
          <a:xfrm rot="10800000" flipV="1">
            <a:off x="1596786" y="1625813"/>
            <a:ext cx="8175010" cy="4801314"/>
          </a:xfrm>
          <a:prstGeom prst="rect">
            <a:avLst/>
          </a:prstGeom>
          <a:noFill/>
        </p:spPr>
        <p:txBody>
          <a:bodyPr wrap="square" rtlCol="0">
            <a:spAutoFit/>
          </a:bodyPr>
          <a:lstStyle/>
          <a:p>
            <a:r>
              <a:rPr lang="en-US" dirty="0"/>
              <a:t>This is an optional part and required if you want to attach an action with the notification. An action allows users to go directly from the notification to an </a:t>
            </a:r>
            <a:r>
              <a:rPr lang="en-US" b="1" dirty="0"/>
              <a:t>Activity</a:t>
            </a:r>
            <a:r>
              <a:rPr lang="en-US" dirty="0"/>
              <a:t> in your application, where they can look at one or more events or do further work.</a:t>
            </a:r>
          </a:p>
          <a:p>
            <a:r>
              <a:rPr lang="en-US" dirty="0"/>
              <a:t>The action is defined by a </a:t>
            </a:r>
            <a:r>
              <a:rPr lang="en-US" b="1" dirty="0" err="1"/>
              <a:t>PendingIntent</a:t>
            </a:r>
            <a:r>
              <a:rPr lang="en-US" dirty="0"/>
              <a:t> containing an </a:t>
            </a:r>
            <a:r>
              <a:rPr lang="en-US" b="1" dirty="0"/>
              <a:t>Intent</a:t>
            </a:r>
            <a:r>
              <a:rPr lang="en-US" dirty="0"/>
              <a:t> that starts an Activity in your application. To associate the </a:t>
            </a:r>
            <a:r>
              <a:rPr lang="en-US" dirty="0" err="1"/>
              <a:t>PendingIntent</a:t>
            </a:r>
            <a:r>
              <a:rPr lang="en-US" dirty="0"/>
              <a:t> with a gesture, call the appropriate method of </a:t>
            </a:r>
            <a:r>
              <a:rPr lang="en-US" i="1" dirty="0" err="1"/>
              <a:t>NotificationCompat.Builder</a:t>
            </a:r>
            <a:r>
              <a:rPr lang="en-US" dirty="0"/>
              <a:t>. For example, if you want to start Activity when the user clicks the notification text in the notification drawer, you add the </a:t>
            </a:r>
            <a:r>
              <a:rPr lang="en-US" dirty="0" err="1"/>
              <a:t>PendingIntent</a:t>
            </a:r>
            <a:r>
              <a:rPr lang="en-US" dirty="0"/>
              <a:t> by calling </a:t>
            </a:r>
            <a:r>
              <a:rPr lang="en-US" b="1" dirty="0" err="1"/>
              <a:t>setContentIntent</a:t>
            </a:r>
            <a:r>
              <a:rPr lang="en-US" b="1" dirty="0"/>
              <a:t>()</a:t>
            </a:r>
            <a:r>
              <a:rPr lang="en-US" dirty="0"/>
              <a:t>.</a:t>
            </a:r>
          </a:p>
          <a:p>
            <a:r>
              <a:rPr lang="en-US" dirty="0"/>
              <a:t>A </a:t>
            </a:r>
            <a:r>
              <a:rPr lang="en-US" dirty="0" err="1"/>
              <a:t>PendingIntent</a:t>
            </a:r>
            <a:r>
              <a:rPr lang="en-US" dirty="0"/>
              <a:t> object helps you to perform an action on your applications behalf, often at a later time, without caring of whether or not your application is running.</a:t>
            </a:r>
          </a:p>
          <a:p>
            <a:r>
              <a:rPr lang="en-US" dirty="0"/>
              <a:t>We take help of stack builder object which will contain an artificial back stack for the started Activity. This ensures that navigating backward from the Activity leads out of your application to the Home screen.</a:t>
            </a:r>
          </a:p>
          <a:p>
            <a:pPr lvl="1"/>
            <a:endParaRPr lang="en-US" b="1" dirty="0">
              <a:solidFill>
                <a:prstClr val="black"/>
              </a:solidFill>
            </a:endParaRPr>
          </a:p>
          <a:p>
            <a:pPr lvl="1"/>
            <a:endParaRPr lang="en-US" dirty="0">
              <a:solidFill>
                <a:prstClr val="black"/>
              </a:solidFill>
            </a:endParaRPr>
          </a:p>
          <a:p>
            <a:endParaRPr lang="en-US" dirty="0">
              <a:solidFill>
                <a:prstClr val="black"/>
              </a:solidFill>
            </a:endParaRPr>
          </a:p>
          <a:p>
            <a:endParaRPr lang="en-US" dirty="0">
              <a:solidFill>
                <a:prstClr val="black"/>
              </a:solidFill>
            </a:endParaRPr>
          </a:p>
        </p:txBody>
      </p:sp>
    </p:spTree>
    <p:extLst>
      <p:ext uri="{BB962C8B-B14F-4D97-AF65-F5344CB8AC3E}">
        <p14:creationId xmlns:p14="http://schemas.microsoft.com/office/powerpoint/2010/main" val="2664519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pPr>
              <a:lnSpc>
                <a:spcPct val="120000"/>
              </a:lnSpc>
              <a:spcBef>
                <a:spcPct val="10000"/>
              </a:spcBef>
            </a:pPr>
            <a:endParaRPr lang="en-US" altLang="x-none" sz="2400" dirty="0">
              <a:latin typeface="Tahoma" panose="020B0604030504040204" pitchFamily="34" charset="0"/>
              <a:cs typeface="Times New Roman" panose="02020603050405020304" pitchFamily="18" charset="0"/>
            </a:endParaRPr>
          </a:p>
          <a:p>
            <a:pPr>
              <a:lnSpc>
                <a:spcPct val="120000"/>
              </a:lnSpc>
              <a:spcBef>
                <a:spcPct val="10000"/>
              </a:spcBef>
            </a:pPr>
            <a:endParaRPr lang="en-US" altLang="x-none" sz="2400" dirty="0" smtClean="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Creating and Sending Notification – Step 3 </a:t>
            </a:r>
            <a:r>
              <a:rPr lang="en-US" dirty="0" err="1" smtClean="0">
                <a:solidFill>
                  <a:schemeClr val="tx1">
                    <a:lumMod val="95000"/>
                    <a:lumOff val="5000"/>
                  </a:schemeClr>
                </a:solidFill>
              </a:rPr>
              <a:t>contd</a:t>
            </a:r>
            <a:r>
              <a:rPr lang="en-US" dirty="0" smtClean="0">
                <a:solidFill>
                  <a:schemeClr val="tx1">
                    <a:lumMod val="95000"/>
                    <a:lumOff val="5000"/>
                  </a:schemeClr>
                </a:solidFill>
              </a:rPr>
              <a:t>…</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12</a:t>
            </a:fld>
            <a:endParaRPr lang="en-US" dirty="0">
              <a:latin typeface="Arial" panose="020B0604020202020204" pitchFamily="34" charset="0"/>
            </a:endParaRPr>
          </a:p>
        </p:txBody>
      </p:sp>
      <p:sp>
        <p:nvSpPr>
          <p:cNvPr id="4" name="TextBox 3"/>
          <p:cNvSpPr txBox="1"/>
          <p:nvPr/>
        </p:nvSpPr>
        <p:spPr>
          <a:xfrm rot="10800000" flipV="1">
            <a:off x="1596786" y="2318310"/>
            <a:ext cx="8175010" cy="3416320"/>
          </a:xfrm>
          <a:prstGeom prst="rect">
            <a:avLst/>
          </a:prstGeom>
          <a:noFill/>
        </p:spPr>
        <p:txBody>
          <a:bodyPr wrap="square" rtlCol="0">
            <a:spAutoFit/>
          </a:bodyPr>
          <a:lstStyle/>
          <a:p>
            <a:r>
              <a:rPr lang="en-US" dirty="0">
                <a:solidFill>
                  <a:schemeClr val="accent1">
                    <a:lumMod val="75000"/>
                  </a:schemeClr>
                </a:solidFill>
              </a:rPr>
              <a:t>Intent </a:t>
            </a:r>
            <a:r>
              <a:rPr lang="en-US" dirty="0" err="1">
                <a:solidFill>
                  <a:schemeClr val="accent1">
                    <a:lumMod val="75000"/>
                  </a:schemeClr>
                </a:solidFill>
              </a:rPr>
              <a:t>resultIntent</a:t>
            </a:r>
            <a:r>
              <a:rPr lang="en-US" dirty="0">
                <a:solidFill>
                  <a:schemeClr val="accent1">
                    <a:lumMod val="75000"/>
                  </a:schemeClr>
                </a:solidFill>
              </a:rPr>
              <a:t> = new Intent(this, </a:t>
            </a:r>
            <a:r>
              <a:rPr lang="en-US" dirty="0" err="1">
                <a:solidFill>
                  <a:schemeClr val="accent1">
                    <a:lumMod val="75000"/>
                  </a:schemeClr>
                </a:solidFill>
              </a:rPr>
              <a:t>ResultActivity.class</a:t>
            </a:r>
            <a:r>
              <a:rPr lang="en-US" dirty="0">
                <a:solidFill>
                  <a:schemeClr val="accent1">
                    <a:lumMod val="75000"/>
                  </a:schemeClr>
                </a:solidFill>
              </a:rPr>
              <a:t>);</a:t>
            </a:r>
          </a:p>
          <a:p>
            <a:r>
              <a:rPr lang="en-US" dirty="0" err="1">
                <a:solidFill>
                  <a:schemeClr val="accent1">
                    <a:lumMod val="75000"/>
                  </a:schemeClr>
                </a:solidFill>
              </a:rPr>
              <a:t>TaskStackBuilder</a:t>
            </a:r>
            <a:r>
              <a:rPr lang="en-US" dirty="0">
                <a:solidFill>
                  <a:schemeClr val="accent1">
                    <a:lumMod val="75000"/>
                  </a:schemeClr>
                </a:solidFill>
              </a:rPr>
              <a:t> </a:t>
            </a:r>
            <a:r>
              <a:rPr lang="en-US" dirty="0" err="1">
                <a:solidFill>
                  <a:schemeClr val="accent1">
                    <a:lumMod val="75000"/>
                  </a:schemeClr>
                </a:solidFill>
              </a:rPr>
              <a:t>stackBuilder</a:t>
            </a:r>
            <a:r>
              <a:rPr lang="en-US" dirty="0">
                <a:solidFill>
                  <a:schemeClr val="accent1">
                    <a:lumMod val="75000"/>
                  </a:schemeClr>
                </a:solidFill>
              </a:rPr>
              <a:t> = </a:t>
            </a:r>
            <a:r>
              <a:rPr lang="en-US" dirty="0" err="1">
                <a:solidFill>
                  <a:schemeClr val="accent1">
                    <a:lumMod val="75000"/>
                  </a:schemeClr>
                </a:solidFill>
              </a:rPr>
              <a:t>TaskStackBuilder.create</a:t>
            </a:r>
            <a:r>
              <a:rPr lang="en-US" dirty="0">
                <a:solidFill>
                  <a:schemeClr val="accent1">
                    <a:lumMod val="75000"/>
                  </a:schemeClr>
                </a:solidFill>
              </a:rPr>
              <a:t>(this);</a:t>
            </a:r>
          </a:p>
          <a:p>
            <a:r>
              <a:rPr lang="en-US" dirty="0" err="1">
                <a:solidFill>
                  <a:schemeClr val="accent1">
                    <a:lumMod val="75000"/>
                  </a:schemeClr>
                </a:solidFill>
              </a:rPr>
              <a:t>stackBuilder.addParentStack</a:t>
            </a:r>
            <a:r>
              <a:rPr lang="en-US" dirty="0">
                <a:solidFill>
                  <a:schemeClr val="accent1">
                    <a:lumMod val="75000"/>
                  </a:schemeClr>
                </a:solidFill>
              </a:rPr>
              <a:t>(</a:t>
            </a:r>
            <a:r>
              <a:rPr lang="en-US" dirty="0" err="1">
                <a:solidFill>
                  <a:schemeClr val="accent1">
                    <a:lumMod val="75000"/>
                  </a:schemeClr>
                </a:solidFill>
              </a:rPr>
              <a:t>ResultActivity.class</a:t>
            </a:r>
            <a:r>
              <a:rPr lang="en-US" dirty="0">
                <a:solidFill>
                  <a:schemeClr val="accent1">
                    <a:lumMod val="75000"/>
                  </a:schemeClr>
                </a:solidFill>
              </a:rPr>
              <a:t>);</a:t>
            </a:r>
          </a:p>
          <a:p>
            <a:endParaRPr lang="en-US" dirty="0">
              <a:solidFill>
                <a:schemeClr val="accent1">
                  <a:lumMod val="75000"/>
                </a:schemeClr>
              </a:solidFill>
            </a:endParaRPr>
          </a:p>
          <a:p>
            <a:r>
              <a:rPr lang="en-US" dirty="0">
                <a:solidFill>
                  <a:schemeClr val="accent1">
                    <a:lumMod val="75000"/>
                  </a:schemeClr>
                </a:solidFill>
              </a:rPr>
              <a:t>// Adds the Intent that starts the Activity to the top of the stack</a:t>
            </a:r>
          </a:p>
          <a:p>
            <a:r>
              <a:rPr lang="en-US" dirty="0" err="1">
                <a:solidFill>
                  <a:schemeClr val="accent1">
                    <a:lumMod val="75000"/>
                  </a:schemeClr>
                </a:solidFill>
              </a:rPr>
              <a:t>stackBuilder.addNextIntent</a:t>
            </a:r>
            <a:r>
              <a:rPr lang="en-US" dirty="0">
                <a:solidFill>
                  <a:schemeClr val="accent1">
                    <a:lumMod val="75000"/>
                  </a:schemeClr>
                </a:solidFill>
              </a:rPr>
              <a:t>(</a:t>
            </a:r>
            <a:r>
              <a:rPr lang="en-US" dirty="0" err="1">
                <a:solidFill>
                  <a:schemeClr val="accent1">
                    <a:lumMod val="75000"/>
                  </a:schemeClr>
                </a:solidFill>
              </a:rPr>
              <a:t>resultIntent</a:t>
            </a:r>
            <a:r>
              <a:rPr lang="en-US" dirty="0">
                <a:solidFill>
                  <a:schemeClr val="accent1">
                    <a:lumMod val="75000"/>
                  </a:schemeClr>
                </a:solidFill>
              </a:rPr>
              <a:t>);</a:t>
            </a:r>
          </a:p>
          <a:p>
            <a:r>
              <a:rPr lang="en-US" dirty="0" err="1">
                <a:solidFill>
                  <a:schemeClr val="accent1">
                    <a:lumMod val="75000"/>
                  </a:schemeClr>
                </a:solidFill>
              </a:rPr>
              <a:t>PendingIntent</a:t>
            </a:r>
            <a:r>
              <a:rPr lang="en-US" dirty="0">
                <a:solidFill>
                  <a:schemeClr val="accent1">
                    <a:lumMod val="75000"/>
                  </a:schemeClr>
                </a:solidFill>
              </a:rPr>
              <a:t> </a:t>
            </a:r>
            <a:r>
              <a:rPr lang="en-US" dirty="0" err="1">
                <a:solidFill>
                  <a:schemeClr val="accent1">
                    <a:lumMod val="75000"/>
                  </a:schemeClr>
                </a:solidFill>
              </a:rPr>
              <a:t>resultPendingIntent</a:t>
            </a:r>
            <a:r>
              <a:rPr lang="en-US" dirty="0">
                <a:solidFill>
                  <a:schemeClr val="accent1">
                    <a:lumMod val="75000"/>
                  </a:schemeClr>
                </a:solidFill>
              </a:rPr>
              <a:t> = </a:t>
            </a:r>
            <a:r>
              <a:rPr lang="en-US" dirty="0" err="1">
                <a:solidFill>
                  <a:schemeClr val="accent1">
                    <a:lumMod val="75000"/>
                  </a:schemeClr>
                </a:solidFill>
              </a:rPr>
              <a:t>stackBuilder.getPendingIntent</a:t>
            </a:r>
            <a:r>
              <a:rPr lang="en-US" dirty="0">
                <a:solidFill>
                  <a:schemeClr val="accent1">
                    <a:lumMod val="75000"/>
                  </a:schemeClr>
                </a:solidFill>
              </a:rPr>
              <a:t>(0,PendingIntent.FLAG_UPDATE_CURRENT);</a:t>
            </a:r>
          </a:p>
          <a:p>
            <a:r>
              <a:rPr lang="en-US" dirty="0" err="1">
                <a:solidFill>
                  <a:schemeClr val="accent1">
                    <a:lumMod val="75000"/>
                  </a:schemeClr>
                </a:solidFill>
              </a:rPr>
              <a:t>mBuilder.setContentIntent</a:t>
            </a:r>
            <a:r>
              <a:rPr lang="en-US" dirty="0">
                <a:solidFill>
                  <a:schemeClr val="accent1">
                    <a:lumMod val="75000"/>
                  </a:schemeClr>
                </a:solidFill>
              </a:rPr>
              <a:t>(</a:t>
            </a:r>
            <a:r>
              <a:rPr lang="en-US" dirty="0" err="1">
                <a:solidFill>
                  <a:schemeClr val="accent1">
                    <a:lumMod val="75000"/>
                  </a:schemeClr>
                </a:solidFill>
              </a:rPr>
              <a:t>resultPendingIntent</a:t>
            </a:r>
            <a:r>
              <a:rPr lang="en-US" dirty="0">
                <a:solidFill>
                  <a:schemeClr val="accent1">
                    <a:lumMod val="75000"/>
                  </a:schemeClr>
                </a:solidFill>
              </a:rPr>
              <a:t>);</a:t>
            </a:r>
            <a:endParaRPr lang="en-US" b="1" dirty="0">
              <a:solidFill>
                <a:schemeClr val="accent1">
                  <a:lumMod val="75000"/>
                </a:schemeClr>
              </a:solidFill>
            </a:endParaRPr>
          </a:p>
          <a:p>
            <a:pPr lvl="1"/>
            <a:endParaRPr lang="en-US" dirty="0">
              <a:solidFill>
                <a:prstClr val="black"/>
              </a:solidFill>
            </a:endParaRPr>
          </a:p>
          <a:p>
            <a:endParaRPr lang="en-US" dirty="0">
              <a:solidFill>
                <a:prstClr val="black"/>
              </a:solidFill>
            </a:endParaRPr>
          </a:p>
          <a:p>
            <a:endParaRPr lang="en-US" dirty="0">
              <a:solidFill>
                <a:prstClr val="black"/>
              </a:solidFill>
            </a:endParaRPr>
          </a:p>
        </p:txBody>
      </p:sp>
    </p:spTree>
    <p:extLst>
      <p:ext uri="{BB962C8B-B14F-4D97-AF65-F5344CB8AC3E}">
        <p14:creationId xmlns:p14="http://schemas.microsoft.com/office/powerpoint/2010/main" val="1324330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pPr>
              <a:lnSpc>
                <a:spcPct val="120000"/>
              </a:lnSpc>
              <a:spcBef>
                <a:spcPct val="10000"/>
              </a:spcBef>
            </a:pPr>
            <a:endParaRPr lang="en-US" altLang="x-none" sz="2400" dirty="0">
              <a:latin typeface="Tahoma" panose="020B0604030504040204" pitchFamily="34" charset="0"/>
              <a:cs typeface="Times New Roman" panose="02020603050405020304" pitchFamily="18" charset="0"/>
            </a:endParaRPr>
          </a:p>
          <a:p>
            <a:pPr>
              <a:lnSpc>
                <a:spcPct val="120000"/>
              </a:lnSpc>
              <a:spcBef>
                <a:spcPct val="10000"/>
              </a:spcBef>
            </a:pPr>
            <a:endParaRPr lang="en-US" altLang="x-none" sz="2400" dirty="0" smtClean="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Creating and Sending Notification – Step 4 (Issue the Notification)</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13</a:t>
            </a:fld>
            <a:endParaRPr lang="en-US" dirty="0">
              <a:latin typeface="Arial" panose="020B0604020202020204" pitchFamily="34" charset="0"/>
            </a:endParaRPr>
          </a:p>
        </p:txBody>
      </p:sp>
      <p:sp>
        <p:nvSpPr>
          <p:cNvPr id="4" name="TextBox 3"/>
          <p:cNvSpPr txBox="1"/>
          <p:nvPr/>
        </p:nvSpPr>
        <p:spPr>
          <a:xfrm rot="10800000" flipV="1">
            <a:off x="1569490" y="1891165"/>
            <a:ext cx="8175010" cy="3970318"/>
          </a:xfrm>
          <a:prstGeom prst="rect">
            <a:avLst/>
          </a:prstGeom>
          <a:noFill/>
        </p:spPr>
        <p:txBody>
          <a:bodyPr wrap="square" rtlCol="0">
            <a:spAutoFit/>
          </a:bodyPr>
          <a:lstStyle/>
          <a:p>
            <a:r>
              <a:rPr lang="en-US" dirty="0"/>
              <a:t>Finally, you pass the Notification object to the system by calling </a:t>
            </a:r>
            <a:r>
              <a:rPr lang="en-US" dirty="0" err="1"/>
              <a:t>NotificationManager.notify</a:t>
            </a:r>
            <a:r>
              <a:rPr lang="en-US" dirty="0"/>
              <a:t>() to send your notification. Make sure you call </a:t>
            </a:r>
            <a:r>
              <a:rPr lang="en-US" b="1" dirty="0" err="1"/>
              <a:t>NotificationCompat.Builder.build</a:t>
            </a:r>
            <a:r>
              <a:rPr lang="en-US" b="1" dirty="0"/>
              <a:t>()</a:t>
            </a:r>
            <a:r>
              <a:rPr lang="en-US" dirty="0"/>
              <a:t> method on builder object before notifying it. This method combines all of the options that have been set and return a new </a:t>
            </a:r>
            <a:r>
              <a:rPr lang="en-US" b="1" dirty="0"/>
              <a:t>Notification</a:t>
            </a:r>
            <a:r>
              <a:rPr lang="en-US" dirty="0"/>
              <a:t> object</a:t>
            </a:r>
            <a:r>
              <a:rPr lang="en-US" dirty="0" smtClean="0"/>
              <a:t>.</a:t>
            </a:r>
          </a:p>
          <a:p>
            <a:endParaRPr lang="en-US" b="1" dirty="0">
              <a:solidFill>
                <a:prstClr val="black"/>
              </a:solidFill>
            </a:endParaRPr>
          </a:p>
          <a:p>
            <a:r>
              <a:rPr lang="en-US" b="1" dirty="0" err="1">
                <a:solidFill>
                  <a:schemeClr val="accent1">
                    <a:lumMod val="75000"/>
                  </a:schemeClr>
                </a:solidFill>
              </a:rPr>
              <a:t>NotificationManager</a:t>
            </a:r>
            <a:r>
              <a:rPr lang="en-US" b="1" dirty="0">
                <a:solidFill>
                  <a:schemeClr val="accent1">
                    <a:lumMod val="75000"/>
                  </a:schemeClr>
                </a:solidFill>
              </a:rPr>
              <a:t> </a:t>
            </a:r>
            <a:r>
              <a:rPr lang="en-US" b="1" dirty="0" err="1">
                <a:solidFill>
                  <a:schemeClr val="accent1">
                    <a:lumMod val="75000"/>
                  </a:schemeClr>
                </a:solidFill>
              </a:rPr>
              <a:t>mNotificationManager</a:t>
            </a:r>
            <a:r>
              <a:rPr lang="en-US" b="1" dirty="0">
                <a:solidFill>
                  <a:schemeClr val="accent1">
                    <a:lumMod val="75000"/>
                  </a:schemeClr>
                </a:solidFill>
              </a:rPr>
              <a:t> = (</a:t>
            </a:r>
            <a:r>
              <a:rPr lang="en-US" b="1" dirty="0" err="1">
                <a:solidFill>
                  <a:schemeClr val="accent1">
                    <a:lumMod val="75000"/>
                  </a:schemeClr>
                </a:solidFill>
              </a:rPr>
              <a:t>NotificationManager</a:t>
            </a:r>
            <a:r>
              <a:rPr lang="en-US" b="1" dirty="0">
                <a:solidFill>
                  <a:schemeClr val="accent1">
                    <a:lumMod val="75000"/>
                  </a:schemeClr>
                </a:solidFill>
              </a:rPr>
              <a:t>) </a:t>
            </a:r>
            <a:r>
              <a:rPr lang="en-US" b="1" dirty="0" err="1">
                <a:solidFill>
                  <a:schemeClr val="accent1">
                    <a:lumMod val="75000"/>
                  </a:schemeClr>
                </a:solidFill>
              </a:rPr>
              <a:t>getSystemService</a:t>
            </a:r>
            <a:r>
              <a:rPr lang="en-US" b="1" dirty="0">
                <a:solidFill>
                  <a:schemeClr val="accent1">
                    <a:lumMod val="75000"/>
                  </a:schemeClr>
                </a:solidFill>
              </a:rPr>
              <a:t>(</a:t>
            </a:r>
            <a:r>
              <a:rPr lang="en-US" b="1" dirty="0" err="1">
                <a:solidFill>
                  <a:schemeClr val="accent1">
                    <a:lumMod val="75000"/>
                  </a:schemeClr>
                </a:solidFill>
              </a:rPr>
              <a:t>Context.NOTIFICATION_SERVICE</a:t>
            </a:r>
            <a:r>
              <a:rPr lang="en-US" b="1" dirty="0">
                <a:solidFill>
                  <a:schemeClr val="accent1">
                    <a:lumMod val="75000"/>
                  </a:schemeClr>
                </a:solidFill>
              </a:rPr>
              <a:t>);</a:t>
            </a:r>
          </a:p>
          <a:p>
            <a:r>
              <a:rPr lang="en-US" b="1" dirty="0">
                <a:solidFill>
                  <a:schemeClr val="accent1">
                    <a:lumMod val="75000"/>
                  </a:schemeClr>
                </a:solidFill>
              </a:rPr>
              <a:t>    </a:t>
            </a:r>
          </a:p>
          <a:p>
            <a:r>
              <a:rPr lang="en-US" b="1" dirty="0">
                <a:solidFill>
                  <a:schemeClr val="accent1">
                    <a:lumMod val="75000"/>
                  </a:schemeClr>
                </a:solidFill>
              </a:rPr>
              <a:t>// </a:t>
            </a:r>
            <a:r>
              <a:rPr lang="en-US" b="1" dirty="0" err="1">
                <a:solidFill>
                  <a:schemeClr val="accent1">
                    <a:lumMod val="75000"/>
                  </a:schemeClr>
                </a:solidFill>
              </a:rPr>
              <a:t>notificationID</a:t>
            </a:r>
            <a:r>
              <a:rPr lang="en-US" b="1" dirty="0">
                <a:solidFill>
                  <a:schemeClr val="accent1">
                    <a:lumMod val="75000"/>
                  </a:schemeClr>
                </a:solidFill>
              </a:rPr>
              <a:t> allows you to update the notification later on.</a:t>
            </a:r>
          </a:p>
          <a:p>
            <a:r>
              <a:rPr lang="en-US" b="1" dirty="0" err="1">
                <a:solidFill>
                  <a:schemeClr val="accent1">
                    <a:lumMod val="75000"/>
                  </a:schemeClr>
                </a:solidFill>
              </a:rPr>
              <a:t>mNotificationManager.notify</a:t>
            </a:r>
            <a:r>
              <a:rPr lang="en-US" b="1" dirty="0">
                <a:solidFill>
                  <a:schemeClr val="accent1">
                    <a:lumMod val="75000"/>
                  </a:schemeClr>
                </a:solidFill>
              </a:rPr>
              <a:t>(</a:t>
            </a:r>
            <a:r>
              <a:rPr lang="en-US" b="1" dirty="0" err="1">
                <a:solidFill>
                  <a:schemeClr val="accent1">
                    <a:lumMod val="75000"/>
                  </a:schemeClr>
                </a:solidFill>
              </a:rPr>
              <a:t>notificationID</a:t>
            </a:r>
            <a:r>
              <a:rPr lang="en-US" b="1" dirty="0">
                <a:solidFill>
                  <a:schemeClr val="accent1">
                    <a:lumMod val="75000"/>
                  </a:schemeClr>
                </a:solidFill>
              </a:rPr>
              <a:t>, </a:t>
            </a:r>
            <a:r>
              <a:rPr lang="en-US" b="1" dirty="0" err="1">
                <a:solidFill>
                  <a:schemeClr val="accent1">
                    <a:lumMod val="75000"/>
                  </a:schemeClr>
                </a:solidFill>
              </a:rPr>
              <a:t>mBuilder.build</a:t>
            </a:r>
            <a:r>
              <a:rPr lang="en-US" b="1" dirty="0">
                <a:solidFill>
                  <a:schemeClr val="accent1">
                    <a:lumMod val="75000"/>
                  </a:schemeClr>
                </a:solidFill>
              </a:rPr>
              <a:t>());</a:t>
            </a:r>
          </a:p>
          <a:p>
            <a:pPr lvl="1"/>
            <a:endParaRPr lang="en-US" dirty="0">
              <a:solidFill>
                <a:prstClr val="black"/>
              </a:solidFill>
            </a:endParaRPr>
          </a:p>
          <a:p>
            <a:endParaRPr lang="en-US" dirty="0">
              <a:solidFill>
                <a:prstClr val="black"/>
              </a:solidFill>
            </a:endParaRPr>
          </a:p>
          <a:p>
            <a:endParaRPr lang="en-US" dirty="0">
              <a:solidFill>
                <a:prstClr val="black"/>
              </a:solidFill>
            </a:endParaRPr>
          </a:p>
        </p:txBody>
      </p:sp>
    </p:spTree>
    <p:extLst>
      <p:ext uri="{BB962C8B-B14F-4D97-AF65-F5344CB8AC3E}">
        <p14:creationId xmlns:p14="http://schemas.microsoft.com/office/powerpoint/2010/main" val="25954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pPr>
              <a:lnSpc>
                <a:spcPct val="120000"/>
              </a:lnSpc>
              <a:spcBef>
                <a:spcPct val="10000"/>
              </a:spcBef>
            </a:pPr>
            <a:r>
              <a:rPr lang="en-US" altLang="x-none" sz="2400" dirty="0" smtClean="0">
                <a:latin typeface="Tahoma" panose="020B0604030504040204" pitchFamily="34" charset="0"/>
                <a:cs typeface="Times New Roman" panose="02020603050405020304" pitchFamily="18" charset="0"/>
              </a:rPr>
              <a:t>Define Notifications and their importance</a:t>
            </a:r>
            <a:endParaRPr lang="en-US" altLang="x-none" sz="2400" dirty="0">
              <a:latin typeface="Tahoma" panose="020B0604030504040204" pitchFamily="34" charset="0"/>
              <a:cs typeface="Times New Roman" panose="02020603050405020304" pitchFamily="18" charset="0"/>
            </a:endParaRPr>
          </a:p>
          <a:p>
            <a:pPr>
              <a:lnSpc>
                <a:spcPct val="120000"/>
              </a:lnSpc>
              <a:spcBef>
                <a:spcPct val="10000"/>
              </a:spcBef>
            </a:pPr>
            <a:r>
              <a:rPr lang="en-US" altLang="x-none" sz="2400" dirty="0" smtClean="0">
                <a:latin typeface="Tahoma" panose="020B0604030504040204" pitchFamily="34" charset="0"/>
                <a:cs typeface="Times New Roman" panose="02020603050405020304" pitchFamily="18" charset="0"/>
              </a:rPr>
              <a:t>Describe the implementation of Notifications</a:t>
            </a:r>
            <a:endParaRPr lang="en-US" altLang="x-none" sz="2400" dirty="0">
              <a:latin typeface="Tahoma" panose="020B0604030504040204" pitchFamily="34" charset="0"/>
              <a:cs typeface="Times New Roman" panose="02020603050405020304" pitchFamily="18" charset="0"/>
            </a:endParaRPr>
          </a:p>
          <a:p>
            <a:pPr>
              <a:lnSpc>
                <a:spcPct val="120000"/>
              </a:lnSpc>
              <a:spcBef>
                <a:spcPct val="10000"/>
              </a:spcBef>
            </a:pPr>
            <a:r>
              <a:rPr lang="en-US" altLang="x-none" sz="2400" dirty="0" smtClean="0">
                <a:latin typeface="Tahoma" panose="020B0604030504040204" pitchFamily="34" charset="0"/>
                <a:cs typeface="Times New Roman" panose="02020603050405020304" pitchFamily="18" charset="0"/>
              </a:rPr>
              <a:t>Discuss different type and form of notifications.</a:t>
            </a: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OBJECTIVES</a:t>
            </a: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2</a:t>
            </a:fld>
            <a:endParaRPr lang="en-US" dirty="0">
              <a:latin typeface="Arial" panose="020B0604020202020204" pitchFamily="34" charset="0"/>
            </a:endParaRPr>
          </a:p>
        </p:txBody>
      </p:sp>
    </p:spTree>
    <p:extLst>
      <p:ext uri="{BB962C8B-B14F-4D97-AF65-F5344CB8AC3E}">
        <p14:creationId xmlns:p14="http://schemas.microsoft.com/office/powerpoint/2010/main" val="451244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pPr>
              <a:lnSpc>
                <a:spcPct val="120000"/>
              </a:lnSpc>
              <a:spcBef>
                <a:spcPct val="10000"/>
              </a:spcBef>
            </a:pPr>
            <a:r>
              <a:rPr lang="en-US" sz="2400" dirty="0"/>
              <a:t>A </a:t>
            </a:r>
            <a:r>
              <a:rPr lang="en-US" sz="2400" b="1" dirty="0"/>
              <a:t>notification</a:t>
            </a:r>
            <a:r>
              <a:rPr lang="en-US" sz="2400" dirty="0"/>
              <a:t> is a message you can display to the user outside of your application's normal UI. When you tell the system to issue a notification, it first appears as an icon in the notification area. To see the details of the notification, the user opens the notification drawer. Both the notification area and the notification drawer are system-controlled areas that the user can view at any time.</a:t>
            </a:r>
            <a:endParaRPr lang="en-US" altLang="x-none" sz="2400" dirty="0" smtClean="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Definition</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3</a:t>
            </a:fld>
            <a:endParaRPr lang="en-US" dirty="0">
              <a:latin typeface="Arial" panose="020B0604020202020204" pitchFamily="34" charset="0"/>
            </a:endParaRPr>
          </a:p>
        </p:txBody>
      </p:sp>
    </p:spTree>
    <p:extLst>
      <p:ext uri="{BB962C8B-B14F-4D97-AF65-F5344CB8AC3E}">
        <p14:creationId xmlns:p14="http://schemas.microsoft.com/office/powerpoint/2010/main" val="1961257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pPr>
              <a:lnSpc>
                <a:spcPct val="120000"/>
              </a:lnSpc>
              <a:spcBef>
                <a:spcPct val="10000"/>
              </a:spcBef>
            </a:pPr>
            <a:r>
              <a:rPr lang="en-US" sz="2400" dirty="0"/>
              <a:t>Android </a:t>
            </a:r>
            <a:r>
              <a:rPr lang="en-US" sz="2400" b="1" dirty="0"/>
              <a:t>Toast</a:t>
            </a:r>
            <a:r>
              <a:rPr lang="en-US" sz="2400" dirty="0"/>
              <a:t> class provides a handy way to show users alerts but problem is that these alerts are not persistent which means alert flashes on the screen for a few seconds and then disappears</a:t>
            </a:r>
            <a:r>
              <a:rPr lang="en-US" sz="2400" dirty="0" smtClean="0"/>
              <a:t>.</a:t>
            </a:r>
          </a:p>
          <a:p>
            <a:pPr>
              <a:lnSpc>
                <a:spcPct val="120000"/>
              </a:lnSpc>
              <a:spcBef>
                <a:spcPct val="10000"/>
              </a:spcBef>
            </a:pPr>
            <a:endParaRPr lang="en-US" altLang="x-none" sz="2400" dirty="0">
              <a:latin typeface="Tahoma" panose="020B0604030504040204" pitchFamily="34" charset="0"/>
              <a:cs typeface="Times New Roman" panose="02020603050405020304" pitchFamily="18" charset="0"/>
            </a:endParaRPr>
          </a:p>
          <a:p>
            <a:pPr>
              <a:lnSpc>
                <a:spcPct val="120000"/>
              </a:lnSpc>
              <a:spcBef>
                <a:spcPct val="10000"/>
              </a:spcBef>
            </a:pPr>
            <a:endParaRPr lang="en-US" altLang="x-none" sz="2400" dirty="0" smtClean="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Notification -Implementation</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4</a:t>
            </a:fld>
            <a:endParaRPr lang="en-US" dirty="0">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7550" y="3086052"/>
            <a:ext cx="2676899" cy="685896"/>
          </a:xfrm>
          <a:prstGeom prst="rect">
            <a:avLst/>
          </a:prstGeom>
        </p:spPr>
      </p:pic>
    </p:spTree>
    <p:extLst>
      <p:ext uri="{BB962C8B-B14F-4D97-AF65-F5344CB8AC3E}">
        <p14:creationId xmlns:p14="http://schemas.microsoft.com/office/powerpoint/2010/main" val="1409085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pPr>
              <a:lnSpc>
                <a:spcPct val="120000"/>
              </a:lnSpc>
              <a:spcBef>
                <a:spcPct val="10000"/>
              </a:spcBef>
            </a:pPr>
            <a:r>
              <a:rPr lang="en-US" sz="2400" dirty="0"/>
              <a:t>To see the details of the notification, you will have to select the icon which will display notification drawer having detail about the notification. While working with emulator with virtual device, you will have to click and drag down the status bar to expand it which will give you detail as follows. This will be just 64 </a:t>
            </a:r>
            <a:r>
              <a:rPr lang="en-US" sz="2400" dirty="0" err="1"/>
              <a:t>dp</a:t>
            </a:r>
            <a:r>
              <a:rPr lang="en-US" sz="2400" dirty="0"/>
              <a:t> tall and called normal view.</a:t>
            </a:r>
            <a:endParaRPr lang="en-US" altLang="x-none" sz="2400" dirty="0">
              <a:latin typeface="Tahoma" panose="020B0604030504040204" pitchFamily="34" charset="0"/>
              <a:cs typeface="Times New Roman" panose="02020603050405020304" pitchFamily="18" charset="0"/>
            </a:endParaRPr>
          </a:p>
          <a:p>
            <a:pPr>
              <a:lnSpc>
                <a:spcPct val="120000"/>
              </a:lnSpc>
              <a:spcBef>
                <a:spcPct val="10000"/>
              </a:spcBef>
            </a:pPr>
            <a:endParaRPr lang="en-US" altLang="x-none" sz="2400" dirty="0" smtClean="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Notification –Implementation contd..</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5</a:t>
            </a:fld>
            <a:endParaRPr lang="en-US" dirty="0">
              <a:latin typeface="Arial" panose="020B0604020202020204" pitchFamily="34" charset="0"/>
            </a:endParaRPr>
          </a:p>
        </p:txBody>
      </p:sp>
    </p:spTree>
    <p:extLst>
      <p:ext uri="{BB962C8B-B14F-4D97-AF65-F5344CB8AC3E}">
        <p14:creationId xmlns:p14="http://schemas.microsoft.com/office/powerpoint/2010/main" val="3004826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pPr>
              <a:lnSpc>
                <a:spcPct val="120000"/>
              </a:lnSpc>
              <a:spcBef>
                <a:spcPct val="10000"/>
              </a:spcBef>
            </a:pPr>
            <a:endParaRPr lang="en-US" altLang="x-none" sz="2400" dirty="0">
              <a:latin typeface="Tahoma" panose="020B0604030504040204" pitchFamily="34" charset="0"/>
              <a:cs typeface="Times New Roman" panose="02020603050405020304" pitchFamily="18" charset="0"/>
            </a:endParaRPr>
          </a:p>
          <a:p>
            <a:pPr>
              <a:lnSpc>
                <a:spcPct val="120000"/>
              </a:lnSpc>
              <a:spcBef>
                <a:spcPct val="10000"/>
              </a:spcBef>
            </a:pPr>
            <a:endParaRPr lang="en-US" altLang="x-none" sz="2400" dirty="0" smtClean="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Notification –Toast Display..</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6</a:t>
            </a:fld>
            <a:endParaRPr lang="en-US" dirty="0">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5813" y="1402196"/>
            <a:ext cx="3572374" cy="4715533"/>
          </a:xfrm>
          <a:prstGeom prst="rect">
            <a:avLst/>
          </a:prstGeom>
        </p:spPr>
      </p:pic>
    </p:spTree>
    <p:extLst>
      <p:ext uri="{BB962C8B-B14F-4D97-AF65-F5344CB8AC3E}">
        <p14:creationId xmlns:p14="http://schemas.microsoft.com/office/powerpoint/2010/main" val="3532171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pPr>
              <a:lnSpc>
                <a:spcPct val="120000"/>
              </a:lnSpc>
              <a:spcBef>
                <a:spcPct val="10000"/>
              </a:spcBef>
            </a:pPr>
            <a:endParaRPr lang="en-US" altLang="x-none" sz="2400" dirty="0">
              <a:latin typeface="Tahoma" panose="020B0604030504040204" pitchFamily="34" charset="0"/>
              <a:cs typeface="Times New Roman" panose="02020603050405020304" pitchFamily="18" charset="0"/>
            </a:endParaRPr>
          </a:p>
          <a:p>
            <a:pPr>
              <a:lnSpc>
                <a:spcPct val="120000"/>
              </a:lnSpc>
              <a:spcBef>
                <a:spcPct val="10000"/>
              </a:spcBef>
            </a:pPr>
            <a:endParaRPr lang="en-US" altLang="x-none" sz="2400" dirty="0" smtClean="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Notification –Toast Display  contd...</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7</a:t>
            </a:fld>
            <a:endParaRPr lang="en-US" dirty="0">
              <a:latin typeface="Arial" panose="020B0604020202020204" pitchFamily="34" charset="0"/>
            </a:endParaRPr>
          </a:p>
        </p:txBody>
      </p:sp>
      <p:sp>
        <p:nvSpPr>
          <p:cNvPr id="4" name="TextBox 3"/>
          <p:cNvSpPr txBox="1"/>
          <p:nvPr/>
        </p:nvSpPr>
        <p:spPr>
          <a:xfrm rot="10800000" flipV="1">
            <a:off x="1023581" y="2827866"/>
            <a:ext cx="7028597" cy="923330"/>
          </a:xfrm>
          <a:prstGeom prst="rect">
            <a:avLst/>
          </a:prstGeom>
          <a:noFill/>
        </p:spPr>
        <p:txBody>
          <a:bodyPr wrap="square" rtlCol="0">
            <a:spAutoFit/>
          </a:bodyPr>
          <a:lstStyle/>
          <a:p>
            <a:r>
              <a:rPr lang="en-US" dirty="0"/>
              <a:t>Above expanded form can have a </a:t>
            </a:r>
            <a:r>
              <a:rPr lang="en-US" b="1" dirty="0"/>
              <a:t>Big View</a:t>
            </a:r>
            <a:r>
              <a:rPr lang="en-US" dirty="0"/>
              <a:t> which will have additional detail about the notification. You can add </a:t>
            </a:r>
            <a:r>
              <a:rPr lang="en-US" dirty="0" err="1"/>
              <a:t>upto</a:t>
            </a:r>
            <a:r>
              <a:rPr lang="en-US" dirty="0"/>
              <a:t> six additional lines in the notification. The following screen shot shows such notification.</a:t>
            </a:r>
          </a:p>
        </p:txBody>
      </p:sp>
    </p:spTree>
    <p:extLst>
      <p:ext uri="{BB962C8B-B14F-4D97-AF65-F5344CB8AC3E}">
        <p14:creationId xmlns:p14="http://schemas.microsoft.com/office/powerpoint/2010/main" val="315770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pPr>
              <a:lnSpc>
                <a:spcPct val="120000"/>
              </a:lnSpc>
              <a:spcBef>
                <a:spcPct val="10000"/>
              </a:spcBef>
            </a:pPr>
            <a:endParaRPr lang="en-US" altLang="x-none" sz="2400" dirty="0">
              <a:latin typeface="Tahoma" panose="020B0604030504040204" pitchFamily="34" charset="0"/>
              <a:cs typeface="Times New Roman" panose="02020603050405020304" pitchFamily="18" charset="0"/>
            </a:endParaRPr>
          </a:p>
          <a:p>
            <a:pPr>
              <a:lnSpc>
                <a:spcPct val="120000"/>
              </a:lnSpc>
              <a:spcBef>
                <a:spcPct val="10000"/>
              </a:spcBef>
            </a:pPr>
            <a:endParaRPr lang="en-US" altLang="x-none" sz="2400" dirty="0" smtClean="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Creating and Sending Notification</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8</a:t>
            </a:fld>
            <a:endParaRPr lang="en-US" dirty="0">
              <a:latin typeface="Arial" panose="020B0604020202020204" pitchFamily="34" charset="0"/>
            </a:endParaRPr>
          </a:p>
        </p:txBody>
      </p:sp>
      <p:sp>
        <p:nvSpPr>
          <p:cNvPr id="4" name="TextBox 3"/>
          <p:cNvSpPr txBox="1"/>
          <p:nvPr/>
        </p:nvSpPr>
        <p:spPr>
          <a:xfrm rot="10800000" flipV="1">
            <a:off x="968990" y="1710771"/>
            <a:ext cx="7028597" cy="646331"/>
          </a:xfrm>
          <a:prstGeom prst="rect">
            <a:avLst/>
          </a:prstGeom>
          <a:noFill/>
        </p:spPr>
        <p:txBody>
          <a:bodyPr wrap="square" rtlCol="0">
            <a:spAutoFit/>
          </a:bodyPr>
          <a:lstStyle/>
          <a:p>
            <a:r>
              <a:rPr lang="en-US" dirty="0"/>
              <a:t>You have simple way to create a notification. Follow the following steps in your application to create a notification −</a:t>
            </a:r>
            <a:endParaRPr lang="en-US" dirty="0">
              <a:solidFill>
                <a:prstClr val="black"/>
              </a:solidFill>
            </a:endParaRPr>
          </a:p>
        </p:txBody>
      </p:sp>
    </p:spTree>
    <p:extLst>
      <p:ext uri="{BB962C8B-B14F-4D97-AF65-F5344CB8AC3E}">
        <p14:creationId xmlns:p14="http://schemas.microsoft.com/office/powerpoint/2010/main" val="1397012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pPr>
              <a:lnSpc>
                <a:spcPct val="120000"/>
              </a:lnSpc>
              <a:spcBef>
                <a:spcPct val="10000"/>
              </a:spcBef>
            </a:pPr>
            <a:endParaRPr lang="en-US" altLang="x-none" sz="2400" dirty="0">
              <a:latin typeface="Tahoma" panose="020B0604030504040204" pitchFamily="34" charset="0"/>
              <a:cs typeface="Times New Roman" panose="02020603050405020304" pitchFamily="18" charset="0"/>
            </a:endParaRPr>
          </a:p>
          <a:p>
            <a:pPr>
              <a:lnSpc>
                <a:spcPct val="120000"/>
              </a:lnSpc>
              <a:spcBef>
                <a:spcPct val="10000"/>
              </a:spcBef>
            </a:pPr>
            <a:endParaRPr lang="en-US" altLang="x-none" sz="2400" dirty="0" smtClean="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smtClean="0">
                <a:solidFill>
                  <a:schemeClr val="tx1">
                    <a:lumMod val="95000"/>
                    <a:lumOff val="5000"/>
                  </a:schemeClr>
                </a:solidFill>
              </a:rPr>
              <a:t>Creating and Sending Notification – Step 1 (</a:t>
            </a:r>
            <a:r>
              <a:rPr lang="en-US" smtClean="0">
                <a:solidFill>
                  <a:schemeClr val="tx1">
                    <a:lumMod val="95000"/>
                    <a:lumOff val="5000"/>
                  </a:schemeClr>
                </a:solidFill>
              </a:rPr>
              <a:t>Create Builder)</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9</a:t>
            </a:fld>
            <a:endParaRPr lang="en-US" dirty="0">
              <a:latin typeface="Arial" panose="020B0604020202020204" pitchFamily="34" charset="0"/>
            </a:endParaRPr>
          </a:p>
        </p:txBody>
      </p:sp>
      <p:sp>
        <p:nvSpPr>
          <p:cNvPr id="4" name="TextBox 3"/>
          <p:cNvSpPr txBox="1"/>
          <p:nvPr/>
        </p:nvSpPr>
        <p:spPr>
          <a:xfrm rot="10800000" flipV="1">
            <a:off x="968989" y="1882085"/>
            <a:ext cx="8175010" cy="1477328"/>
          </a:xfrm>
          <a:prstGeom prst="rect">
            <a:avLst/>
          </a:prstGeom>
          <a:noFill/>
        </p:spPr>
        <p:txBody>
          <a:bodyPr wrap="square" rtlCol="0">
            <a:spAutoFit/>
          </a:bodyPr>
          <a:lstStyle/>
          <a:p>
            <a:r>
              <a:rPr lang="en-US" dirty="0"/>
              <a:t>As a first step is to create a notification builder using </a:t>
            </a:r>
            <a:r>
              <a:rPr lang="en-US" i="1" dirty="0" err="1"/>
              <a:t>NotificationCompat.Builder.build</a:t>
            </a:r>
            <a:r>
              <a:rPr lang="en-US" i="1" dirty="0"/>
              <a:t>()</a:t>
            </a:r>
            <a:r>
              <a:rPr lang="en-US" dirty="0"/>
              <a:t>. You will use Notification Builder to set various Notification properties like its small and large icons, title, priority etc</a:t>
            </a:r>
            <a:r>
              <a:rPr lang="en-US" dirty="0" smtClean="0"/>
              <a:t>.</a:t>
            </a:r>
          </a:p>
          <a:p>
            <a:endParaRPr lang="en-US" dirty="0">
              <a:solidFill>
                <a:prstClr val="black"/>
              </a:solidFill>
            </a:endParaRPr>
          </a:p>
          <a:p>
            <a:endParaRPr lang="en-US" dirty="0">
              <a:solidFill>
                <a:prstClr val="black"/>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311" y="3295631"/>
            <a:ext cx="6287377" cy="266737"/>
          </a:xfrm>
          <a:prstGeom prst="rect">
            <a:avLst/>
          </a:prstGeom>
        </p:spPr>
      </p:pic>
    </p:spTree>
    <p:extLst>
      <p:ext uri="{BB962C8B-B14F-4D97-AF65-F5344CB8AC3E}">
        <p14:creationId xmlns:p14="http://schemas.microsoft.com/office/powerpoint/2010/main" val="1604867099"/>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76327E37-CE13-4C13-AB11-34C62D66ED6E}" vid="{E5A522BA-1F14-4099-A902-3F6DFF06E1F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331</Words>
  <Application>Microsoft Office PowerPoint</Application>
  <PresentationFormat>Widescreen</PresentationFormat>
  <Paragraphs>66</Paragraphs>
  <Slides>13</Slides>
  <Notes>13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13</vt:i4>
      </vt:variant>
    </vt:vector>
  </HeadingPairs>
  <TitlesOfParts>
    <vt:vector size="25" baseType="lpstr">
      <vt:lpstr>Agency FB</vt:lpstr>
      <vt:lpstr>Arial</vt:lpstr>
      <vt:lpstr>Calibri</vt:lpstr>
      <vt:lpstr>Calibri Light</vt:lpstr>
      <vt:lpstr>Century Gothic</vt:lpstr>
      <vt:lpstr>Tahoma</vt:lpstr>
      <vt:lpstr>Times New Roman</vt:lpstr>
      <vt:lpstr>Tw Cen MT</vt:lpstr>
      <vt:lpstr>Wingdings</vt:lpstr>
      <vt:lpstr>Wingdings 2</vt:lpstr>
      <vt:lpstr>Office Theme</vt:lpstr>
      <vt:lpstr>ISBAT</vt:lpstr>
      <vt:lpstr>PowerPoint Presentation</vt:lpstr>
      <vt:lpstr>OBJECTIVES</vt:lpstr>
      <vt:lpstr>Definition</vt:lpstr>
      <vt:lpstr>Notification -Implementation</vt:lpstr>
      <vt:lpstr>Notification –Implementation contd..</vt:lpstr>
      <vt:lpstr>Notification –Toast Display..</vt:lpstr>
      <vt:lpstr>Notification –Toast Display  contd...</vt:lpstr>
      <vt:lpstr>Creating and Sending Notification</vt:lpstr>
      <vt:lpstr>Creating and Sending Notification – Step 1 (Create Builder)</vt:lpstr>
      <vt:lpstr>Creating and Sending Notification – Step 2 (Setting Properties)</vt:lpstr>
      <vt:lpstr>Creating and Sending Notification – Step 3 (Attach Actions)</vt:lpstr>
      <vt:lpstr>Creating and Sending Notification – Step 3 contd…</vt:lpstr>
      <vt:lpstr>Creating and Sending Notification – Step 4 (Issue the Notification)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dc:creator>
  <cp:lastModifiedBy>kthobias</cp:lastModifiedBy>
  <cp:revision>44</cp:revision>
  <dcterms:created xsi:type="dcterms:W3CDTF">2022-03-29T14:18:36Z</dcterms:created>
  <dcterms:modified xsi:type="dcterms:W3CDTF">2023-03-06T12:29:37Z</dcterms:modified>
</cp:coreProperties>
</file>