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4"/>
  </p:notesMasterIdLst>
  <p:sldIdLst>
    <p:sldId id="257" r:id="rId2"/>
    <p:sldId id="256" r:id="rId3"/>
    <p:sldId id="258" r:id="rId4"/>
    <p:sldId id="262" r:id="rId5"/>
    <p:sldId id="263" r:id="rId6"/>
    <p:sldId id="264" r:id="rId7"/>
    <p:sldId id="266" r:id="rId8"/>
    <p:sldId id="265" r:id="rId9"/>
    <p:sldId id="267" r:id="rId10"/>
    <p:sldId id="269" r:id="rId11"/>
    <p:sldId id="268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 autoAdjust="0"/>
    <p:restoredTop sz="99753" autoAdjust="0"/>
  </p:normalViewPr>
  <p:slideViewPr>
    <p:cSldViewPr snapToGrid="0" snapToObjects="1">
      <p:cViewPr>
        <p:scale>
          <a:sx n="125" d="100"/>
          <a:sy n="125" d="100"/>
        </p:scale>
        <p:origin x="-1976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3/5/15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3/5/15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3/5/15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3/5/15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3/5/15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3/5/15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3/5/15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3/5/15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3/5/15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3/5/15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3/5/15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3/5/15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3/5/15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3/5/15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3/5/15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3/5/15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JAVA Training</a:t>
            </a:r>
            <a:r>
              <a:rPr kumimoji="1" lang="en-US" altLang="ja-JP" sz="24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89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</a:t>
            </a:r>
            <a:r>
              <a:rPr kumimoji="1" lang="en-US" altLang="ja-JP" dirty="0"/>
              <a:t>3</a:t>
            </a:r>
            <a:r>
              <a:rPr kumimoji="1" lang="en-US" altLang="ja-JP" dirty="0" smtClean="0"/>
              <a:t>-9 Create Posts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762000"/>
            <a:ext cx="4919133" cy="436879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5966" y="868225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5634" y="983996"/>
            <a:ext cx="1818412" cy="219137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2367" y="993750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257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>
                <a:solidFill>
                  <a:srgbClr val="000000"/>
                </a:solidFill>
              </a:rPr>
              <a:t>/posts/create </a:t>
            </a:r>
            <a:endParaRPr kumimoji="1" lang="ja-JP" alt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143630"/>
              </p:ext>
            </p:extLst>
          </p:nvPr>
        </p:nvGraphicFramePr>
        <p:xfrm>
          <a:off x="5173132" y="869583"/>
          <a:ext cx="3903137" cy="268581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r>
                        <a:rPr kumimoji="1" lang="en-US" altLang="ja-JP" sz="1000" baseline="0" dirty="0" smtClean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-5-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create new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508655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09186" y="7620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044721" y="2640005"/>
            <a:ext cx="1626575" cy="195419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title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044722" y="3122605"/>
            <a:ext cx="1626576" cy="114459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Content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410408" y="4592793"/>
            <a:ext cx="69855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Create</a:t>
            </a:r>
            <a:endParaRPr kumimoji="1" lang="ja-JP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1260648" y="2589203"/>
            <a:ext cx="44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Title:</a:t>
            </a:r>
            <a:endParaRPr kumimoji="1" lang="ja-JP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260648" y="3122605"/>
            <a:ext cx="63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Content: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821234" y="26230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836088" y="33688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94123" y="220073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07187" y="221706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92831" y="166801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343864" y="459279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28176" y="983892"/>
            <a:ext cx="772159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 smtClean="0"/>
              <a:t> hi </a:t>
            </a:r>
            <a:r>
              <a:rPr kumimoji="1" lang="en-US" altLang="ja-JP" sz="1000" dirty="0" err="1" smtClean="0">
                <a:solidFill>
                  <a:schemeClr val="bg1"/>
                </a:solidFill>
              </a:rPr>
              <a:t>le.dong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0800000" flipV="1">
            <a:off x="4427786" y="1276186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profile</a:t>
            </a:r>
            <a:endParaRPr lang="en-US" sz="800" dirty="0"/>
          </a:p>
        </p:txBody>
      </p:sp>
      <p:sp>
        <p:nvSpPr>
          <p:cNvPr id="32" name="Rectangle 31"/>
          <p:cNvSpPr/>
          <p:nvPr/>
        </p:nvSpPr>
        <p:spPr>
          <a:xfrm rot="10800000" flipV="1">
            <a:off x="4427786" y="1481164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logout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8064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83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-5-1 Search User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762000"/>
            <a:ext cx="4949613" cy="4258733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526" y="876073"/>
            <a:ext cx="12191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8" name="Rectangle 7"/>
          <p:cNvSpPr/>
          <p:nvPr/>
        </p:nvSpPr>
        <p:spPr>
          <a:xfrm>
            <a:off x="3431853" y="102031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4128176" y="983892"/>
            <a:ext cx="772159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 smtClean="0"/>
              <a:t> hi </a:t>
            </a:r>
            <a:r>
              <a:rPr kumimoji="1" lang="en-US" altLang="ja-JP" sz="1000" dirty="0" err="1" smtClean="0">
                <a:solidFill>
                  <a:schemeClr val="bg1"/>
                </a:solidFill>
              </a:rPr>
              <a:t>le.dong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4433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/account/search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699361"/>
              </p:ext>
            </p:extLst>
          </p:nvPr>
        </p:nvGraphicFramePr>
        <p:xfrm>
          <a:off x="5130799" y="869583"/>
          <a:ext cx="3945470" cy="275497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9360"/>
                <a:gridCol w="1003212"/>
                <a:gridCol w="733691"/>
                <a:gridCol w="1317498"/>
                <a:gridCol w="531709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Le.dong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username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Click =&gt; go to </a:t>
                      </a:r>
                      <a:r>
                        <a:rPr kumimoji="1" lang="en-US" altLang="ja-JP" sz="1000" dirty="0" smtClean="0"/>
                        <a:t>info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-4-1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Result 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Show All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=&gt; page show all posts of user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</a:t>
                      </a:r>
                      <a:r>
                        <a:rPr kumimoji="1" lang="en-US" altLang="ja-JP" sz="1000" dirty="0" smtClean="0"/>
                        <a:t>-5-2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660410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75862" y="7620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61883" y="16796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0800000" flipV="1">
            <a:off x="4427786" y="1276186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profile</a:t>
            </a:r>
            <a:endParaRPr lang="en-US" sz="800" dirty="0"/>
          </a:p>
        </p:txBody>
      </p:sp>
      <p:sp>
        <p:nvSpPr>
          <p:cNvPr id="42" name="Rectangle 41"/>
          <p:cNvSpPr/>
          <p:nvPr/>
        </p:nvSpPr>
        <p:spPr>
          <a:xfrm rot="10800000" flipV="1">
            <a:off x="4427786" y="1481164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logout</a:t>
            </a:r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4061805" y="12943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96539" y="154052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26563" y="2540865"/>
            <a:ext cx="131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err="1">
                <a:solidFill>
                  <a:srgbClr val="3366FF"/>
                </a:solidFill>
              </a:rPr>
              <a:t>l</a:t>
            </a:r>
            <a:r>
              <a:rPr kumimoji="1" lang="en-US" altLang="ja-JP" sz="1400" b="1" dirty="0" err="1" smtClean="0">
                <a:solidFill>
                  <a:srgbClr val="3366FF"/>
                </a:solidFill>
              </a:rPr>
              <a:t>e.dong</a:t>
            </a:r>
            <a:endParaRPr kumimoji="1" lang="ja-JP" altLang="en-US" sz="1400" b="1" dirty="0">
              <a:solidFill>
                <a:srgbClr val="3366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75862" y="32491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178963" y="2798707"/>
            <a:ext cx="1706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i="1" dirty="0" err="1" smtClean="0">
                <a:solidFill>
                  <a:srgbClr val="000000"/>
                </a:solidFill>
              </a:rPr>
              <a:t>Firstname:le</a:t>
            </a:r>
            <a:endParaRPr kumimoji="1" lang="ja-JP" altLang="en-US" sz="1100" i="1" dirty="0">
              <a:solidFill>
                <a:srgbClr val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50735" y="2798707"/>
            <a:ext cx="13102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i="1" dirty="0" err="1" smtClean="0">
                <a:solidFill>
                  <a:srgbClr val="000000"/>
                </a:solidFill>
              </a:rPr>
              <a:t>Lastname:dong</a:t>
            </a:r>
            <a:endParaRPr kumimoji="1" lang="ja-JP" altLang="en-US" sz="1100" i="1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98489" y="3249101"/>
            <a:ext cx="131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3366FF"/>
                </a:solidFill>
              </a:rPr>
              <a:t>admin</a:t>
            </a:r>
            <a:endParaRPr kumimoji="1" lang="ja-JP" altLang="en-US" sz="1400" b="1" dirty="0">
              <a:solidFill>
                <a:srgbClr val="3366FF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70806" y="3506943"/>
            <a:ext cx="1706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i="1" dirty="0" err="1" smtClean="0">
                <a:solidFill>
                  <a:srgbClr val="000000"/>
                </a:solidFill>
              </a:rPr>
              <a:t>Firstname:le</a:t>
            </a:r>
            <a:endParaRPr kumimoji="1" lang="ja-JP" altLang="en-US" sz="1100" i="1" dirty="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42578" y="3506943"/>
            <a:ext cx="13102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i="1" dirty="0" err="1" smtClean="0">
                <a:solidFill>
                  <a:srgbClr val="000000"/>
                </a:solidFill>
              </a:rPr>
              <a:t>Lastname:dong</a:t>
            </a:r>
            <a:endParaRPr kumimoji="1" lang="ja-JP" altLang="en-US" sz="1100" i="1" dirty="0">
              <a:solidFill>
                <a:srgbClr val="0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473159" y="1008221"/>
            <a:ext cx="1871134" cy="192975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dong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0800000" flipV="1">
            <a:off x="2336800" y="2535243"/>
            <a:ext cx="1249402" cy="3133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Show All posts</a:t>
            </a:r>
            <a:endParaRPr lang="en-US" sz="1000" dirty="0"/>
          </a:p>
        </p:txBody>
      </p:sp>
      <p:sp>
        <p:nvSpPr>
          <p:cNvPr id="32" name="Rectangle 31"/>
          <p:cNvSpPr/>
          <p:nvPr/>
        </p:nvSpPr>
        <p:spPr>
          <a:xfrm rot="10800000" flipV="1">
            <a:off x="2336799" y="3181923"/>
            <a:ext cx="1249402" cy="3133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Show All posts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3684346" y="255248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396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-3-10 Search Posts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762000"/>
            <a:ext cx="4949613" cy="4258733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526" y="876073"/>
            <a:ext cx="12191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8" name="Rectangle 7"/>
          <p:cNvSpPr/>
          <p:nvPr/>
        </p:nvSpPr>
        <p:spPr>
          <a:xfrm>
            <a:off x="3431853" y="102031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4128176" y="983892"/>
            <a:ext cx="772159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 smtClean="0"/>
              <a:t> hi </a:t>
            </a:r>
            <a:r>
              <a:rPr kumimoji="1" lang="en-US" altLang="ja-JP" sz="1000" dirty="0" err="1" smtClean="0">
                <a:solidFill>
                  <a:schemeClr val="bg1"/>
                </a:solidFill>
              </a:rPr>
              <a:t>le.dong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299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/posts/search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210068"/>
              </p:ext>
            </p:extLst>
          </p:nvPr>
        </p:nvGraphicFramePr>
        <p:xfrm>
          <a:off x="5130799" y="869583"/>
          <a:ext cx="3945470" cy="275497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9360"/>
                <a:gridCol w="1003212"/>
                <a:gridCol w="733691"/>
                <a:gridCol w="1317498"/>
                <a:gridCol w="531709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Le.dong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username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Click =&gt; go to </a:t>
                      </a:r>
                      <a:r>
                        <a:rPr kumimoji="1" lang="en-US" altLang="ja-JP" sz="1000" dirty="0" smtClean="0"/>
                        <a:t>info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-4-1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Click=&gt; search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posts by content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</a:t>
                      </a:r>
                      <a:r>
                        <a:rPr kumimoji="1" lang="en-US" altLang="ja-JP" sz="1000" dirty="0" smtClean="0"/>
                        <a:t>-9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Result 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660410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75862" y="7620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61883" y="16796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0800000" flipV="1">
            <a:off x="4427786" y="1276186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profile</a:t>
            </a:r>
            <a:endParaRPr lang="en-US" sz="800" dirty="0"/>
          </a:p>
        </p:txBody>
      </p:sp>
      <p:sp>
        <p:nvSpPr>
          <p:cNvPr id="42" name="Rectangle 41"/>
          <p:cNvSpPr/>
          <p:nvPr/>
        </p:nvSpPr>
        <p:spPr>
          <a:xfrm rot="10800000" flipV="1">
            <a:off x="4427786" y="1481164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logout</a:t>
            </a:r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4061805" y="12943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96539" y="154052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144495" y="1977231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4231571" y="22229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26563" y="2540865"/>
            <a:ext cx="106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Chelsea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61950" y="2787086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08683" y="3002530"/>
            <a:ext cx="33280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100" dirty="0" err="1" smtClean="0"/>
              <a:t>Mourinho</a:t>
            </a:r>
            <a:r>
              <a:rPr kumimoji="1" lang="en-US" altLang="ja-JP" sz="1100" dirty="0" smtClean="0"/>
              <a:t> </a:t>
            </a:r>
            <a:r>
              <a:rPr kumimoji="1" lang="en-US" altLang="ja-JP" sz="1100" dirty="0"/>
              <a:t>appealed penalized clubs violate the Fair Finance, he received pout from </a:t>
            </a:r>
            <a:r>
              <a:rPr kumimoji="1" lang="en-US" altLang="ja-JP" sz="1100" dirty="0" err="1"/>
              <a:t>Arsene</a:t>
            </a:r>
            <a:r>
              <a:rPr kumimoji="1" lang="en-US" altLang="ja-JP" sz="1100" dirty="0"/>
              <a:t> Wenger. Arsenal's military rulers even said </a:t>
            </a:r>
            <a:r>
              <a:rPr kumimoji="1" lang="en-US" altLang="ja-JP" sz="1100" dirty="0" err="1"/>
              <a:t>Mourinho</a:t>
            </a:r>
            <a:r>
              <a:rPr kumimoji="1" lang="en-US" altLang="ja-JP" sz="1100" dirty="0"/>
              <a:t> "sense of </a:t>
            </a:r>
            <a:r>
              <a:rPr kumimoji="1" lang="en-US" altLang="ja-JP" sz="1100" dirty="0" smtClean="0"/>
              <a:t>humor”…..</a:t>
            </a:r>
            <a:endParaRPr kumimoji="1" lang="ja-JP" alt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961950" y="2787086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08683" y="3002530"/>
            <a:ext cx="33280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100" dirty="0" err="1" smtClean="0"/>
              <a:t>Mourinho</a:t>
            </a:r>
            <a:r>
              <a:rPr kumimoji="1" lang="en-US" altLang="ja-JP" sz="1100" dirty="0" smtClean="0"/>
              <a:t> </a:t>
            </a:r>
            <a:r>
              <a:rPr kumimoji="1" lang="en-US" altLang="ja-JP" sz="1100" dirty="0"/>
              <a:t>appealed penalized clubs violate the Fair Finance, he received pout from </a:t>
            </a:r>
            <a:r>
              <a:rPr kumimoji="1" lang="en-US" altLang="ja-JP" sz="1100" dirty="0" err="1"/>
              <a:t>Arsene</a:t>
            </a:r>
            <a:r>
              <a:rPr kumimoji="1" lang="en-US" altLang="ja-JP" sz="1100" dirty="0"/>
              <a:t> Wenger. Arsenal's military rulers even said </a:t>
            </a:r>
            <a:r>
              <a:rPr kumimoji="1" lang="en-US" altLang="ja-JP" sz="1100" dirty="0" err="1"/>
              <a:t>Mourinho</a:t>
            </a:r>
            <a:r>
              <a:rPr kumimoji="1" lang="en-US" altLang="ja-JP" sz="1100" dirty="0"/>
              <a:t> "sense of humor". </a:t>
            </a:r>
            <a:endParaRPr kumimoji="1" lang="ja-JP" alt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4375862" y="32491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12680" y="1020318"/>
            <a:ext cx="1871134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90382" y="1993639"/>
            <a:ext cx="1871134" cy="192975"/>
          </a:xfrm>
          <a:prstGeom prst="rect">
            <a:avLst/>
          </a:prstGeom>
          <a:solidFill>
            <a:schemeClr val="bg1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tx1"/>
                </a:solidFill>
              </a:rPr>
              <a:t>mourinho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6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S-1-1</a:t>
            </a:r>
            <a:endParaRPr kumimoji="1" lang="ja-JP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90286" y="82489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Regiser</a:t>
            </a:r>
            <a:endParaRPr kumimoji="1" lang="ja-JP" altLang="en-US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76664" y="1284522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3234448" y="113937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S-3-1</a:t>
            </a:r>
            <a:endParaRPr kumimoji="1" lang="ja-JP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231041" y="1429665"/>
            <a:ext cx="498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Home</a:t>
            </a:r>
            <a:endParaRPr kumimoji="1" lang="ja-JP" altLang="en-US" sz="1000" dirty="0"/>
          </a:p>
        </p:txBody>
      </p:sp>
      <p:cxnSp>
        <p:nvCxnSpPr>
          <p:cNvPr id="30" name="Elbow Connector 29"/>
          <p:cNvCxnSpPr>
            <a:stCxn id="132" idx="3"/>
          </p:cNvCxnSpPr>
          <p:nvPr/>
        </p:nvCxnSpPr>
        <p:spPr>
          <a:xfrm>
            <a:off x="2055094" y="679753"/>
            <a:ext cx="621570" cy="494888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2" idx="1"/>
          </p:cNvCxnSpPr>
          <p:nvPr/>
        </p:nvCxnSpPr>
        <p:spPr>
          <a:xfrm>
            <a:off x="3842450" y="1284522"/>
            <a:ext cx="8692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4711652" y="113937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S-3-2</a:t>
            </a:r>
            <a:endParaRPr kumimoji="1" lang="ja-JP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4747263" y="152737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Detail</a:t>
            </a:r>
            <a:endParaRPr kumimoji="1" lang="ja-JP" altLang="en-US" sz="1000" dirty="0"/>
          </a:p>
        </p:txBody>
      </p:sp>
      <p:cxnSp>
        <p:nvCxnSpPr>
          <p:cNvPr id="44" name="Straight Arrow Connector 43"/>
          <p:cNvCxnSpPr>
            <a:endCxn id="45" idx="1"/>
          </p:cNvCxnSpPr>
          <p:nvPr/>
        </p:nvCxnSpPr>
        <p:spPr>
          <a:xfrm flipV="1">
            <a:off x="5305530" y="1284522"/>
            <a:ext cx="1227159" cy="72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/>
          <p:cNvSpPr/>
          <p:nvPr/>
        </p:nvSpPr>
        <p:spPr>
          <a:xfrm>
            <a:off x="6532689" y="113937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S-3-3</a:t>
            </a:r>
            <a:endParaRPr kumimoji="1" lang="ja-JP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6532689" y="1483089"/>
            <a:ext cx="688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Comment</a:t>
            </a:r>
            <a:endParaRPr kumimoji="1" lang="ja-JP" altLang="en-US" sz="10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131335" y="1291779"/>
            <a:ext cx="853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/>
          <p:cNvSpPr/>
          <p:nvPr/>
        </p:nvSpPr>
        <p:spPr>
          <a:xfrm>
            <a:off x="7985035" y="114663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S-3-4</a:t>
            </a:r>
            <a:endParaRPr kumimoji="1" lang="ja-JP" altLang="en-US" sz="1000"/>
          </a:p>
        </p:txBody>
      </p:sp>
      <p:sp>
        <p:nvSpPr>
          <p:cNvPr id="49" name="TextBox 48"/>
          <p:cNvSpPr txBox="1"/>
          <p:nvPr/>
        </p:nvSpPr>
        <p:spPr>
          <a:xfrm>
            <a:off x="8096442" y="1473159"/>
            <a:ext cx="387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Edit</a:t>
            </a:r>
          </a:p>
          <a:p>
            <a:endParaRPr kumimoji="1" lang="ja-JP" altLang="en-US" sz="1000"/>
          </a:p>
        </p:txBody>
      </p:sp>
      <p:cxnSp>
        <p:nvCxnSpPr>
          <p:cNvPr id="58" name="Straight Connector 57"/>
          <p:cNvCxnSpPr/>
          <p:nvPr/>
        </p:nvCxnSpPr>
        <p:spPr>
          <a:xfrm>
            <a:off x="7414504" y="1289918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439346" y="1949185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/>
          <p:cNvSpPr/>
          <p:nvPr/>
        </p:nvSpPr>
        <p:spPr>
          <a:xfrm>
            <a:off x="7997130" y="180404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S-3-5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8406" y="2128452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Delete</a:t>
            </a:r>
            <a:endParaRPr kumimoji="1" lang="ja-JP" altLang="en-US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952624" y="1300289"/>
            <a:ext cx="51745" cy="123620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38053" y="1773596"/>
            <a:ext cx="596287" cy="2963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S-3-6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2" idx="1"/>
          </p:cNvCxnSpPr>
          <p:nvPr/>
        </p:nvCxnSpPr>
        <p:spPr>
          <a:xfrm flipV="1">
            <a:off x="5978470" y="1921763"/>
            <a:ext cx="559583" cy="10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540304" y="2069929"/>
            <a:ext cx="688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</a:t>
            </a:r>
            <a:endParaRPr kumimoji="1" lang="ja-JP" altLang="en-US" sz="10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706918" y="349376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/>
          <p:cNvSpPr/>
          <p:nvPr/>
        </p:nvSpPr>
        <p:spPr>
          <a:xfrm>
            <a:off x="3264702" y="3348623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-4-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 useBgFill="1">
        <p:nvSpPr>
          <p:cNvPr id="57" name="Rectangle 56"/>
          <p:cNvSpPr/>
          <p:nvPr/>
        </p:nvSpPr>
        <p:spPr>
          <a:xfrm>
            <a:off x="4777678" y="469392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</a:t>
            </a:r>
            <a:r>
              <a:rPr kumimoji="1" lang="en-US" altLang="ja-JP" sz="1000" dirty="0"/>
              <a:t>5</a:t>
            </a:r>
            <a:r>
              <a:rPr kumimoji="1" lang="en-US" altLang="ja-JP" sz="1000" dirty="0" smtClean="0"/>
              <a:t>-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3245739" y="3669033"/>
            <a:ext cx="688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Profile</a:t>
            </a:r>
            <a:endParaRPr kumimoji="1" lang="ja-JP" altLang="en-US" sz="1000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3875483" y="4833027"/>
            <a:ext cx="8692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239501" y="3493766"/>
            <a:ext cx="24934" cy="55975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777678" y="5014334"/>
            <a:ext cx="68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Show all posts </a:t>
            </a:r>
            <a:endParaRPr kumimoji="1" lang="ja-JP" altLang="en-US" sz="1000" dirty="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4223723" y="4036067"/>
            <a:ext cx="502627" cy="17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7" name="Rectangle 86"/>
          <p:cNvSpPr/>
          <p:nvPr/>
        </p:nvSpPr>
        <p:spPr>
          <a:xfrm>
            <a:off x="4755096" y="389092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</a:t>
            </a:r>
            <a:r>
              <a:rPr kumimoji="1" lang="en-US" altLang="ja-JP" sz="1000" dirty="0"/>
              <a:t>4</a:t>
            </a:r>
            <a:r>
              <a:rPr kumimoji="1" lang="en-US" altLang="ja-JP" sz="1000" dirty="0" smtClean="0"/>
              <a:t>-3</a:t>
            </a:r>
            <a:endParaRPr kumimoji="1" lang="ja-JP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4484161" y="4211334"/>
            <a:ext cx="1212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Change Password</a:t>
            </a:r>
            <a:endParaRPr kumimoji="1" lang="ja-JP" altLang="en-US" sz="1000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004369" y="2527073"/>
            <a:ext cx="5618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3" name="Rectangle 102"/>
          <p:cNvSpPr/>
          <p:nvPr/>
        </p:nvSpPr>
        <p:spPr>
          <a:xfrm>
            <a:off x="6535694" y="238561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S-3</a:t>
            </a:r>
            <a:r>
              <a:rPr kumimoji="1" lang="en-US" altLang="ja-JP" sz="1000" dirty="0" smtClean="0"/>
              <a:t>-7</a:t>
            </a:r>
            <a:endParaRPr kumimoji="1" lang="ja-JP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374907" y="2732643"/>
            <a:ext cx="1199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Show all </a:t>
            </a:r>
            <a:r>
              <a:rPr kumimoji="1" lang="en-US" altLang="ja-JP" sz="1000" dirty="0"/>
              <a:t>c</a:t>
            </a:r>
            <a:r>
              <a:rPr kumimoji="1" lang="en-US" altLang="ja-JP" sz="1000" dirty="0" smtClean="0"/>
              <a:t>omments</a:t>
            </a:r>
            <a:endParaRPr kumimoji="1" lang="ja-JP" altLang="en-US" sz="1000" dirty="0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2696471" y="5384378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26" name="Rectangle 125"/>
          <p:cNvSpPr/>
          <p:nvPr/>
        </p:nvSpPr>
        <p:spPr>
          <a:xfrm>
            <a:off x="3254255" y="525133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</a:t>
            </a:r>
            <a:r>
              <a:rPr kumimoji="1" lang="en-US" altLang="ja-JP" sz="1000" dirty="0"/>
              <a:t>6</a:t>
            </a:r>
            <a:r>
              <a:rPr kumimoji="1" lang="en-US" altLang="ja-JP" sz="1000" dirty="0" smtClean="0"/>
              <a:t>-1</a:t>
            </a:r>
            <a:endParaRPr kumimoji="1" lang="ja-JP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250848" y="5541616"/>
            <a:ext cx="544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Logout</a:t>
            </a:r>
            <a:endParaRPr kumimoji="1" lang="ja-JP" altLang="en-US" sz="1000" dirty="0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2696471" y="483906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29" name="Rectangle 128"/>
          <p:cNvSpPr/>
          <p:nvPr/>
        </p:nvSpPr>
        <p:spPr>
          <a:xfrm>
            <a:off x="3254255" y="470601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-5-1</a:t>
            </a:r>
            <a:endParaRPr kumimoji="1" lang="ja-JP" alt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250848" y="499630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Search user</a:t>
            </a:r>
            <a:endParaRPr kumimoji="1" lang="ja-JP" altLang="en-US" sz="1000" dirty="0"/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898664" y="667658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32" name="Rectangle 131"/>
          <p:cNvSpPr/>
          <p:nvPr/>
        </p:nvSpPr>
        <p:spPr>
          <a:xfrm>
            <a:off x="1456448" y="53461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</a:t>
            </a:r>
            <a:r>
              <a:rPr kumimoji="1" lang="en-US" altLang="ja-JP" sz="1000" dirty="0"/>
              <a:t>2</a:t>
            </a:r>
            <a:endParaRPr kumimoji="1" lang="ja-JP" alt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453041" y="824896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4143724" y="1289918"/>
            <a:ext cx="20482" cy="12408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4168566" y="1949185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40" name="Rectangle 139"/>
          <p:cNvSpPr/>
          <p:nvPr/>
        </p:nvSpPr>
        <p:spPr>
          <a:xfrm>
            <a:off x="4726350" y="180404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S-3</a:t>
            </a:r>
            <a:r>
              <a:rPr kumimoji="1" lang="en-US" altLang="ja-JP" sz="1000" dirty="0" smtClean="0"/>
              <a:t>-8</a:t>
            </a:r>
            <a:endParaRPr kumimoji="1" lang="ja-JP" alt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797626" y="2128452"/>
            <a:ext cx="529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Create</a:t>
            </a:r>
            <a:endParaRPr kumimoji="1" lang="ja-JP" altLang="en-US" sz="1000" dirty="0"/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4164206" y="2527073"/>
            <a:ext cx="590890" cy="94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43" name="Rectangle 142"/>
          <p:cNvSpPr/>
          <p:nvPr/>
        </p:nvSpPr>
        <p:spPr>
          <a:xfrm>
            <a:off x="4755096" y="238193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S-3</a:t>
            </a:r>
            <a:r>
              <a:rPr kumimoji="1" lang="en-US" altLang="ja-JP" sz="1000" dirty="0" smtClean="0"/>
              <a:t>-</a:t>
            </a:r>
            <a:r>
              <a:rPr kumimoji="1" lang="en-US" altLang="ja-JP" sz="1000" dirty="0"/>
              <a:t>9</a:t>
            </a:r>
            <a:endParaRPr kumimoji="1" lang="ja-JP" altLang="en-US" sz="1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826372" y="2706340"/>
            <a:ext cx="842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Search posts</a:t>
            </a:r>
            <a:endParaRPr kumimoji="1" lang="ja-JP" altLang="en-US" sz="1000" dirty="0"/>
          </a:p>
        </p:txBody>
      </p:sp>
      <p:sp useBgFill="1">
        <p:nvSpPr>
          <p:cNvPr id="74" name="Rectangle 73"/>
          <p:cNvSpPr/>
          <p:nvPr/>
        </p:nvSpPr>
        <p:spPr>
          <a:xfrm>
            <a:off x="4777678" y="3348623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</a:t>
            </a:r>
            <a:r>
              <a:rPr kumimoji="1" lang="en-US" altLang="ja-JP" sz="1000" dirty="0"/>
              <a:t>4</a:t>
            </a:r>
            <a:r>
              <a:rPr kumimoji="1" lang="en-US" altLang="ja-JP" sz="1000" dirty="0" smtClean="0"/>
              <a:t>-2</a:t>
            </a:r>
            <a:endParaRPr kumimoji="1" lang="ja-JP" altLang="en-US" sz="10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3875483" y="3487726"/>
            <a:ext cx="8692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777678" y="3669033"/>
            <a:ext cx="688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Update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48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S-1-1 </a:t>
            </a:r>
            <a:r>
              <a:rPr kumimoji="1" lang="en-US" altLang="ja-JP" dirty="0" smtClean="0"/>
              <a:t>Register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762001"/>
            <a:ext cx="4919133" cy="409448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5966" y="868225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5668" y="997795"/>
            <a:ext cx="1818412" cy="219137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9867" y="1007549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4307840" y="978049"/>
            <a:ext cx="623146" cy="284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  </a:t>
            </a:r>
            <a:r>
              <a:rPr kumimoji="1" lang="en-US" altLang="ja-JP" sz="1000" dirty="0" smtClean="0"/>
              <a:t>Sign in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337469"/>
              </p:ext>
            </p:extLst>
          </p:nvPr>
        </p:nvGraphicFramePr>
        <p:xfrm>
          <a:off x="5173132" y="869583"/>
          <a:ext cx="3903137" cy="294373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r>
                        <a:rPr kumimoji="1" lang="en-US" altLang="ja-JP" sz="1000" baseline="0" dirty="0" smtClean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-5-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Sign</a:t>
                      </a:r>
                      <a:r>
                        <a:rPr kumimoji="1" lang="en-US" altLang="ja-JP" sz="1000" baseline="0" dirty="0" smtClean="0"/>
                        <a:t> 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508655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09186" y="7620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044722" y="2640005"/>
            <a:ext cx="1384300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044722" y="3122605"/>
            <a:ext cx="1384300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410408" y="4174027"/>
            <a:ext cx="69855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1260648" y="2589203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260648" y="3122605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Passwrod</a:t>
            </a:r>
            <a:r>
              <a:rPr kumimoji="1" lang="en-US" altLang="ja-JP" sz="1000" dirty="0"/>
              <a:t>: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623734" y="26230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23734" y="30783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23734" y="35428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94123" y="220073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07187" y="221706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044722" y="3612709"/>
            <a:ext cx="1384300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mail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60648" y="3612709"/>
            <a:ext cx="504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Email:</a:t>
            </a:r>
            <a:endParaRPr kumimoji="1" lang="ja-JP" alt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1592831" y="166801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344938" y="41660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-1-</a:t>
            </a:r>
            <a:r>
              <a:rPr kumimoji="1" lang="en-US" altLang="ja-JP" dirty="0"/>
              <a:t>2</a:t>
            </a:r>
            <a:r>
              <a:rPr kumimoji="1" lang="en-US" altLang="ja-JP" dirty="0" smtClean="0"/>
              <a:t> Login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550712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7888" y="1031805"/>
            <a:ext cx="1809078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59562" y="102164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4148667" y="969217"/>
            <a:ext cx="6096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 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Sign in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40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/accounts/login</a:t>
            </a:r>
            <a:endParaRPr kumimoji="1" lang="ja-JP" altLang="en-US" sz="1050" dirty="0"/>
          </a:p>
        </p:txBody>
      </p:sp>
      <p:sp>
        <p:nvSpPr>
          <p:cNvPr id="77" name="Rectangle 76"/>
          <p:cNvSpPr/>
          <p:nvPr/>
        </p:nvSpPr>
        <p:spPr>
          <a:xfrm>
            <a:off x="2044722" y="2640005"/>
            <a:ext cx="1384300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044722" y="3122605"/>
            <a:ext cx="1384300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576716" y="354284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0648" y="2589203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260648" y="3122605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Passwrod</a:t>
            </a:r>
            <a:r>
              <a:rPr kumimoji="1" lang="en-US" altLang="ja-JP" sz="1000" dirty="0"/>
              <a:t>:</a:t>
            </a:r>
            <a:endParaRPr kumimoji="1" lang="ja-JP" altLang="en-US" sz="10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764819"/>
              </p:ext>
            </p:extLst>
          </p:nvPr>
        </p:nvGraphicFramePr>
        <p:xfrm>
          <a:off x="5019039" y="876073"/>
          <a:ext cx="3921760" cy="228957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7201"/>
                <a:gridCol w="922766"/>
                <a:gridCol w="1073089"/>
                <a:gridCol w="1107320"/>
                <a:gridCol w="46138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Button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623734" y="26230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23734" y="30783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135516" y="35060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94123" y="220073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7187" y="221706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51568" y="16561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3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8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</a:t>
            </a:r>
            <a:r>
              <a:rPr kumimoji="1" lang="en-US" altLang="ja-JP" smtClean="0"/>
              <a:t>-3-</a:t>
            </a:r>
            <a:r>
              <a:rPr kumimoji="1" lang="en-US" altLang="ja-JP" dirty="0" smtClean="0"/>
              <a:t>1 Home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762000"/>
            <a:ext cx="494961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526" y="876073"/>
            <a:ext cx="12191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5465" y="1020318"/>
            <a:ext cx="1871134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31853" y="102031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4128176" y="983892"/>
            <a:ext cx="772159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 smtClean="0"/>
              <a:t> hi </a:t>
            </a:r>
            <a:r>
              <a:rPr kumimoji="1" lang="en-US" altLang="ja-JP" sz="1000" dirty="0" err="1" smtClean="0">
                <a:solidFill>
                  <a:schemeClr val="bg1"/>
                </a:solidFill>
              </a:rPr>
              <a:t>le.dong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569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/posts/</a:t>
            </a:r>
            <a:r>
              <a:rPr kumimoji="1" lang="en-US" altLang="ja-JP" sz="1050" dirty="0" err="1" smtClean="0"/>
              <a:t>getallactive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77963"/>
              </p:ext>
            </p:extLst>
          </p:nvPr>
        </p:nvGraphicFramePr>
        <p:xfrm>
          <a:off x="5130799" y="869583"/>
          <a:ext cx="3945470" cy="420161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9360"/>
                <a:gridCol w="1003212"/>
                <a:gridCol w="733691"/>
                <a:gridCol w="1317498"/>
                <a:gridCol w="531709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Le.dong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username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Author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</a:t>
                      </a:r>
                      <a:r>
                        <a:rPr kumimoji="1" lang="en-US" altLang="ja-JP" sz="1000" dirty="0" smtClean="0"/>
                        <a:t>user’s </a:t>
                      </a:r>
                      <a:r>
                        <a:rPr kumimoji="1" lang="en-US" altLang="ja-JP" sz="1000" dirty="0"/>
                        <a:t>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-4-1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Description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S-4-1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S-6-1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Create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 create posts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S-3-9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all posts by</a:t>
                      </a:r>
                      <a:r>
                        <a:rPr kumimoji="1" lang="en-US" altLang="ja-JP" sz="1000" baseline="0" dirty="0" smtClean="0"/>
                        <a:t>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S-3-10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660410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75862" y="7620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85247" y="243629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11977" y="24914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03599" y="25044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21034" y="283129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61883" y="167960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1433" y="2436293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1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761433" y="258897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8713" y="267741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170288" y="245730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51" name="TextBox 50"/>
          <p:cNvSpPr txBox="1"/>
          <p:nvPr/>
        </p:nvSpPr>
        <p:spPr>
          <a:xfrm>
            <a:off x="3168706" y="258897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55986" y="267741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759269" y="312202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55" name="TextBox 54"/>
          <p:cNvSpPr txBox="1"/>
          <p:nvPr/>
        </p:nvSpPr>
        <p:spPr>
          <a:xfrm>
            <a:off x="757687" y="32536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4967" y="334212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58" name="TextBox 57"/>
          <p:cNvSpPr txBox="1"/>
          <p:nvPr/>
        </p:nvSpPr>
        <p:spPr>
          <a:xfrm>
            <a:off x="3166542" y="312202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3164960" y="32536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52240" y="334212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62" name="TextBox 61"/>
          <p:cNvSpPr txBox="1"/>
          <p:nvPr/>
        </p:nvSpPr>
        <p:spPr>
          <a:xfrm>
            <a:off x="761299" y="378771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63" name="TextBox 62"/>
          <p:cNvSpPr txBox="1"/>
          <p:nvPr/>
        </p:nvSpPr>
        <p:spPr>
          <a:xfrm>
            <a:off x="759717" y="3919378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6997" y="4007817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68" name="TextBox 67"/>
          <p:cNvSpPr txBox="1"/>
          <p:nvPr/>
        </p:nvSpPr>
        <p:spPr>
          <a:xfrm>
            <a:off x="3168572" y="378771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69" name="TextBox 68"/>
          <p:cNvSpPr txBox="1"/>
          <p:nvPr/>
        </p:nvSpPr>
        <p:spPr>
          <a:xfrm>
            <a:off x="3166990" y="3919378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54270" y="4007817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4" name="Rectangle 3"/>
          <p:cNvSpPr/>
          <p:nvPr/>
        </p:nvSpPr>
        <p:spPr>
          <a:xfrm>
            <a:off x="507419" y="2169865"/>
            <a:ext cx="1231991" cy="266427"/>
          </a:xfrm>
          <a:prstGeom prst="rect">
            <a:avLst/>
          </a:prstGeom>
          <a:ln w="3175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10 new posts</a:t>
            </a:r>
            <a:endParaRPr lang="en-US" sz="1200" b="1" dirty="0"/>
          </a:p>
        </p:txBody>
      </p:sp>
      <p:sp>
        <p:nvSpPr>
          <p:cNvPr id="6" name="Rectangle 5"/>
          <p:cNvSpPr/>
          <p:nvPr/>
        </p:nvSpPr>
        <p:spPr>
          <a:xfrm rot="10800000" flipV="1">
            <a:off x="4427786" y="1276186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profile</a:t>
            </a:r>
            <a:endParaRPr lang="en-US" sz="800" dirty="0"/>
          </a:p>
        </p:txBody>
      </p:sp>
      <p:sp>
        <p:nvSpPr>
          <p:cNvPr id="42" name="Rectangle 41"/>
          <p:cNvSpPr/>
          <p:nvPr/>
        </p:nvSpPr>
        <p:spPr>
          <a:xfrm rot="10800000" flipV="1">
            <a:off x="4427786" y="1481164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logout</a:t>
            </a:r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4061805" y="12943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96539" y="154052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0382" y="1993639"/>
            <a:ext cx="1871134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content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144495" y="1977231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59716" y="1964272"/>
            <a:ext cx="1058923" cy="2223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Create Posts</a:t>
            </a:r>
            <a:endParaRPr kumimoji="1" lang="ja-JP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4231571" y="222294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1661" y="196427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34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-3-2 Details Posts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762000"/>
            <a:ext cx="4919133" cy="514096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3408" y="1021645"/>
            <a:ext cx="1871134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52730" y="102164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4257040" y="983891"/>
            <a:ext cx="728132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</a:t>
            </a:r>
            <a:r>
              <a:rPr kumimoji="1" lang="en-US" altLang="ja-JP" sz="1000" dirty="0" err="1" smtClean="0">
                <a:solidFill>
                  <a:schemeClr val="bg1"/>
                </a:solidFill>
              </a:rPr>
              <a:t>le.dong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009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/posts/1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52882"/>
              </p:ext>
            </p:extLst>
          </p:nvPr>
        </p:nvGraphicFramePr>
        <p:xfrm>
          <a:off x="5173132" y="869583"/>
          <a:ext cx="3903137" cy="48557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65203"/>
                <a:gridCol w="653064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r>
                        <a:rPr kumimoji="1" lang="en-US" altLang="ja-JP" sz="1000" baseline="0" dirty="0" smtClean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S-5-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Le.dong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username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user’s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-4-1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Date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Author Comments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Click =&gt; user’s comments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S-4-1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Comments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all comments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</a:t>
                      </a:r>
                      <a:r>
                        <a:rPr kumimoji="1" lang="en-US" altLang="ja-JP" sz="1000" dirty="0" smtClean="0"/>
                        <a:t>-7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=&gt; page edit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S-3-6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</a:t>
                      </a:r>
                      <a:r>
                        <a:rPr kumimoji="1" lang="en-US" altLang="ja-JP" sz="1000" dirty="0" err="1" smtClean="0"/>
                        <a:t>Comemnts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Comments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S-3-5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607285" y="77542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84793" y="7620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93755" y="166801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26563" y="2540865"/>
            <a:ext cx="106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Chelsea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1950" y="2787086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8683" y="3002530"/>
            <a:ext cx="33280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100" dirty="0" err="1" smtClean="0"/>
              <a:t>Mourinho</a:t>
            </a:r>
            <a:r>
              <a:rPr kumimoji="1" lang="en-US" altLang="ja-JP" sz="1100" dirty="0" smtClean="0"/>
              <a:t> </a:t>
            </a:r>
            <a:r>
              <a:rPr kumimoji="1" lang="en-US" altLang="ja-JP" sz="1100" dirty="0"/>
              <a:t>appealed penalized clubs violate the Fair Finance, he received pout from </a:t>
            </a:r>
            <a:r>
              <a:rPr kumimoji="1" lang="en-US" altLang="ja-JP" sz="1100" dirty="0" err="1"/>
              <a:t>Arsene</a:t>
            </a:r>
            <a:r>
              <a:rPr kumimoji="1" lang="en-US" altLang="ja-JP" sz="1100" dirty="0"/>
              <a:t> Wenger. Arsenal's military rulers even said </a:t>
            </a:r>
            <a:r>
              <a:rPr kumimoji="1" lang="en-US" altLang="ja-JP" sz="1100" dirty="0" err="1"/>
              <a:t>Mourinho</a:t>
            </a:r>
            <a:r>
              <a:rPr kumimoji="1" lang="en-US" altLang="ja-JP" sz="1100" dirty="0"/>
              <a:t> "sense of humor". But Wenger seems to have forgotten that </a:t>
            </a:r>
            <a:r>
              <a:rPr kumimoji="1" lang="en-US" altLang="ja-JP" sz="1100" dirty="0" err="1"/>
              <a:t>Mourinho</a:t>
            </a:r>
            <a:r>
              <a:rPr kumimoji="1" lang="en-US" altLang="ja-JP" sz="1100" dirty="0"/>
              <a:t> was calculated very carefully before suddenly standing on the side of ... Michel </a:t>
            </a:r>
            <a:r>
              <a:rPr kumimoji="1" lang="en-US" altLang="ja-JP" sz="1100" dirty="0" err="1"/>
              <a:t>Platini</a:t>
            </a:r>
            <a:r>
              <a:rPr kumimoji="1" lang="en-US" altLang="ja-JP" sz="1100" dirty="0"/>
              <a:t>.</a:t>
            </a:r>
            <a:endParaRPr kumimoji="1" lang="ja-JP" alt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986856" y="4196080"/>
            <a:ext cx="3161811" cy="223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bg1">
                    <a:lumMod val="65000"/>
                  </a:schemeClr>
                </a:solidFill>
              </a:rPr>
              <a:t>comments</a:t>
            </a:r>
            <a:endParaRPr lang="en-US" sz="1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88093" y="5092154"/>
            <a:ext cx="2759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100" dirty="0" smtClean="0"/>
              <a:t>I love Chelsea</a:t>
            </a:r>
            <a:endParaRPr kumimoji="1" lang="ja-JP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1377308" y="4884450"/>
            <a:ext cx="1959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:54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| Author: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le.dong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62774" y="4533224"/>
            <a:ext cx="585893" cy="2521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1022416" y="5488264"/>
            <a:ext cx="3126251" cy="25213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Show all comments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089598" y="252907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87993" y="275630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9130" y="278708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36720" y="32947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35341" y="48459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53314" y="509215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25403" y="548826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0800000" flipV="1">
            <a:off x="4484793" y="1276186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profile</a:t>
            </a:r>
            <a:endParaRPr lang="en-US" sz="800" dirty="0"/>
          </a:p>
        </p:txBody>
      </p:sp>
      <p:sp>
        <p:nvSpPr>
          <p:cNvPr id="67" name="Rectangle 66"/>
          <p:cNvSpPr/>
          <p:nvPr/>
        </p:nvSpPr>
        <p:spPr>
          <a:xfrm rot="10800000" flipV="1">
            <a:off x="4484793" y="1481164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logout</a:t>
            </a:r>
            <a:endParaRPr lang="en-US" sz="800" dirty="0"/>
          </a:p>
        </p:txBody>
      </p:sp>
      <p:sp>
        <p:nvSpPr>
          <p:cNvPr id="71" name="Rectangle 70"/>
          <p:cNvSpPr/>
          <p:nvPr/>
        </p:nvSpPr>
        <p:spPr>
          <a:xfrm rot="10800000" flipV="1">
            <a:off x="3336579" y="2808867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edit</a:t>
            </a:r>
            <a:endParaRPr lang="en-US" sz="800" dirty="0"/>
          </a:p>
        </p:txBody>
      </p:sp>
      <p:sp>
        <p:nvSpPr>
          <p:cNvPr id="74" name="Rectangle 73"/>
          <p:cNvSpPr/>
          <p:nvPr/>
        </p:nvSpPr>
        <p:spPr>
          <a:xfrm rot="10800000" flipV="1">
            <a:off x="3551763" y="4894917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edit</a:t>
            </a:r>
            <a:endParaRPr lang="en-US" sz="800" dirty="0"/>
          </a:p>
        </p:txBody>
      </p:sp>
      <p:sp>
        <p:nvSpPr>
          <p:cNvPr id="75" name="Rectangle 74"/>
          <p:cNvSpPr/>
          <p:nvPr/>
        </p:nvSpPr>
        <p:spPr>
          <a:xfrm rot="10800000" flipV="1">
            <a:off x="4030517" y="4894917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delete</a:t>
            </a:r>
            <a:endParaRPr 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3607285" y="510754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366559" y="252907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10636" y="5136854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12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32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-4-1 Profile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762000"/>
            <a:ext cx="4919133" cy="514096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3408" y="1021645"/>
            <a:ext cx="1871134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52730" y="102164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4257040" y="983891"/>
            <a:ext cx="728132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</a:t>
            </a:r>
            <a:r>
              <a:rPr kumimoji="1" lang="en-US" altLang="ja-JP" sz="1000" dirty="0" err="1" smtClean="0">
                <a:solidFill>
                  <a:schemeClr val="bg1"/>
                </a:solidFill>
              </a:rPr>
              <a:t>le.dong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1528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/account/1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228985"/>
              </p:ext>
            </p:extLst>
          </p:nvPr>
        </p:nvGraphicFramePr>
        <p:xfrm>
          <a:off x="5173132" y="869583"/>
          <a:ext cx="3903137" cy="413245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65203"/>
                <a:gridCol w="653064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r>
                        <a:rPr kumimoji="1" lang="en-US" altLang="ja-JP" sz="1000" baseline="0" dirty="0" smtClean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S-5-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Le.dong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Username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Information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Information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Information </a:t>
                      </a:r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Information </a:t>
                      </a:r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Create at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Information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create date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Edit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=&gt; page edit user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S-4-2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=&gt; page change password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S-4-3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Show All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=&gt; page show all posts of user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S-4-4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607285" y="77542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84793" y="7620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93755" y="166801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0800000" flipV="1">
            <a:off x="4484793" y="1276186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profile</a:t>
            </a:r>
            <a:endParaRPr lang="en-US" sz="800" dirty="0"/>
          </a:p>
        </p:txBody>
      </p:sp>
      <p:sp>
        <p:nvSpPr>
          <p:cNvPr id="67" name="Rectangle 66"/>
          <p:cNvSpPr/>
          <p:nvPr/>
        </p:nvSpPr>
        <p:spPr>
          <a:xfrm rot="10800000" flipV="1">
            <a:off x="4484793" y="1481164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logout</a:t>
            </a:r>
            <a:endParaRPr lang="en-US" sz="800" dirty="0"/>
          </a:p>
        </p:txBody>
      </p:sp>
      <p:sp>
        <p:nvSpPr>
          <p:cNvPr id="71" name="Rectangle 70"/>
          <p:cNvSpPr/>
          <p:nvPr/>
        </p:nvSpPr>
        <p:spPr>
          <a:xfrm rot="10800000" flipV="1">
            <a:off x="1324234" y="5142522"/>
            <a:ext cx="676621" cy="3204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Edit</a:t>
            </a:r>
            <a:endParaRPr lang="en-US" sz="1000" dirty="0"/>
          </a:p>
        </p:txBody>
      </p:sp>
      <p:sp>
        <p:nvSpPr>
          <p:cNvPr id="73" name="Rectangle 72"/>
          <p:cNvSpPr/>
          <p:nvPr/>
        </p:nvSpPr>
        <p:spPr>
          <a:xfrm rot="10800000" flipV="1">
            <a:off x="2239866" y="5153836"/>
            <a:ext cx="1145547" cy="3090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Change Password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1260648" y="2589203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260648" y="3122605"/>
            <a:ext cx="504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Email:</a:t>
            </a:r>
            <a:endParaRPr kumimoji="1" lang="ja-JP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260648" y="3612709"/>
            <a:ext cx="7224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Lastname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260648" y="4111060"/>
            <a:ext cx="7402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Firstname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207896" y="2618492"/>
            <a:ext cx="597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Le.dong</a:t>
            </a:r>
            <a:endParaRPr kumimoji="1" lang="ja-JP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2207896" y="3105770"/>
            <a:ext cx="1251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Le.dong@gmail.com</a:t>
            </a:r>
            <a:endParaRPr kumimoji="1" lang="ja-JP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2207896" y="3612709"/>
            <a:ext cx="277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le</a:t>
            </a:r>
            <a:endParaRPr kumimoji="1" lang="ja-JP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2197736" y="4152484"/>
            <a:ext cx="44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dong</a:t>
            </a:r>
            <a:endParaRPr kumimoji="1" lang="ja-JP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1260648" y="4611043"/>
            <a:ext cx="84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Create Date:</a:t>
            </a:r>
            <a:endParaRPr kumimoji="1" lang="ja-JP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68032" y="4611043"/>
            <a:ext cx="12747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2015-02-01 00:00:00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3623734" y="312260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07285" y="361270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23734" y="41110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94123" y="258920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23734" y="46080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51212" y="549923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05994" y="549124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300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41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</a:t>
            </a:r>
            <a:r>
              <a:rPr kumimoji="1" lang="en-US" altLang="ja-JP" dirty="0"/>
              <a:t>4</a:t>
            </a:r>
            <a:r>
              <a:rPr kumimoji="1" lang="en-US" altLang="ja-JP" dirty="0" smtClean="0"/>
              <a:t>-</a:t>
            </a:r>
            <a:r>
              <a:rPr kumimoji="1" lang="en-US" altLang="ja-JP" dirty="0"/>
              <a:t>2</a:t>
            </a:r>
            <a:r>
              <a:rPr kumimoji="1" lang="en-US" altLang="ja-JP" dirty="0" smtClean="0"/>
              <a:t> Update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762000"/>
            <a:ext cx="4919133" cy="514096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3408" y="1021645"/>
            <a:ext cx="1871134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52730" y="102164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4257040" y="983891"/>
            <a:ext cx="728132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</a:t>
            </a:r>
            <a:r>
              <a:rPr kumimoji="1" lang="en-US" altLang="ja-JP" sz="1000" dirty="0" err="1" smtClean="0">
                <a:solidFill>
                  <a:schemeClr val="bg1"/>
                </a:solidFill>
              </a:rPr>
              <a:t>le.dong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/account/update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130683"/>
              </p:ext>
            </p:extLst>
          </p:nvPr>
        </p:nvGraphicFramePr>
        <p:xfrm>
          <a:off x="5173132" y="869583"/>
          <a:ext cx="3903137" cy="294373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65203"/>
                <a:gridCol w="653064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r>
                        <a:rPr kumimoji="1" lang="en-US" altLang="ja-JP" sz="1000" baseline="0" dirty="0" smtClean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S-5-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Le.dong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username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Button Edit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Click =&gt; update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user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607285" y="77542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84793" y="7620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27975" y="168614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0800000" flipV="1">
            <a:off x="4484793" y="1276186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profile</a:t>
            </a:r>
            <a:endParaRPr lang="en-US" sz="800" dirty="0"/>
          </a:p>
        </p:txBody>
      </p:sp>
      <p:sp>
        <p:nvSpPr>
          <p:cNvPr id="67" name="Rectangle 66"/>
          <p:cNvSpPr/>
          <p:nvPr/>
        </p:nvSpPr>
        <p:spPr>
          <a:xfrm rot="10800000" flipV="1">
            <a:off x="4484793" y="1481164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logout</a:t>
            </a:r>
            <a:endParaRPr lang="en-US" sz="800" dirty="0"/>
          </a:p>
        </p:txBody>
      </p:sp>
      <p:sp>
        <p:nvSpPr>
          <p:cNvPr id="41" name="Rectangle 40"/>
          <p:cNvSpPr/>
          <p:nvPr/>
        </p:nvSpPr>
        <p:spPr>
          <a:xfrm>
            <a:off x="2044722" y="2640005"/>
            <a:ext cx="1384300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410408" y="4113167"/>
            <a:ext cx="69855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Edit</a:t>
            </a:r>
            <a:endParaRPr kumimoji="1" lang="ja-JP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260648" y="2589203"/>
            <a:ext cx="7402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Firstname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623734" y="26230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23734" y="295366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94123" y="220073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07187" y="221706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44722" y="3023529"/>
            <a:ext cx="1384300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60648" y="3023529"/>
            <a:ext cx="7224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Lastname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3389013" y="407632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23734" y="345201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044722" y="3521880"/>
            <a:ext cx="1384300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bg1">
                    <a:lumMod val="75000"/>
                  </a:schemeClr>
                </a:solidFill>
              </a:rPr>
              <a:t>Firstname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60648" y="3521880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Password: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56643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36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</a:t>
            </a:r>
            <a:r>
              <a:rPr kumimoji="1" lang="en-US" altLang="ja-JP" dirty="0"/>
              <a:t>4</a:t>
            </a:r>
            <a:r>
              <a:rPr kumimoji="1" lang="en-US" altLang="ja-JP" dirty="0" smtClean="0"/>
              <a:t>-3 Change Password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762000"/>
            <a:ext cx="4919133" cy="368808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3408" y="1021645"/>
            <a:ext cx="1871134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52730" y="102164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4257040" y="983891"/>
            <a:ext cx="728132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</a:t>
            </a:r>
            <a:r>
              <a:rPr kumimoji="1" lang="en-US" altLang="ja-JP" sz="1000" dirty="0" err="1" smtClean="0">
                <a:solidFill>
                  <a:schemeClr val="bg1"/>
                </a:solidFill>
              </a:rPr>
              <a:t>le.dong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7184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/account/</a:t>
            </a:r>
            <a:r>
              <a:rPr kumimoji="1" lang="en-US" altLang="ja-JP" sz="1050" dirty="0" err="1" smtClean="0"/>
              <a:t>changepass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24078"/>
              </p:ext>
            </p:extLst>
          </p:nvPr>
        </p:nvGraphicFramePr>
        <p:xfrm>
          <a:off x="5173132" y="869583"/>
          <a:ext cx="3903137" cy="261665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65203"/>
                <a:gridCol w="653064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r>
                        <a:rPr kumimoji="1" lang="en-US" altLang="ja-JP" sz="1000" baseline="0" dirty="0" smtClean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S-5-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Le.dong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username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Old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old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Update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607285" y="77542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84793" y="7620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55408" y="168614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0800000" flipV="1">
            <a:off x="4484793" y="1276186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profile</a:t>
            </a:r>
            <a:endParaRPr lang="en-US" sz="800" dirty="0"/>
          </a:p>
        </p:txBody>
      </p:sp>
      <p:sp>
        <p:nvSpPr>
          <p:cNvPr id="67" name="Rectangle 66"/>
          <p:cNvSpPr/>
          <p:nvPr/>
        </p:nvSpPr>
        <p:spPr>
          <a:xfrm rot="10800000" flipV="1">
            <a:off x="4484793" y="1481164"/>
            <a:ext cx="472549" cy="204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logout</a:t>
            </a:r>
            <a:endParaRPr lang="en-US" sz="800" dirty="0"/>
          </a:p>
        </p:txBody>
      </p:sp>
      <p:sp>
        <p:nvSpPr>
          <p:cNvPr id="41" name="Rectangle 40"/>
          <p:cNvSpPr/>
          <p:nvPr/>
        </p:nvSpPr>
        <p:spPr>
          <a:xfrm>
            <a:off x="2044722" y="2640005"/>
            <a:ext cx="1384300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Old pass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044722" y="3122605"/>
            <a:ext cx="1384300" cy="192975"/>
          </a:xfrm>
          <a:prstGeom prst="rect">
            <a:avLst/>
          </a:prstGeom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New pass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29054" y="3777787"/>
            <a:ext cx="69855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Submit</a:t>
            </a:r>
            <a:endParaRPr kumimoji="1" lang="ja-JP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119205" y="2589203"/>
            <a:ext cx="9290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Old Password: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119205" y="3122605"/>
            <a:ext cx="985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New Password:</a:t>
            </a:r>
            <a:endParaRPr kumimoji="1" lang="ja-JP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623734" y="26230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23734" y="30783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94123" y="220073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07187" y="221706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07659" y="374094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40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2947</TotalTime>
  <Words>1710</Words>
  <Application>Microsoft Macintosh PowerPoint</Application>
  <PresentationFormat>On-screen Show (4:3)</PresentationFormat>
  <Paragraphs>604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dong phuong</cp:lastModifiedBy>
  <cp:revision>190</cp:revision>
  <dcterms:created xsi:type="dcterms:W3CDTF">2014-12-08T01:47:50Z</dcterms:created>
  <dcterms:modified xsi:type="dcterms:W3CDTF">2015-03-05T07:54:58Z</dcterms:modified>
  <cp:category/>
</cp:coreProperties>
</file>