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7" r:id="rId2"/>
    <p:sldId id="256" r:id="rId3"/>
    <p:sldId id="258" r:id="rId4"/>
    <p:sldId id="262" r:id="rId5"/>
    <p:sldId id="263" r:id="rId6"/>
    <p:sldId id="264" r:id="rId7"/>
    <p:sldId id="266" r:id="rId8"/>
    <p:sldId id="265" r:id="rId9"/>
    <p:sldId id="267" r:id="rId10"/>
    <p:sldId id="269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 autoAdjust="0"/>
    <p:restoredTop sz="99753" autoAdjust="0"/>
  </p:normalViewPr>
  <p:slideViewPr>
    <p:cSldViewPr snapToGrid="0" snapToObjects="1">
      <p:cViewPr>
        <p:scale>
          <a:sx n="125" d="100"/>
          <a:sy n="125" d="100"/>
        </p:scale>
        <p:origin x="-197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2/12/15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2/12/15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Training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9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</a:t>
            </a:r>
            <a:r>
              <a:rPr kumimoji="1" lang="en-US" altLang="ja-JP" dirty="0"/>
              <a:t>3</a:t>
            </a:r>
            <a:r>
              <a:rPr kumimoji="1" lang="en-US" altLang="ja-JP" dirty="0" smtClean="0"/>
              <a:t>-9 Create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436879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966" y="868225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634" y="983996"/>
            <a:ext cx="1818412" cy="219137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2367" y="99375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257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rgbClr val="000000"/>
                </a:solidFill>
              </a:rPr>
              <a:t>/posts/create 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43630"/>
              </p:ext>
            </p:extLst>
          </p:nvPr>
        </p:nvGraphicFramePr>
        <p:xfrm>
          <a:off x="5173132" y="869583"/>
          <a:ext cx="3903137" cy="268581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create new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0865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9186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44721" y="2640005"/>
            <a:ext cx="1626575" cy="195419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44722" y="3122605"/>
            <a:ext cx="1626576" cy="114459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10408" y="4592793"/>
            <a:ext cx="69855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260648" y="2589203"/>
            <a:ext cx="44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260648" y="3122605"/>
            <a:ext cx="63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8212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36088" y="33688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92831" y="16680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43864" y="459279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8176" y="983892"/>
            <a:ext cx="7721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/>
              <a:t> 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0800000" flipV="1">
            <a:off x="4427786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 rot="10800000" flipV="1">
            <a:off x="4427786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8064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-5-1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49613" cy="425873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526" y="876073"/>
            <a:ext cx="12191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1853" y="10203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28176" y="983892"/>
            <a:ext cx="7721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/>
              <a:t> 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4433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</a:t>
            </a:r>
            <a:r>
              <a:rPr kumimoji="1" lang="en-US" altLang="ja-JP" sz="1050" dirty="0" smtClean="0"/>
              <a:t>account</a:t>
            </a:r>
            <a:r>
              <a:rPr kumimoji="1" lang="en-US" altLang="ja-JP" sz="1050" dirty="0" smtClean="0"/>
              <a:t>/search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42090"/>
              </p:ext>
            </p:extLst>
          </p:nvPr>
        </p:nvGraphicFramePr>
        <p:xfrm>
          <a:off x="5130799" y="869583"/>
          <a:ext cx="3945470" cy="31512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9360"/>
                <a:gridCol w="1003212"/>
                <a:gridCol w="733691"/>
                <a:gridCol w="1317498"/>
                <a:gridCol w="531709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</a:t>
                      </a:r>
                      <a:r>
                        <a:rPr kumimoji="1" lang="en-US" altLang="ja-JP" sz="1000" dirty="0" smtClean="0"/>
                        <a:t>info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page create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-3-9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Click=&gt; search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posts by 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Result 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66041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5862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1883" y="16796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4427786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 rot="10800000" flipV="1">
            <a:off x="4427786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061805" y="129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6539" y="154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44495" y="197723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59716" y="1964272"/>
            <a:ext cx="1058923" cy="222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Create Posts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231571" y="22229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661" y="19642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41716" y="1977231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6563" y="2540865"/>
            <a:ext cx="131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3366FF"/>
                </a:solidFill>
              </a:rPr>
              <a:t>l</a:t>
            </a:r>
            <a:r>
              <a:rPr kumimoji="1" lang="en-US" altLang="ja-JP" sz="1400" b="1" dirty="0" err="1" smtClean="0">
                <a:solidFill>
                  <a:srgbClr val="3366FF"/>
                </a:solidFill>
              </a:rPr>
              <a:t>e.dong</a:t>
            </a:r>
            <a:endParaRPr kumimoji="1" lang="ja-JP" altLang="en-US" sz="1400" b="1" dirty="0">
              <a:solidFill>
                <a:srgbClr val="3366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75862" y="3249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78963" y="2798707"/>
            <a:ext cx="1706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 err="1" smtClean="0">
                <a:solidFill>
                  <a:srgbClr val="000000"/>
                </a:solidFill>
              </a:rPr>
              <a:t>Firstname:l</a:t>
            </a:r>
            <a:r>
              <a:rPr kumimoji="1" lang="en-US" altLang="ja-JP" sz="1100" i="1" dirty="0" err="1" smtClean="0">
                <a:solidFill>
                  <a:srgbClr val="000000"/>
                </a:solidFill>
              </a:rPr>
              <a:t>e</a:t>
            </a:r>
            <a:endParaRPr kumimoji="1" lang="ja-JP" altLang="en-US" sz="1100" i="1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50735" y="2798707"/>
            <a:ext cx="1310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 err="1" smtClean="0">
                <a:solidFill>
                  <a:srgbClr val="000000"/>
                </a:solidFill>
              </a:rPr>
              <a:t>Lastname:</a:t>
            </a:r>
            <a:r>
              <a:rPr kumimoji="1" lang="en-US" altLang="ja-JP" sz="1100" i="1" dirty="0" err="1" smtClean="0">
                <a:solidFill>
                  <a:srgbClr val="000000"/>
                </a:solidFill>
              </a:rPr>
              <a:t>dong</a:t>
            </a:r>
            <a:endParaRPr kumimoji="1" lang="ja-JP" altLang="en-US" sz="1100" i="1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98489" y="3249101"/>
            <a:ext cx="131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3366FF"/>
                </a:solidFill>
              </a:rPr>
              <a:t>admin</a:t>
            </a:r>
            <a:endParaRPr kumimoji="1" lang="ja-JP" altLang="en-US" sz="1400" b="1" dirty="0">
              <a:solidFill>
                <a:srgbClr val="3366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70806" y="3506943"/>
            <a:ext cx="1706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 err="1" smtClean="0">
                <a:solidFill>
                  <a:srgbClr val="000000"/>
                </a:solidFill>
              </a:rPr>
              <a:t>Firstname:l</a:t>
            </a:r>
            <a:r>
              <a:rPr kumimoji="1" lang="en-US" altLang="ja-JP" sz="1100" i="1" dirty="0" err="1" smtClean="0">
                <a:solidFill>
                  <a:srgbClr val="000000"/>
                </a:solidFill>
              </a:rPr>
              <a:t>e</a:t>
            </a:r>
            <a:endParaRPr kumimoji="1" lang="ja-JP" altLang="en-US" sz="1100" i="1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42578" y="3506943"/>
            <a:ext cx="1310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 err="1" smtClean="0">
                <a:solidFill>
                  <a:srgbClr val="000000"/>
                </a:solidFill>
              </a:rPr>
              <a:t>Lastname:</a:t>
            </a:r>
            <a:r>
              <a:rPr kumimoji="1" lang="en-US" altLang="ja-JP" sz="1100" i="1" dirty="0" err="1" smtClean="0">
                <a:solidFill>
                  <a:srgbClr val="000000"/>
                </a:solidFill>
              </a:rPr>
              <a:t>dong</a:t>
            </a:r>
            <a:endParaRPr kumimoji="1" lang="ja-JP" altLang="en-US" sz="1100" i="1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73159" y="1008221"/>
            <a:ext cx="1871134" cy="192975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dong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9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</a:t>
            </a:r>
            <a:r>
              <a:rPr kumimoji="1" lang="en-US" altLang="ja-JP" dirty="0" smtClean="0"/>
              <a:t>3</a:t>
            </a:r>
            <a:r>
              <a:rPr kumimoji="1" lang="en-US" altLang="ja-JP" dirty="0" smtClean="0"/>
              <a:t>-10 Search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49613" cy="425873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526" y="876073"/>
            <a:ext cx="12191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1853" y="10203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28176" y="983892"/>
            <a:ext cx="7721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/>
              <a:t> 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299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</a:t>
            </a:r>
            <a:r>
              <a:rPr kumimoji="1" lang="en-US" altLang="ja-JP" sz="1050" dirty="0" smtClean="0"/>
              <a:t>posts/search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97798"/>
              </p:ext>
            </p:extLst>
          </p:nvPr>
        </p:nvGraphicFramePr>
        <p:xfrm>
          <a:off x="5130799" y="869583"/>
          <a:ext cx="3945470" cy="31512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9360"/>
                <a:gridCol w="1003212"/>
                <a:gridCol w="733691"/>
                <a:gridCol w="1317498"/>
                <a:gridCol w="531709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</a:t>
                      </a:r>
                      <a:r>
                        <a:rPr kumimoji="1" lang="en-US" altLang="ja-JP" sz="1000" dirty="0" smtClean="0"/>
                        <a:t>info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page create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-3-9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Click=&gt; search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posts by content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Result 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66041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5862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1883" y="16796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4427786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 rot="10800000" flipV="1">
            <a:off x="4427786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061805" y="129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6539" y="154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44495" y="197723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59716" y="1964272"/>
            <a:ext cx="1058923" cy="222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Create Posts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231571" y="22229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661" y="19642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6563" y="2540865"/>
            <a:ext cx="106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Chelsea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1950" y="2787086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8683" y="3002530"/>
            <a:ext cx="3328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100" dirty="0" err="1" smtClean="0"/>
              <a:t>Mourinho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/>
              <a:t>appealed penalized clubs violate the Fair Finance, he received pout from </a:t>
            </a:r>
            <a:r>
              <a:rPr kumimoji="1" lang="en-US" altLang="ja-JP" sz="1100" dirty="0" err="1"/>
              <a:t>Arsene</a:t>
            </a:r>
            <a:r>
              <a:rPr kumimoji="1" lang="en-US" altLang="ja-JP" sz="1100" dirty="0"/>
              <a:t> Wenger. Arsenal's military rulers even said </a:t>
            </a:r>
            <a:r>
              <a:rPr kumimoji="1" lang="en-US" altLang="ja-JP" sz="1100" dirty="0" err="1"/>
              <a:t>Mourinho</a:t>
            </a:r>
            <a:r>
              <a:rPr kumimoji="1" lang="en-US" altLang="ja-JP" sz="1100" dirty="0"/>
              <a:t> "sense of </a:t>
            </a:r>
            <a:r>
              <a:rPr kumimoji="1" lang="en-US" altLang="ja-JP" sz="1100" dirty="0" smtClean="0"/>
              <a:t>humor”…..</a:t>
            </a:r>
            <a:endParaRPr kumimoji="1" lang="ja-JP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961950" y="2787086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8683" y="3002530"/>
            <a:ext cx="3328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100" dirty="0" err="1" smtClean="0"/>
              <a:t>Mourinho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/>
              <a:t>appealed penalized clubs violate the Fair Finance, he received pout from </a:t>
            </a:r>
            <a:r>
              <a:rPr kumimoji="1" lang="en-US" altLang="ja-JP" sz="1100" dirty="0" err="1"/>
              <a:t>Arsene</a:t>
            </a:r>
            <a:r>
              <a:rPr kumimoji="1" lang="en-US" altLang="ja-JP" sz="1100" dirty="0"/>
              <a:t> Wenger. Arsenal's military rulers even said </a:t>
            </a:r>
            <a:r>
              <a:rPr kumimoji="1" lang="en-US" altLang="ja-JP" sz="1100" dirty="0" err="1"/>
              <a:t>Mourinho</a:t>
            </a:r>
            <a:r>
              <a:rPr kumimoji="1" lang="en-US" altLang="ja-JP" sz="1100" dirty="0"/>
              <a:t> "sense of humor". </a:t>
            </a:r>
            <a:endParaRPr kumimoji="1" lang="ja-JP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4375862" y="3249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2680" y="1020318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90382" y="1993639"/>
            <a:ext cx="1871134" cy="192975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tx1"/>
                </a:solidFill>
              </a:rPr>
              <a:t>mourinho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6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S-1-1</a:t>
            </a:r>
            <a:endParaRPr kumimoji="1" lang="ja-JP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0286" y="82489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Regiser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6664" y="1284522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3234448" y="11393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31041" y="1429665"/>
            <a:ext cx="498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32" idx="3"/>
          </p:cNvCxnSpPr>
          <p:nvPr/>
        </p:nvCxnSpPr>
        <p:spPr>
          <a:xfrm>
            <a:off x="2055094" y="679753"/>
            <a:ext cx="621570" cy="61196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2" idx="1"/>
          </p:cNvCxnSpPr>
          <p:nvPr/>
        </p:nvCxnSpPr>
        <p:spPr>
          <a:xfrm>
            <a:off x="3842450" y="1284522"/>
            <a:ext cx="8692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4711652" y="11393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747263" y="152737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Detail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>
            <a:endCxn id="45" idx="1"/>
          </p:cNvCxnSpPr>
          <p:nvPr/>
        </p:nvCxnSpPr>
        <p:spPr>
          <a:xfrm flipV="1">
            <a:off x="5305530" y="1284522"/>
            <a:ext cx="1227159" cy="7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6532689" y="11393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S-3-3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532689" y="1483089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Comment</a:t>
            </a:r>
            <a:endParaRPr kumimoji="1" lang="ja-JP" alt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31335" y="1291779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7985035" y="114663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8096442" y="1473159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414504" y="1289918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439346" y="19491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7997130" y="180404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S-3-5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8406" y="212845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Delete</a:t>
            </a:r>
            <a:endParaRPr kumimoji="1" lang="ja-JP" altLang="en-US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52624" y="1300289"/>
            <a:ext cx="51745" cy="1809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38053" y="1773596"/>
            <a:ext cx="596287" cy="296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S-3-6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2" idx="1"/>
          </p:cNvCxnSpPr>
          <p:nvPr/>
        </p:nvCxnSpPr>
        <p:spPr>
          <a:xfrm flipV="1">
            <a:off x="5978470" y="1921763"/>
            <a:ext cx="559583" cy="10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40304" y="2069929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706918" y="349376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3264702" y="334862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-4-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 useBgFill="1">
        <p:nvSpPr>
          <p:cNvPr id="57" name="Rectangle 56"/>
          <p:cNvSpPr/>
          <p:nvPr/>
        </p:nvSpPr>
        <p:spPr>
          <a:xfrm>
            <a:off x="4755096" y="334862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4</a:t>
            </a:r>
            <a:r>
              <a:rPr kumimoji="1" lang="en-US" altLang="ja-JP" sz="1000" dirty="0" smtClean="0"/>
              <a:t>-2</a:t>
            </a:r>
            <a:endParaRPr kumimoji="1" lang="ja-JP" altLang="en-US" sz="1000" dirty="0"/>
          </a:p>
        </p:txBody>
      </p:sp>
      <p:sp useBgFill="1">
        <p:nvSpPr>
          <p:cNvPr id="78" name="Rectangle 77"/>
          <p:cNvSpPr/>
          <p:nvPr/>
        </p:nvSpPr>
        <p:spPr>
          <a:xfrm>
            <a:off x="6566203" y="237467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-7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6566203" y="2718383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/>
              <a:t>Deactive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3245739" y="3669033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Profile</a:t>
            </a:r>
            <a:endParaRPr kumimoji="1" lang="ja-JP" altLang="en-US" sz="10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852901" y="3487726"/>
            <a:ext cx="8692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239501" y="3493766"/>
            <a:ext cx="24934" cy="22669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55096" y="3669033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Update</a:t>
            </a:r>
            <a:endParaRPr kumimoji="1" lang="ja-JP" altLang="en-US" sz="10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223723" y="4036067"/>
            <a:ext cx="502627" cy="17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/>
          <p:nvPr/>
        </p:nvSpPr>
        <p:spPr>
          <a:xfrm>
            <a:off x="4755096" y="3890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4</a:t>
            </a:r>
            <a:r>
              <a:rPr kumimoji="1" lang="en-US" altLang="ja-JP" sz="1000" dirty="0" smtClean="0"/>
              <a:t>-3</a:t>
            </a:r>
            <a:endParaRPr kumimoji="1" lang="ja-JP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484161" y="4211334"/>
            <a:ext cx="121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004369" y="2530758"/>
            <a:ext cx="561834" cy="5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03" idx="1"/>
          </p:cNvCxnSpPr>
          <p:nvPr/>
        </p:nvCxnSpPr>
        <p:spPr>
          <a:xfrm>
            <a:off x="6004369" y="3109747"/>
            <a:ext cx="5618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/>
          <p:cNvSpPr/>
          <p:nvPr/>
        </p:nvSpPr>
        <p:spPr>
          <a:xfrm>
            <a:off x="6566203" y="296460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-8</a:t>
            </a:r>
            <a:endParaRPr kumimoji="1" lang="ja-JP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374907" y="3254890"/>
            <a:ext cx="1199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Show all </a:t>
            </a:r>
            <a:r>
              <a:rPr kumimoji="1" lang="en-US" altLang="ja-JP" sz="1000" dirty="0"/>
              <a:t>c</a:t>
            </a:r>
            <a:r>
              <a:rPr kumimoji="1" lang="en-US" altLang="ja-JP" sz="1000" dirty="0" smtClean="0"/>
              <a:t>omments</a:t>
            </a:r>
            <a:endParaRPr kumimoji="1" lang="ja-JP" altLang="en-US" sz="1000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4264435" y="4609955"/>
            <a:ext cx="502627" cy="17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/>
          <p:cNvSpPr/>
          <p:nvPr/>
        </p:nvSpPr>
        <p:spPr>
          <a:xfrm>
            <a:off x="4795808" y="44648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4</a:t>
            </a:r>
            <a:r>
              <a:rPr kumimoji="1" lang="en-US" altLang="ja-JP" sz="1000" dirty="0" smtClean="0"/>
              <a:t>-4</a:t>
            </a:r>
            <a:endParaRPr kumimoji="1" lang="ja-JP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698807" y="4785222"/>
            <a:ext cx="91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Show all posts</a:t>
            </a:r>
            <a:endParaRPr kumimoji="1" lang="ja-JP" altLang="en-US" sz="1000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4243953" y="5176586"/>
            <a:ext cx="502627" cy="17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4" name="Rectangle 113"/>
          <p:cNvSpPr/>
          <p:nvPr/>
        </p:nvSpPr>
        <p:spPr>
          <a:xfrm>
            <a:off x="4775326" y="503144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4</a:t>
            </a:r>
            <a:r>
              <a:rPr kumimoji="1" lang="en-US" altLang="ja-JP" sz="1000" dirty="0" smtClean="0"/>
              <a:t>-5</a:t>
            </a:r>
            <a:endParaRPr kumimoji="1" lang="ja-JP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504391" y="5351853"/>
            <a:ext cx="121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Show all comments</a:t>
            </a:r>
            <a:endParaRPr kumimoji="1" lang="ja-JP" altLang="en-US" sz="1000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4235689" y="5743217"/>
            <a:ext cx="502627" cy="17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9" name="Rectangle 118"/>
          <p:cNvSpPr/>
          <p:nvPr/>
        </p:nvSpPr>
        <p:spPr>
          <a:xfrm>
            <a:off x="4767062" y="55980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4</a:t>
            </a:r>
            <a:r>
              <a:rPr kumimoji="1" lang="en-US" altLang="ja-JP" sz="1000" dirty="0" smtClean="0"/>
              <a:t>-6</a:t>
            </a:r>
            <a:endParaRPr kumimoji="1" lang="ja-JP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496127" y="5918484"/>
            <a:ext cx="153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Show all posts </a:t>
            </a:r>
            <a:r>
              <a:rPr kumimoji="1" lang="en-US" altLang="ja-JP" sz="1000" dirty="0" err="1" smtClean="0"/>
              <a:t>deactive</a:t>
            </a:r>
            <a:endParaRPr kumimoji="1" lang="ja-JP" altLang="en-US" sz="1000" dirty="0"/>
          </a:p>
        </p:txBody>
      </p:sp>
      <p:cxnSp>
        <p:nvCxnSpPr>
          <p:cNvPr id="121" name="Straight Arrow Connector 120"/>
          <p:cNvCxnSpPr>
            <a:endCxn id="122" idx="1"/>
          </p:cNvCxnSpPr>
          <p:nvPr/>
        </p:nvCxnSpPr>
        <p:spPr>
          <a:xfrm flipV="1">
            <a:off x="5339044" y="5743217"/>
            <a:ext cx="1227159" cy="7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2" name="Rectangle 121"/>
          <p:cNvSpPr/>
          <p:nvPr/>
        </p:nvSpPr>
        <p:spPr>
          <a:xfrm>
            <a:off x="6566203" y="55980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-4-7</a:t>
            </a:r>
            <a:endParaRPr kumimoji="1" lang="ja-JP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66203" y="5941784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2696471" y="64661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/>
          <p:cNvSpPr/>
          <p:nvPr/>
        </p:nvSpPr>
        <p:spPr>
          <a:xfrm>
            <a:off x="3254255" y="63331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6</a:t>
            </a:r>
            <a:r>
              <a:rPr kumimoji="1"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250848" y="662343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696471" y="59208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9" name="Rectangle 128"/>
          <p:cNvSpPr/>
          <p:nvPr/>
        </p:nvSpPr>
        <p:spPr>
          <a:xfrm>
            <a:off x="3254255" y="57878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-5-1</a:t>
            </a:r>
            <a:endParaRPr kumimoji="1" lang="ja-JP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250848" y="6078123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</a:t>
            </a:r>
            <a:endParaRPr kumimoji="1" lang="ja-JP" altLang="en-US" sz="10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898664" y="66765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32" name="Rectangle 131"/>
          <p:cNvSpPr/>
          <p:nvPr/>
        </p:nvSpPr>
        <p:spPr>
          <a:xfrm>
            <a:off x="1456448" y="5346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453041" y="824896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4143724" y="1289918"/>
            <a:ext cx="20482" cy="12408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168566" y="19491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/>
          <p:cNvSpPr/>
          <p:nvPr/>
        </p:nvSpPr>
        <p:spPr>
          <a:xfrm>
            <a:off x="4726350" y="180404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-9</a:t>
            </a:r>
            <a:endParaRPr kumimoji="1" lang="ja-JP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797626" y="2128452"/>
            <a:ext cx="529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164206" y="2527073"/>
            <a:ext cx="590890" cy="9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/>
          <p:cNvSpPr/>
          <p:nvPr/>
        </p:nvSpPr>
        <p:spPr>
          <a:xfrm>
            <a:off x="4755096" y="23819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-10</a:t>
            </a:r>
            <a:endParaRPr kumimoji="1" lang="ja-JP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826372" y="2706340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earch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1"/>
            <a:ext cx="4919133" cy="409448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966" y="868225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668" y="997795"/>
            <a:ext cx="1818412" cy="219137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867" y="1007549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307840" y="978049"/>
            <a:ext cx="623146" cy="284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Sign in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37469"/>
              </p:ext>
            </p:extLst>
          </p:nvPr>
        </p:nvGraphicFramePr>
        <p:xfrm>
          <a:off x="5173132" y="869583"/>
          <a:ext cx="3903137" cy="294373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Sign</a:t>
                      </a:r>
                      <a:r>
                        <a:rPr kumimoji="1" lang="en-US" altLang="ja-JP" sz="1000" baseline="0" dirty="0" smtClean="0"/>
                        <a:t> 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0865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9186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10408" y="4174027"/>
            <a:ext cx="69855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44722" y="3612709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60648" y="3612709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92831" y="16680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44938" y="41660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-1-</a:t>
            </a:r>
            <a:r>
              <a:rPr kumimoji="1" lang="en-US" altLang="ja-JP" dirty="0"/>
              <a:t>2</a:t>
            </a:r>
            <a:r>
              <a:rPr kumimoji="1" lang="en-US" altLang="ja-JP" dirty="0" smtClean="0"/>
              <a:t> 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550712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7888" y="1031805"/>
            <a:ext cx="1809078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9562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48667" y="969217"/>
            <a:ext cx="6096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 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Sign in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40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/accounts/login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76716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64819"/>
              </p:ext>
            </p:extLst>
          </p:nvPr>
        </p:nvGraphicFramePr>
        <p:xfrm>
          <a:off x="5019039" y="876073"/>
          <a:ext cx="3921760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7201"/>
                <a:gridCol w="922766"/>
                <a:gridCol w="1073089"/>
                <a:gridCol w="1107320"/>
                <a:gridCol w="46138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35516" y="35060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156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8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-2-1 Home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4961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526" y="876073"/>
            <a:ext cx="12191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5465" y="1020318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31853" y="10203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28176" y="983892"/>
            <a:ext cx="7721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/>
              <a:t> 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569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/posts/</a:t>
            </a:r>
            <a:r>
              <a:rPr kumimoji="1" lang="en-US" altLang="ja-JP" sz="1050" dirty="0" err="1" smtClean="0"/>
              <a:t>getallactive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7963"/>
              </p:ext>
            </p:extLst>
          </p:nvPr>
        </p:nvGraphicFramePr>
        <p:xfrm>
          <a:off x="5130799" y="869583"/>
          <a:ext cx="3945470" cy="42016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9360"/>
                <a:gridCol w="1003212"/>
                <a:gridCol w="733691"/>
                <a:gridCol w="1317498"/>
                <a:gridCol w="531709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user’s </a:t>
                      </a:r>
                      <a:r>
                        <a:rPr kumimoji="1" lang="en-US" altLang="ja-JP" sz="1000" dirty="0"/>
                        <a:t>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S-4-1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 create posts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S-3-9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all posts by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66041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5862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5247" y="243629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1977" y="2491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3599" y="2504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21034" y="28312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1883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1433" y="243629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1433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713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0288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68706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55986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759269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5" name="TextBox 54"/>
          <p:cNvSpPr txBox="1"/>
          <p:nvPr/>
        </p:nvSpPr>
        <p:spPr>
          <a:xfrm>
            <a:off x="75768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4967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3166542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3164960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52240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761299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759717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6997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3168572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3166990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4270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4" name="Rectangle 3"/>
          <p:cNvSpPr/>
          <p:nvPr/>
        </p:nvSpPr>
        <p:spPr>
          <a:xfrm>
            <a:off x="507419" y="2169865"/>
            <a:ext cx="1231991" cy="266427"/>
          </a:xfrm>
          <a:prstGeom prst="rect">
            <a:avLst/>
          </a:prstGeom>
          <a:ln w="3175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10 new posts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4427786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 rot="10800000" flipV="1">
            <a:off x="4427786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061805" y="129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6539" y="154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0382" y="1993639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44495" y="197723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59716" y="1964272"/>
            <a:ext cx="1058923" cy="222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Create Posts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231571" y="222294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661" y="19642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-3-2 Details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51409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3408" y="1021645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730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4257040" y="983891"/>
            <a:ext cx="728132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009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/posts/</a:t>
            </a:r>
            <a:r>
              <a:rPr kumimoji="1" lang="en-US" altLang="ja-JP" sz="1050" dirty="0" smtClean="0"/>
              <a:t>1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03402"/>
              </p:ext>
            </p:extLst>
          </p:nvPr>
        </p:nvGraphicFramePr>
        <p:xfrm>
          <a:off x="5173132" y="869583"/>
          <a:ext cx="3903137" cy="518286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65203"/>
                <a:gridCol w="653064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user’s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Author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 user’s comments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S-4-1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all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edit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Deactive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Hide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</a:t>
                      </a:r>
                      <a:r>
                        <a:rPr kumimoji="1" lang="en-US" altLang="ja-JP" sz="1000" dirty="0" err="1" smtClean="0"/>
                        <a:t>Comemnts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07285" y="775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4793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93755" y="166801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6563" y="2540865"/>
            <a:ext cx="106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Chelsea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1950" y="2787086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683" y="3002530"/>
            <a:ext cx="3328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100" dirty="0" err="1" smtClean="0"/>
              <a:t>Mourinho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/>
              <a:t>appealed penalized clubs violate the Fair Finance, he received pout from </a:t>
            </a:r>
            <a:r>
              <a:rPr kumimoji="1" lang="en-US" altLang="ja-JP" sz="1100" dirty="0" err="1"/>
              <a:t>Arsene</a:t>
            </a:r>
            <a:r>
              <a:rPr kumimoji="1" lang="en-US" altLang="ja-JP" sz="1100" dirty="0"/>
              <a:t> Wenger. Arsenal's military rulers even said </a:t>
            </a:r>
            <a:r>
              <a:rPr kumimoji="1" lang="en-US" altLang="ja-JP" sz="1100" dirty="0" err="1"/>
              <a:t>Mourinho</a:t>
            </a:r>
            <a:r>
              <a:rPr kumimoji="1" lang="en-US" altLang="ja-JP" sz="1100" dirty="0"/>
              <a:t> "sense of humor". But Wenger seems to have forgotten that </a:t>
            </a:r>
            <a:r>
              <a:rPr kumimoji="1" lang="en-US" altLang="ja-JP" sz="1100" dirty="0" err="1"/>
              <a:t>Mourinho</a:t>
            </a:r>
            <a:r>
              <a:rPr kumimoji="1" lang="en-US" altLang="ja-JP" sz="1100" dirty="0"/>
              <a:t> was calculated very carefully before suddenly standing on the side of ... Michel </a:t>
            </a:r>
            <a:r>
              <a:rPr kumimoji="1" lang="en-US" altLang="ja-JP" sz="1100" dirty="0" err="1"/>
              <a:t>Platini</a:t>
            </a:r>
            <a:r>
              <a:rPr kumimoji="1" lang="en-US" altLang="ja-JP" sz="1100" dirty="0"/>
              <a:t>.</a:t>
            </a:r>
            <a:endParaRPr kumimoji="1" lang="ja-JP" alt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986856" y="4196080"/>
            <a:ext cx="3161811" cy="223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comments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8093" y="5092154"/>
            <a:ext cx="2759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100" dirty="0" smtClean="0"/>
              <a:t>I love Chelsea</a:t>
            </a:r>
            <a:endParaRPr kumimoji="1" lang="ja-JP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1377308" y="4884450"/>
            <a:ext cx="1959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:54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| Author: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le.dong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62774" y="4533224"/>
            <a:ext cx="585893" cy="252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22416" y="5488264"/>
            <a:ext cx="3126251" cy="25213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all comments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89598" y="252907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7993" y="275630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9130" y="27870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36720" y="32947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35341" y="48459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53314" y="509215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25403" y="548826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 flipV="1">
            <a:off x="4484793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4484793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3336579" y="2808867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3815332" y="2808867"/>
            <a:ext cx="563627" cy="193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deactive</a:t>
            </a:r>
            <a:endParaRPr lang="en-US" sz="800" dirty="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3551763" y="4894917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 rot="10800000" flipV="1">
            <a:off x="4030517" y="4894917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3607285" y="510754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66559" y="252907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95452" y="252907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10636" y="5136854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2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</a:t>
            </a:r>
            <a:r>
              <a:rPr kumimoji="1" lang="en-US" altLang="ja-JP" dirty="0" smtClean="0"/>
              <a:t>4-1</a:t>
            </a:r>
            <a:r>
              <a:rPr kumimoji="1" lang="en-US" altLang="ja-JP" dirty="0" smtClean="0"/>
              <a:t>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51409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3408" y="1021645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730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4257040" y="983891"/>
            <a:ext cx="728132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1528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/account/</a:t>
            </a:r>
            <a:r>
              <a:rPr kumimoji="1" lang="en-US" altLang="ja-JP" sz="1050" dirty="0" smtClean="0"/>
              <a:t>1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56545"/>
              </p:ext>
            </p:extLst>
          </p:nvPr>
        </p:nvGraphicFramePr>
        <p:xfrm>
          <a:off x="5173132" y="869583"/>
          <a:ext cx="3903137" cy="492493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65203"/>
                <a:gridCol w="653064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</a:t>
                      </a:r>
                      <a:r>
                        <a:rPr kumimoji="1" lang="en-US" altLang="ja-JP" sz="1000" baseline="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Information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Information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Information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Information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Create 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Information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create date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edit user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-4-2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change password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-4-3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show all posts of user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-4-4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Show All </a:t>
                      </a:r>
                      <a:r>
                        <a:rPr kumimoji="1" lang="en-US" altLang="ja-JP" sz="1000" dirty="0" err="1" smtClean="0"/>
                        <a:t>Comemnts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show all comments of user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-4-5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Show All Posts </a:t>
                      </a:r>
                      <a:r>
                        <a:rPr kumimoji="1" lang="en-US" altLang="ja-JP" sz="1000" dirty="0" err="1" smtClean="0"/>
                        <a:t>Deactive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 page</a:t>
                      </a:r>
                      <a:r>
                        <a:rPr kumimoji="1" lang="en-US" altLang="ja-JP" sz="1000" baseline="0" dirty="0" smtClean="0"/>
                        <a:t> s</a:t>
                      </a:r>
                      <a:r>
                        <a:rPr kumimoji="1" lang="en-US" altLang="ja-JP" sz="1000" dirty="0" smtClean="0"/>
                        <a:t>how all posts </a:t>
                      </a:r>
                      <a:r>
                        <a:rPr kumimoji="1" lang="en-US" altLang="ja-JP" sz="1000" dirty="0" err="1" smtClean="0"/>
                        <a:t>deactive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-4-6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07285" y="775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4793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93755" y="166801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 flipV="1">
            <a:off x="4484793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4484793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1324234" y="5142522"/>
            <a:ext cx="676621" cy="320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2239866" y="5153836"/>
            <a:ext cx="1145547" cy="309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Change Password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260648" y="3122605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260648" y="3612709"/>
            <a:ext cx="722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0648" y="4111060"/>
            <a:ext cx="740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207896" y="2618492"/>
            <a:ext cx="597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Le.dong</a:t>
            </a:r>
            <a:endParaRPr kumimoji="1" lang="ja-JP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07896" y="3105770"/>
            <a:ext cx="1251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Le.dong@gmail.com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207896" y="3612709"/>
            <a:ext cx="277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le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197736" y="4152484"/>
            <a:ext cx="44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dong</a:t>
            </a:r>
            <a:endParaRPr kumimoji="1" lang="ja-JP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260648" y="4611043"/>
            <a:ext cx="84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 Date:</a:t>
            </a:r>
            <a:endParaRPr kumimoji="1" lang="ja-JP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68032" y="4611043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2015-02-01 00:00:00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3734" y="312260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7285" y="361270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23734" y="41110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94123" y="258920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23734" y="46080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1212" y="54992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05994" y="54912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 rot="10800000" flipV="1">
            <a:off x="584025" y="2001276"/>
            <a:ext cx="1249402" cy="313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Show All posts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765787" y="234999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rot="10800000" flipV="1">
            <a:off x="1841259" y="1994261"/>
            <a:ext cx="1344834" cy="320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Show All Comments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389656" y="234298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0800000" flipV="1">
            <a:off x="3186093" y="1994261"/>
            <a:ext cx="1298700" cy="320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Show Posts </a:t>
            </a:r>
            <a:r>
              <a:rPr lang="en-US" sz="1000" dirty="0" err="1" smtClean="0"/>
              <a:t>Deactive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623734" y="235371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0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</a:t>
            </a:r>
            <a:r>
              <a:rPr kumimoji="1" lang="en-US" altLang="ja-JP" dirty="0"/>
              <a:t>4</a:t>
            </a:r>
            <a:r>
              <a:rPr kumimoji="1" lang="en-US" altLang="ja-JP" dirty="0" smtClean="0"/>
              <a:t>-</a:t>
            </a:r>
            <a:r>
              <a:rPr kumimoji="1" lang="en-US" altLang="ja-JP" dirty="0"/>
              <a:t>2</a:t>
            </a:r>
            <a:r>
              <a:rPr kumimoji="1" lang="en-US" altLang="ja-JP" dirty="0" smtClean="0"/>
              <a:t> Update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51409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3408" y="1021645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730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4257040" y="983891"/>
            <a:ext cx="728132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/account</a:t>
            </a:r>
            <a:r>
              <a:rPr kumimoji="1" lang="en-US" altLang="ja-JP" sz="1050" dirty="0" smtClean="0"/>
              <a:t>/update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58618"/>
              </p:ext>
            </p:extLst>
          </p:nvPr>
        </p:nvGraphicFramePr>
        <p:xfrm>
          <a:off x="5173132" y="869583"/>
          <a:ext cx="3903137" cy="32708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65203"/>
                <a:gridCol w="653064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Button 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update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07285" y="775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4793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7975" y="168614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 flipV="1">
            <a:off x="4484793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4484793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10408" y="4702347"/>
            <a:ext cx="69855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0648" y="3122605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23734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44722" y="3612709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60648" y="3612709"/>
            <a:ext cx="722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389013" y="466550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23734" y="40411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44722" y="4111060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75000"/>
                  </a:schemeClr>
                </a:solidFill>
              </a:rPr>
              <a:t>Firstname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0648" y="4111060"/>
            <a:ext cx="740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664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6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</a:t>
            </a:r>
            <a:r>
              <a:rPr kumimoji="1" lang="en-US" altLang="ja-JP" dirty="0"/>
              <a:t>4</a:t>
            </a:r>
            <a:r>
              <a:rPr kumimoji="1" lang="en-US" altLang="ja-JP" dirty="0" smtClean="0"/>
              <a:t>-</a:t>
            </a:r>
            <a:r>
              <a:rPr kumimoji="1" lang="en-US" altLang="ja-JP" dirty="0" smtClean="0"/>
              <a:t>3</a:t>
            </a:r>
            <a:r>
              <a:rPr kumimoji="1" lang="en-US" altLang="ja-JP" dirty="0" smtClean="0"/>
              <a:t> Change 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368808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3408" y="1021645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730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4257040" y="983891"/>
            <a:ext cx="728132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7184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</a:t>
            </a:r>
            <a:r>
              <a:rPr kumimoji="1" lang="en-US" altLang="ja-JP" sz="1050" dirty="0" smtClean="0"/>
              <a:t>account</a:t>
            </a:r>
            <a:r>
              <a:rPr kumimoji="1" lang="en-US" altLang="ja-JP" sz="1050" dirty="0" smtClean="0"/>
              <a:t>/</a:t>
            </a:r>
            <a:r>
              <a:rPr kumimoji="1" lang="en-US" altLang="ja-JP" sz="1050" dirty="0" err="1" smtClean="0"/>
              <a:t>changepass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24078"/>
              </p:ext>
            </p:extLst>
          </p:nvPr>
        </p:nvGraphicFramePr>
        <p:xfrm>
          <a:off x="5173132" y="869583"/>
          <a:ext cx="3903137" cy="26166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65203"/>
                <a:gridCol w="653064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07285" y="775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4793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55408" y="168614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 flipV="1">
            <a:off x="4484793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4484793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Old pass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29054" y="3777787"/>
            <a:ext cx="69855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Submit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119205" y="2589203"/>
            <a:ext cx="92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Old Password: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119205" y="3122605"/>
            <a:ext cx="985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07659" y="374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4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Words>1847</Words>
  <Application>Microsoft Macintosh PowerPoint</Application>
  <PresentationFormat>On-screen Show (4:3)</PresentationFormat>
  <Paragraphs>650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dong phuong</cp:lastModifiedBy>
  <cp:revision>181</cp:revision>
  <dcterms:created xsi:type="dcterms:W3CDTF">2014-12-08T01:47:50Z</dcterms:created>
  <dcterms:modified xsi:type="dcterms:W3CDTF">2015-02-12T04:21:17Z</dcterms:modified>
  <cp:category/>
</cp:coreProperties>
</file>