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8473D-B19C-4747-A3BB-08942AA2C81E}">
          <p14:sldIdLst>
            <p14:sldId id="257"/>
            <p14:sldId id="256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9753" autoAdjust="0"/>
  </p:normalViewPr>
  <p:slideViewPr>
    <p:cSldViewPr snapToGrid="0" snapToObjects="1">
      <p:cViewPr varScale="1">
        <p:scale>
          <a:sx n="141" d="100"/>
          <a:sy n="141" d="100"/>
        </p:scale>
        <p:origin x="-2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1/21/15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2015/01/19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サブタイトル 1"/>
          <p:cNvSpPr txBox="1">
            <a:spLocks/>
          </p:cNvSpPr>
          <p:nvPr/>
        </p:nvSpPr>
        <p:spPr>
          <a:xfrm>
            <a:off x="118062" y="6516926"/>
            <a:ext cx="995462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Author: Tri Le</a:t>
            </a:r>
            <a:endParaRPr lang="ja-JP" altLang="en-US" sz="900" b="1" dirty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9971" y="0"/>
            <a:ext cx="203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82067"/>
              </p:ext>
            </p:extLst>
          </p:nvPr>
        </p:nvGraphicFramePr>
        <p:xfrm>
          <a:off x="5156198" y="1009450"/>
          <a:ext cx="3903137" cy="8757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Enter</a:t>
                      </a:r>
                      <a:r>
                        <a:rPr kumimoji="1" lang="en-US" altLang="ja-JP" sz="1000" baseline="0" dirty="0" smtClean="0"/>
                        <a:t> to send edit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7129" y="3816348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7123" y="4197357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2869" y="4258872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7117" y="4578366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639881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4755" y="37525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9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-3-7 Change 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39191"/>
              </p:ext>
            </p:extLst>
          </p:nvPr>
        </p:nvGraphicFramePr>
        <p:xfrm>
          <a:off x="5173132" y="1020012"/>
          <a:ext cx="3903137" cy="17045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28919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5136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1148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 password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7354" y="2566857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Current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2891945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Change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8813" y="31731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2506" y="3191577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8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-5-1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Register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92670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Input confirm password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77756" y="3242768"/>
            <a:ext cx="95623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Avatar link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817098" y="3125677"/>
            <a:ext cx="416550" cy="42613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1721" y="31534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1335" y="312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7637" y="398963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037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5952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2050" y="34879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110067" y="973675"/>
            <a:ext cx="4919133" cy="43947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58043" y="3607733"/>
            <a:ext cx="4668595" cy="1684382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1022" y="1810485"/>
            <a:ext cx="4668595" cy="1684382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-6-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Search result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8964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result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2658"/>
              </p:ext>
            </p:extLst>
          </p:nvPr>
        </p:nvGraphicFramePr>
        <p:xfrm>
          <a:off x="5173132" y="1020012"/>
          <a:ext cx="3903137" cy="34560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Display search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+ 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Append first name and last</a:t>
                      </a:r>
                      <a:r>
                        <a:rPr kumimoji="1" lang="en-US" altLang="ja-JP" sz="1000" baseline="0" dirty="0" smtClean="0"/>
                        <a:t> name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Join date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username,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post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1022" y="1912760"/>
            <a:ext cx="1923801" cy="741945"/>
            <a:chOff x="231022" y="1912760"/>
            <a:chExt cx="1923801" cy="741945"/>
          </a:xfrm>
        </p:grpSpPr>
        <p:sp>
          <p:nvSpPr>
            <p:cNvPr id="32" name="TextBox 31"/>
            <p:cNvSpPr txBox="1"/>
            <p:nvPr/>
          </p:nvSpPr>
          <p:spPr>
            <a:xfrm>
              <a:off x="1369114" y="1912760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1022" y="2035871"/>
              <a:ext cx="1923801" cy="618834"/>
              <a:chOff x="231022" y="2035871"/>
              <a:chExt cx="1923801" cy="6188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31022" y="22322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33751" y="2187907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08226" y="2208674"/>
                <a:ext cx="68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ja-JP" sz="1000" dirty="0" smtClean="0"/>
                  <a:t>Tri Le</a:t>
                </a:r>
                <a:endParaRPr kumimoji="1" lang="ja-JP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8659" y="2035871"/>
                <a:ext cx="589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/>
                  <a:t>tri.le.89</a:t>
                </a:r>
                <a:endParaRPr kumimoji="1" lang="ja-JP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7904" y="2439261"/>
                <a:ext cx="11369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Join date: </a:t>
                </a:r>
                <a:r>
                  <a:rPr kumimoji="1" lang="en-US" altLang="ja-JP" sz="800" i="1" dirty="0">
                    <a:solidFill>
                      <a:schemeClr val="bg1">
                        <a:lumMod val="65000"/>
                      </a:schemeClr>
                    </a:solidFill>
                  </a:rPr>
                  <a:t>08/12/</a:t>
                </a:r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2015</a:t>
                </a:r>
                <a:endParaRPr kumimoji="1" lang="ja-JP" altLang="en-US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0506" y="2092751"/>
                <a:ext cx="557218" cy="5311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Image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Tri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035611" y="37510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Tri </a:t>
            </a:r>
            <a:r>
              <a:rPr kumimoji="1" lang="en-US" altLang="ja-JP" sz="1000" dirty="0" err="1" smtClean="0"/>
              <a:t>Nho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</a:t>
            </a:r>
            <a:r>
              <a:rPr kumimoji="1" lang="en-US" altLang="ja-JP" sz="1000" dirty="0" smtClean="0"/>
              <a:t>dummy </a:t>
            </a:r>
            <a:r>
              <a:rPr kumimoji="1" lang="en-US" altLang="ja-JP" sz="1000" dirty="0"/>
              <a:t>text of the print … </a:t>
            </a:r>
            <a:r>
              <a:rPr kumimoji="1" lang="en-US" altLang="ja-JP" sz="1000" dirty="0" smtClean="0"/>
              <a:t>tri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17427" y="2045004"/>
            <a:ext cx="1664317" cy="618834"/>
            <a:chOff x="2835441" y="1702738"/>
            <a:chExt cx="1664317" cy="618834"/>
          </a:xfrm>
        </p:grpSpPr>
        <p:sp>
          <p:nvSpPr>
            <p:cNvPr id="45" name="TextBox 44"/>
            <p:cNvSpPr txBox="1"/>
            <p:nvPr/>
          </p:nvSpPr>
          <p:spPr>
            <a:xfrm>
              <a:off x="3363594" y="1702738"/>
              <a:ext cx="718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/>
                <a:t>n</a:t>
              </a:r>
              <a:r>
                <a:rPr kumimoji="1" lang="en-US" altLang="ja-JP" sz="1000" dirty="0" err="1" smtClean="0"/>
                <a:t>goctri.bd</a:t>
              </a:r>
              <a:endParaRPr kumimoji="1" lang="ja-JP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62839" y="2106128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08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/02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2014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3161" y="1875541"/>
              <a:ext cx="68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Ngoc Tri</a:t>
              </a:r>
              <a:endParaRPr kumimoji="1" lang="ja-JP" altLang="en-US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35441" y="1759618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Image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8451" y="2756858"/>
            <a:ext cx="1664317" cy="618834"/>
            <a:chOff x="516465" y="2414592"/>
            <a:chExt cx="1664317" cy="618834"/>
          </a:xfrm>
        </p:grpSpPr>
        <p:sp>
          <p:nvSpPr>
            <p:cNvPr id="52" name="TextBox 51"/>
            <p:cNvSpPr txBox="1"/>
            <p:nvPr/>
          </p:nvSpPr>
          <p:spPr>
            <a:xfrm>
              <a:off x="1044618" y="2414592"/>
              <a:ext cx="608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thanhtri</a:t>
              </a:r>
              <a:endParaRPr kumimoji="1" lang="ja-JP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43863" y="2817982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03/11/2013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34185" y="2587395"/>
              <a:ext cx="68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err="1" smtClean="0"/>
                <a:t>Thanh</a:t>
              </a:r>
              <a:r>
                <a:rPr kumimoji="1" lang="en-US" altLang="ja-JP" sz="1000" dirty="0" smtClean="0"/>
                <a:t> Tri</a:t>
              </a:r>
              <a:endParaRPr kumimoji="1" lang="ja-JP" altLang="en-US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6465" y="2471472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Image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57638" y="23942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415" y="1668075"/>
            <a:ext cx="536098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User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75732" y="3462873"/>
            <a:ext cx="536098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Post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7727" y="31910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88334" y="39292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82741" y="4935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7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0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-7-1 New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80796"/>
              </p:ext>
            </p:extLst>
          </p:nvPr>
        </p:nvGraphicFramePr>
        <p:xfrm>
          <a:off x="5156198" y="1009450"/>
          <a:ext cx="3903137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New post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dolor sit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amet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consectetur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adipiscing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elit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i="1" dirty="0" smtClean="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16578" y="4175778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88368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5276" y="4175778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Preview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7104" y="42982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3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-7-1 Preview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73943"/>
              </p:ext>
            </p:extLst>
          </p:nvPr>
        </p:nvGraphicFramePr>
        <p:xfrm>
          <a:off x="5156198" y="1009450"/>
          <a:ext cx="3903137" cy="10504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Back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Back to edit new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br>
                        <a:rPr kumimoji="1" lang="en-US" altLang="ja-JP" sz="1000" dirty="0" smtClean="0">
                          <a:latin typeface="Calibri"/>
                          <a:cs typeface="Calibri"/>
                        </a:rPr>
                      </a:b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Submit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Submit new post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2576" y="16773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b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9" y="1863872"/>
            <a:ext cx="162852" cy="162852"/>
          </a:xfrm>
          <a:prstGeom prst="rect">
            <a:avLst/>
          </a:prstGeom>
        </p:spPr>
      </p:pic>
      <p:pic>
        <p:nvPicPr>
          <p:cNvPr id="10" name="Picture 9" descr="574984-Tick-1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56" y="1852505"/>
            <a:ext cx="176799" cy="17679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34983" y="16766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11901" y="867897"/>
            <a:ext cx="680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Welcome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6402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683747" y="1407892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874934" y="141636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detail</a:t>
            </a:r>
            <a:endParaRPr kumimoji="1" lang="ja-JP" altLang="en-US" sz="10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23" y="1303874"/>
            <a:ext cx="2455" cy="14277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13117" y="2027138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2931616" y="189167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-3-3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8411" y="334435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10627" y="319558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1768411" y="30540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-5-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03215" y="2164352"/>
            <a:ext cx="75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731837" y="3987837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result</a:t>
            </a:r>
            <a:endParaRPr kumimoji="1" lang="ja-JP" alt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19088" y="383906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1776872" y="36975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-6-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521578" y="2594421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2940077" y="245895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-3-4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11676" y="2731635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776866" y="4580521"/>
            <a:ext cx="680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post</a:t>
            </a:r>
            <a:endParaRPr kumimoji="1" lang="ja-JP" alt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19082" y="443175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76866" y="429023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-7-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cxnSp>
        <p:nvCxnSpPr>
          <p:cNvPr id="69" name="Straight Arrow Connector 68"/>
          <p:cNvCxnSpPr>
            <a:stCxn id="42" idx="3"/>
            <a:endCxn id="70" idx="1"/>
          </p:cNvCxnSpPr>
          <p:nvPr/>
        </p:nvCxnSpPr>
        <p:spPr>
          <a:xfrm>
            <a:off x="3519322" y="1296617"/>
            <a:ext cx="1626615" cy="1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/>
          <p:cNvSpPr/>
          <p:nvPr/>
        </p:nvSpPr>
        <p:spPr>
          <a:xfrm>
            <a:off x="5145937" y="115336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-5</a:t>
            </a:r>
            <a:endParaRPr kumimoji="1" lang="ja-JP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100195" y="1435184"/>
            <a:ext cx="644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post</a:t>
            </a:r>
            <a:endParaRPr kumimoji="1" lang="ja-JP" alt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735377" y="1297297"/>
            <a:ext cx="2455" cy="86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38378" y="2045962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/>
          <p:cNvSpPr/>
          <p:nvPr/>
        </p:nvSpPr>
        <p:spPr>
          <a:xfrm>
            <a:off x="5156877" y="19104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-3-6</a:t>
            </a:r>
            <a:endParaRPr kumimoji="1" lang="ja-JP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128476" y="2183176"/>
            <a:ext cx="916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comment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>
            <a:endCxn id="77" idx="1"/>
          </p:cNvCxnSpPr>
          <p:nvPr/>
        </p:nvCxnSpPr>
        <p:spPr>
          <a:xfrm>
            <a:off x="3538723" y="2054720"/>
            <a:ext cx="1619834" cy="557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5158557" y="246717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-3-7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70765" y="2728453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812046" y="4567886"/>
            <a:ext cx="85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Preview post</a:t>
            </a:r>
            <a:endParaRPr kumimoji="1" lang="ja-JP" altLang="en-US" sz="1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2929137" y="428660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-7-2</a:t>
            </a:r>
            <a:endParaRPr kumimoji="1" lang="ja-JP" altLang="en-US" sz="1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82293" y="443175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0" idx="3"/>
            <a:endCxn id="45" idx="3"/>
          </p:cNvCxnSpPr>
          <p:nvPr/>
        </p:nvCxnSpPr>
        <p:spPr>
          <a:xfrm flipH="1">
            <a:off x="3527783" y="1298507"/>
            <a:ext cx="2216800" cy="3133243"/>
          </a:xfrm>
          <a:prstGeom prst="bentConnector3">
            <a:avLst>
              <a:gd name="adj1" fmla="val -2412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Welcome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chemeClr val="bg1"/>
                </a:solidFill>
              </a:rPr>
              <a:t>Login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19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59024"/>
              </p:ext>
            </p:extLst>
          </p:nvPr>
        </p:nvGraphicFramePr>
        <p:xfrm>
          <a:off x="5173132" y="1020012"/>
          <a:ext cx="3903137" cy="3630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post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6772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549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3324" y="136320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6" y="18899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183" y="16094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4562" y="17807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01106" y="179131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297" y="19726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673" y="19964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-2-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rgbClr val="FFFFFF"/>
                </a:solidFill>
              </a:rPr>
              <a:t>Login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8841"/>
              </p:ext>
            </p:extLst>
          </p:nvPr>
        </p:nvGraphicFramePr>
        <p:xfrm>
          <a:off x="5173132" y="1020012"/>
          <a:ext cx="3903137" cy="13083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31496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7712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477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Login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7354" y="2824513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3149601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051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29631"/>
              </p:ext>
            </p:extLst>
          </p:nvPr>
        </p:nvGraphicFramePr>
        <p:xfrm>
          <a:off x="5173132" y="1011545"/>
          <a:ext cx="3903137" cy="49026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Edit profile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Hover</a:t>
                      </a:r>
                      <a:r>
                        <a:rPr kumimoji="1" lang="en-US" altLang="ja-JP" sz="1000" baseline="0" dirty="0" smtClean="0"/>
                        <a:t> =&gt; Show logout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-7-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sort by create date time and paging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14118" y="18336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937" y="14725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6" y="18899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183" y="16094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4562" y="17807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59875" y="17375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297" y="186000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37909" y="207076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3316" y="230762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376" y="25108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0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-3-2 Post detail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1784"/>
              </p:ext>
            </p:extLst>
          </p:nvPr>
        </p:nvGraphicFramePr>
        <p:xfrm>
          <a:off x="5156198" y="1009450"/>
          <a:ext cx="3903137" cy="32203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Commenter avatar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S-3-6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4652" y="38246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8397" y="2227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811" y="38246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7129" y="3816348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7123" y="4197357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2869" y="4258872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7117" y="4578366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639881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46" y="4292740"/>
            <a:ext cx="125450" cy="125450"/>
          </a:xfrm>
          <a:prstGeom prst="rect">
            <a:avLst/>
          </a:prstGeo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33" y="4278491"/>
            <a:ext cx="156633" cy="15663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35989" y="43636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59771" y="436281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5780" y="45866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34983" y="16766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2576" y="16773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4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-3-3 Edit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Update profile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84849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S-3-7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Edit profile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17098" y="3630753"/>
            <a:ext cx="1533658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/>
              <a:t>Change password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77756" y="3242768"/>
            <a:ext cx="95623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Avatar link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username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817098" y="3125677"/>
            <a:ext cx="416550" cy="42613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1721" y="31534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1335" y="312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3784" y="41487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74260" y="3986687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0017" y="41397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6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-3-4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05947"/>
              </p:ext>
            </p:extLst>
          </p:nvPr>
        </p:nvGraphicFramePr>
        <p:xfrm>
          <a:off x="5173132" y="1011545"/>
          <a:ext cx="3903137" cy="12028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Edit profile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Hover</a:t>
                      </a:r>
                      <a:r>
                        <a:rPr kumimoji="1" lang="en-US" altLang="ja-JP" sz="1000" baseline="0" dirty="0" smtClean="0"/>
                        <a:t> =&gt; Show logout popup menu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73733" y="1284317"/>
            <a:ext cx="5464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5447" y="13020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92275" y="1004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-3-5 Edit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33555"/>
              </p:ext>
            </p:extLst>
          </p:nvPr>
        </p:nvGraphicFramePr>
        <p:xfrm>
          <a:off x="5156198" y="1009450"/>
          <a:ext cx="3903137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Blog 1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b="1" dirty="0" err="1">
                <a:solidFill>
                  <a:schemeClr val="tx1"/>
                </a:solidFill>
              </a:rPr>
              <a:t>Lorem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Curabitur</a:t>
            </a:r>
            <a:r>
              <a:rPr lang="en-US" sz="800" dirty="0">
                <a:solidFill>
                  <a:schemeClr val="tx1"/>
                </a:solidFill>
              </a:rPr>
              <a:t> vitae tempus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lacinia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eros</a:t>
            </a:r>
            <a:r>
              <a:rPr lang="en-US" sz="800" dirty="0">
                <a:solidFill>
                  <a:schemeClr val="tx1"/>
                </a:solidFill>
              </a:rPr>
              <a:t>, vitae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felis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libero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volutpat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egestas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bibendum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lacus quam, </a:t>
            </a:r>
            <a:r>
              <a:rPr lang="en-US" sz="800" dirty="0" err="1">
                <a:solidFill>
                  <a:schemeClr val="tx1"/>
                </a:solidFill>
              </a:rPr>
              <a:t>viverra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blandit</a:t>
            </a:r>
            <a:r>
              <a:rPr lang="en-US" sz="800" dirty="0">
                <a:solidFill>
                  <a:schemeClr val="tx1"/>
                </a:solidFill>
              </a:rPr>
              <a:t> et,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nibh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Phasellus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auctor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116578" y="4175778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 Post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765276" y="4175778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Preview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007306" y="42982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7104" y="42751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8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2289</Words>
  <Application>Microsoft Macintosh PowerPoint</Application>
  <PresentationFormat>On-screen Show (4:3)</PresentationFormat>
  <Paragraphs>658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Tri Le</cp:lastModifiedBy>
  <cp:revision>166</cp:revision>
  <dcterms:created xsi:type="dcterms:W3CDTF">2014-12-08T01:47:50Z</dcterms:created>
  <dcterms:modified xsi:type="dcterms:W3CDTF">2015-01-21T10:18:47Z</dcterms:modified>
  <cp:category/>
</cp:coreProperties>
</file>